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5"/>
  </p:notesMasterIdLst>
  <p:sldIdLst>
    <p:sldId id="305" r:id="rId2"/>
    <p:sldId id="368" r:id="rId3"/>
    <p:sldId id="360" r:id="rId4"/>
  </p:sldIdLst>
  <p:sldSz cx="12801600" cy="9601200" type="A3"/>
  <p:notesSz cx="7010400" cy="9296400"/>
  <p:custDataLst>
    <p:tags r:id="rId6"/>
  </p:custDataLst>
  <p:defaultTextStyle>
    <a:defPPr>
      <a:defRPr lang="en-US"/>
    </a:defPPr>
    <a:lvl1pPr marL="0" algn="l" defTabSz="1279078" rtl="0" eaLnBrk="1" latinLnBrk="0" hangingPunct="1">
      <a:defRPr sz="2500" kern="1200">
        <a:solidFill>
          <a:schemeClr val="tx1"/>
        </a:solidFill>
        <a:latin typeface="+mn-lt"/>
        <a:ea typeface="+mn-ea"/>
        <a:cs typeface="+mn-cs"/>
      </a:defRPr>
    </a:lvl1pPr>
    <a:lvl2pPr marL="639540" algn="l" defTabSz="1279078" rtl="0" eaLnBrk="1" latinLnBrk="0" hangingPunct="1">
      <a:defRPr sz="2500" kern="1200">
        <a:solidFill>
          <a:schemeClr val="tx1"/>
        </a:solidFill>
        <a:latin typeface="+mn-lt"/>
        <a:ea typeface="+mn-ea"/>
        <a:cs typeface="+mn-cs"/>
      </a:defRPr>
    </a:lvl2pPr>
    <a:lvl3pPr marL="1279078" algn="l" defTabSz="1279078" rtl="0" eaLnBrk="1" latinLnBrk="0" hangingPunct="1">
      <a:defRPr sz="2500" kern="1200">
        <a:solidFill>
          <a:schemeClr val="tx1"/>
        </a:solidFill>
        <a:latin typeface="+mn-lt"/>
        <a:ea typeface="+mn-ea"/>
        <a:cs typeface="+mn-cs"/>
      </a:defRPr>
    </a:lvl3pPr>
    <a:lvl4pPr marL="1918617" algn="l" defTabSz="1279078" rtl="0" eaLnBrk="1" latinLnBrk="0" hangingPunct="1">
      <a:defRPr sz="2500" kern="1200">
        <a:solidFill>
          <a:schemeClr val="tx1"/>
        </a:solidFill>
        <a:latin typeface="+mn-lt"/>
        <a:ea typeface="+mn-ea"/>
        <a:cs typeface="+mn-cs"/>
      </a:defRPr>
    </a:lvl4pPr>
    <a:lvl5pPr marL="2558158" algn="l" defTabSz="1279078" rtl="0" eaLnBrk="1" latinLnBrk="0" hangingPunct="1">
      <a:defRPr sz="2500" kern="1200">
        <a:solidFill>
          <a:schemeClr val="tx1"/>
        </a:solidFill>
        <a:latin typeface="+mn-lt"/>
        <a:ea typeface="+mn-ea"/>
        <a:cs typeface="+mn-cs"/>
      </a:defRPr>
    </a:lvl5pPr>
    <a:lvl6pPr marL="3197702" algn="l" defTabSz="1279078" rtl="0" eaLnBrk="1" latinLnBrk="0" hangingPunct="1">
      <a:defRPr sz="2500" kern="1200">
        <a:solidFill>
          <a:schemeClr val="tx1"/>
        </a:solidFill>
        <a:latin typeface="+mn-lt"/>
        <a:ea typeface="+mn-ea"/>
        <a:cs typeface="+mn-cs"/>
      </a:defRPr>
    </a:lvl6pPr>
    <a:lvl7pPr marL="3837242" algn="l" defTabSz="1279078" rtl="0" eaLnBrk="1" latinLnBrk="0" hangingPunct="1">
      <a:defRPr sz="2500" kern="1200">
        <a:solidFill>
          <a:schemeClr val="tx1"/>
        </a:solidFill>
        <a:latin typeface="+mn-lt"/>
        <a:ea typeface="+mn-ea"/>
        <a:cs typeface="+mn-cs"/>
      </a:defRPr>
    </a:lvl7pPr>
    <a:lvl8pPr marL="4476781" algn="l" defTabSz="1279078" rtl="0" eaLnBrk="1" latinLnBrk="0" hangingPunct="1">
      <a:defRPr sz="2500" kern="1200">
        <a:solidFill>
          <a:schemeClr val="tx1"/>
        </a:solidFill>
        <a:latin typeface="+mn-lt"/>
        <a:ea typeface="+mn-ea"/>
        <a:cs typeface="+mn-cs"/>
      </a:defRPr>
    </a:lvl8pPr>
    <a:lvl9pPr marL="5116320" algn="l" defTabSz="1279078" rtl="0" eaLnBrk="1" latinLnBrk="0" hangingPunct="1">
      <a:defRPr sz="25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024">
          <p15:clr>
            <a:srgbClr val="A4A3A4"/>
          </p15:clr>
        </p15:guide>
        <p15:guide id="2" pos="4032">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2D0"/>
    <a:srgbClr val="9775B9"/>
    <a:srgbClr val="8259AB"/>
    <a:srgbClr val="5102A0"/>
    <a:srgbClr val="00A251"/>
    <a:srgbClr val="77BC1A"/>
    <a:srgbClr val="4C5F27"/>
    <a:srgbClr val="FFFF66"/>
    <a:srgbClr val="00CC66"/>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4669" autoAdjust="0"/>
  </p:normalViewPr>
  <p:slideViewPr>
    <p:cSldViewPr>
      <p:cViewPr>
        <p:scale>
          <a:sx n="71" d="100"/>
          <a:sy n="71" d="100"/>
        </p:scale>
        <p:origin x="-1218" y="-42"/>
      </p:cViewPr>
      <p:guideLst>
        <p:guide orient="horz" pos="3024"/>
        <p:guide pos="4032"/>
      </p:guideLst>
    </p:cSldViewPr>
  </p:slideViewPr>
  <p:notesTextViewPr>
    <p:cViewPr>
      <p:scale>
        <a:sx n="1" d="1"/>
        <a:sy n="1" d="1"/>
      </p:scale>
      <p:origin x="0" y="0"/>
    </p:cViewPr>
  </p:notesTextViewPr>
  <p:sorterViewPr>
    <p:cViewPr>
      <p:scale>
        <a:sx n="50" d="100"/>
        <a:sy n="50" d="100"/>
      </p:scale>
      <p:origin x="0" y="0"/>
    </p:cViewPr>
  </p:sorterViewPr>
  <p:notesViewPr>
    <p:cSldViewPr>
      <p:cViewPr>
        <p:scale>
          <a:sx n="66" d="100"/>
          <a:sy n="66" d="100"/>
        </p:scale>
        <p:origin x="-3270" y="-1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gs" Target="tags/tag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F96C0E6-F222-41AD-8CF0-561635F944E3}"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A3E0C0-618B-4A2A-AB54-F593AA3764C6}" type="slidenum">
              <a:rPr lang="en-US" smtClean="0"/>
              <a:t>‹#›</a:t>
            </a:fld>
            <a:endParaRPr lang="en-US" dirty="0"/>
          </a:p>
        </p:txBody>
      </p:sp>
    </p:spTree>
    <p:extLst>
      <p:ext uri="{BB962C8B-B14F-4D97-AF65-F5344CB8AC3E}">
        <p14:creationId xmlns:p14="http://schemas.microsoft.com/office/powerpoint/2010/main" val="3767760371"/>
      </p:ext>
    </p:extLst>
  </p:cSld>
  <p:clrMap bg1="lt1" tx1="dk1" bg2="lt2" tx2="dk2" accent1="accent1" accent2="accent2" accent3="accent3" accent4="accent4" accent5="accent5" accent6="accent6" hlink="hlink" folHlink="folHlink"/>
  <p:notesStyle>
    <a:lvl1pPr marL="0" algn="l" defTabSz="1279078" rtl="0" eaLnBrk="1" latinLnBrk="0" hangingPunct="1">
      <a:defRPr sz="1700" kern="1200">
        <a:solidFill>
          <a:schemeClr val="tx1"/>
        </a:solidFill>
        <a:latin typeface="+mn-lt"/>
        <a:ea typeface="+mn-ea"/>
        <a:cs typeface="+mn-cs"/>
      </a:defRPr>
    </a:lvl1pPr>
    <a:lvl2pPr marL="639540" algn="l" defTabSz="1279078" rtl="0" eaLnBrk="1" latinLnBrk="0" hangingPunct="1">
      <a:defRPr sz="1700" kern="1200">
        <a:solidFill>
          <a:schemeClr val="tx1"/>
        </a:solidFill>
        <a:latin typeface="+mn-lt"/>
        <a:ea typeface="+mn-ea"/>
        <a:cs typeface="+mn-cs"/>
      </a:defRPr>
    </a:lvl2pPr>
    <a:lvl3pPr marL="1279078" algn="l" defTabSz="1279078" rtl="0" eaLnBrk="1" latinLnBrk="0" hangingPunct="1">
      <a:defRPr sz="1700" kern="1200">
        <a:solidFill>
          <a:schemeClr val="tx1"/>
        </a:solidFill>
        <a:latin typeface="+mn-lt"/>
        <a:ea typeface="+mn-ea"/>
        <a:cs typeface="+mn-cs"/>
      </a:defRPr>
    </a:lvl3pPr>
    <a:lvl4pPr marL="1918617" algn="l" defTabSz="1279078" rtl="0" eaLnBrk="1" latinLnBrk="0" hangingPunct="1">
      <a:defRPr sz="1700" kern="1200">
        <a:solidFill>
          <a:schemeClr val="tx1"/>
        </a:solidFill>
        <a:latin typeface="+mn-lt"/>
        <a:ea typeface="+mn-ea"/>
        <a:cs typeface="+mn-cs"/>
      </a:defRPr>
    </a:lvl4pPr>
    <a:lvl5pPr marL="2558158" algn="l" defTabSz="1279078" rtl="0" eaLnBrk="1" latinLnBrk="0" hangingPunct="1">
      <a:defRPr sz="1700" kern="1200">
        <a:solidFill>
          <a:schemeClr val="tx1"/>
        </a:solidFill>
        <a:latin typeface="+mn-lt"/>
        <a:ea typeface="+mn-ea"/>
        <a:cs typeface="+mn-cs"/>
      </a:defRPr>
    </a:lvl5pPr>
    <a:lvl6pPr marL="3197702" algn="l" defTabSz="1279078" rtl="0" eaLnBrk="1" latinLnBrk="0" hangingPunct="1">
      <a:defRPr sz="1700" kern="1200">
        <a:solidFill>
          <a:schemeClr val="tx1"/>
        </a:solidFill>
        <a:latin typeface="+mn-lt"/>
        <a:ea typeface="+mn-ea"/>
        <a:cs typeface="+mn-cs"/>
      </a:defRPr>
    </a:lvl6pPr>
    <a:lvl7pPr marL="3837242" algn="l" defTabSz="1279078" rtl="0" eaLnBrk="1" latinLnBrk="0" hangingPunct="1">
      <a:defRPr sz="1700" kern="1200">
        <a:solidFill>
          <a:schemeClr val="tx1"/>
        </a:solidFill>
        <a:latin typeface="+mn-lt"/>
        <a:ea typeface="+mn-ea"/>
        <a:cs typeface="+mn-cs"/>
      </a:defRPr>
    </a:lvl7pPr>
    <a:lvl8pPr marL="4476781" algn="l" defTabSz="1279078" rtl="0" eaLnBrk="1" latinLnBrk="0" hangingPunct="1">
      <a:defRPr sz="1700" kern="1200">
        <a:solidFill>
          <a:schemeClr val="tx1"/>
        </a:solidFill>
        <a:latin typeface="+mn-lt"/>
        <a:ea typeface="+mn-ea"/>
        <a:cs typeface="+mn-cs"/>
      </a:defRPr>
    </a:lvl8pPr>
    <a:lvl9pPr marL="5116320" algn="l" defTabSz="1279078"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today’s spokesperson …speaking on behalf of my counterparts:</a:t>
            </a:r>
          </a:p>
          <a:p>
            <a:r>
              <a:rPr lang="en-US" dirty="0"/>
              <a:t>Adrian Salas</a:t>
            </a:r>
          </a:p>
          <a:p>
            <a:r>
              <a:rPr lang="en-US" dirty="0"/>
              <a:t>Javier Mariscal and Gary Shushnar</a:t>
            </a:r>
          </a:p>
          <a:p>
            <a:r>
              <a:rPr lang="en-US" dirty="0" err="1"/>
              <a:t>Dipo</a:t>
            </a:r>
            <a:endParaRPr lang="en-US" dirty="0"/>
          </a:p>
        </p:txBody>
      </p:sp>
    </p:spTree>
    <p:extLst>
      <p:ext uri="{BB962C8B-B14F-4D97-AF65-F5344CB8AC3E}">
        <p14:creationId xmlns:p14="http://schemas.microsoft.com/office/powerpoint/2010/main" val="3339729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524061" y="4775917"/>
            <a:ext cx="7370241" cy="608269"/>
          </a:xfrm>
        </p:spPr>
        <p:txBody>
          <a:bodyPr>
            <a:normAutofit/>
          </a:bodyPr>
          <a:lstStyle>
            <a:lvl1pPr marL="0" indent="0" algn="l">
              <a:lnSpc>
                <a:spcPct val="85000"/>
              </a:lnSpc>
              <a:spcBef>
                <a:spcPts val="0"/>
              </a:spcBef>
              <a:buNone/>
              <a:defRPr lang="en-US" sz="3900" b="1" kern="1200" spc="0" dirty="0">
                <a:solidFill>
                  <a:srgbClr val="A162D0"/>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24061"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 xmlns:a16="http://schemas.microsoft.com/office/drawing/2014/main" id="{9265E826-E834-450D-8F1C-9FE936F1D2CD}"/>
              </a:ext>
            </a:extLst>
          </p:cNvPr>
          <p:cNvSpPr>
            <a:spLocks noGrp="1"/>
          </p:cNvSpPr>
          <p:nvPr>
            <p:ph type="title" hasCustomPrompt="1"/>
          </p:nvPr>
        </p:nvSpPr>
        <p:spPr>
          <a:xfrm>
            <a:off x="4524061" y="3180308"/>
            <a:ext cx="7370241" cy="1483386"/>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 xmlns:a16="http://schemas.microsoft.com/office/drawing/2014/main" id="{EF75620C-60C6-41C5-9F7A-A703AA123911}"/>
              </a:ext>
            </a:extLst>
          </p:cNvPr>
          <p:cNvSpPr txBox="1">
            <a:spLocks/>
          </p:cNvSpPr>
          <p:nvPr userDrawn="1">
            <p:custDataLst>
              <p:tags r:id="rId1"/>
            </p:custDataLst>
          </p:nvPr>
        </p:nvSpPr>
        <p:spPr bwMode="auto">
          <a:xfrm>
            <a:off x="4524061" y="2353658"/>
            <a:ext cx="7370241" cy="720197"/>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dirty="0"/>
              <a:t>Energy Code Ace</a:t>
            </a:r>
          </a:p>
        </p:txBody>
      </p:sp>
    </p:spTree>
    <p:extLst>
      <p:ext uri="{BB962C8B-B14F-4D97-AF65-F5344CB8AC3E}">
        <p14:creationId xmlns:p14="http://schemas.microsoft.com/office/powerpoint/2010/main" val="388627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F2A84570-CEA5-40AE-A70B-55B08CBFAFB8}"/>
              </a:ext>
            </a:extLst>
          </p:cNvPr>
          <p:cNvPicPr>
            <a:picLocks noChangeAspect="1"/>
          </p:cNvPicPr>
          <p:nvPr userDrawn="1"/>
        </p:nvPicPr>
        <p:blipFill>
          <a:blip r:embed="rId5"/>
          <a:stretch>
            <a:fillRect/>
          </a:stretch>
        </p:blipFill>
        <p:spPr>
          <a:xfrm>
            <a:off x="4324350" y="2217945"/>
            <a:ext cx="7766977" cy="2901948"/>
          </a:xfrm>
          <a:prstGeom prst="rect">
            <a:avLst/>
          </a:prstGeom>
        </p:spPr>
      </p:pic>
      <p:sp>
        <p:nvSpPr>
          <p:cNvPr id="5" name="Title 4">
            <a:extLst>
              <a:ext uri="{FF2B5EF4-FFF2-40B4-BE49-F238E27FC236}">
                <a16:creationId xmlns="" xmlns:a16="http://schemas.microsoft.com/office/drawing/2014/main" id="{9265E826-E834-450D-8F1C-9FE936F1D2CD}"/>
              </a:ext>
            </a:extLst>
          </p:cNvPr>
          <p:cNvSpPr>
            <a:spLocks noGrp="1"/>
          </p:cNvSpPr>
          <p:nvPr>
            <p:ph type="title"/>
          </p:nvPr>
        </p:nvSpPr>
        <p:spPr>
          <a:xfrm>
            <a:off x="4124953" y="504153"/>
            <a:ext cx="10063480" cy="1263200"/>
          </a:xfrm>
        </p:spPr>
        <p:txBody>
          <a:bodyPr/>
          <a:lstStyle/>
          <a:p>
            <a:r>
              <a:rPr lang="en-US"/>
              <a:t>Click to edit Master title style</a:t>
            </a:r>
          </a:p>
        </p:txBody>
      </p:sp>
    </p:spTree>
    <p:extLst>
      <p:ext uri="{BB962C8B-B14F-4D97-AF65-F5344CB8AC3E}">
        <p14:creationId xmlns:p14="http://schemas.microsoft.com/office/powerpoint/2010/main" val="285830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80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493520" y="0"/>
            <a:ext cx="10063480" cy="147574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smtClean="0">
                <a:solidFill>
                  <a:prstClr val="white">
                    <a:lumMod val="50000"/>
                  </a:prstClr>
                </a:solidFill>
              </a:r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a:xfrm>
            <a:off x="10820400" y="9299578"/>
            <a:ext cx="745490"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853605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rgbClr val="A162D0"/>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smtClean="0">
                <a:solidFill>
                  <a:prstClr val="white">
                    <a:lumMod val="50000"/>
                  </a:prstClr>
                </a:solidFill>
              </a:r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14613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3200"/>
            </a:lvl1pPr>
            <a:lvl2pPr>
              <a:spcBef>
                <a:spcPts val="840"/>
              </a:spcBef>
              <a:defRPr sz="3200"/>
            </a:lvl2pPr>
            <a:lvl3pPr>
              <a:spcBef>
                <a:spcPts val="840"/>
              </a:spcBef>
              <a:defRPr sz="3200"/>
            </a:lvl3pPr>
            <a:lvl4pPr>
              <a:spcBef>
                <a:spcPts val="840"/>
              </a:spcBef>
              <a:defRPr sz="3200"/>
            </a:lvl4pPr>
            <a:lvl5pPr>
              <a:spcBef>
                <a:spcPts val="840"/>
              </a:spcBef>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522413" y="1931972"/>
            <a:ext cx="3011845" cy="3783028"/>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smtClean="0">
                <a:solidFill>
                  <a:prstClr val="white">
                    <a:lumMod val="50000"/>
                  </a:prstClr>
                </a:solidFill>
              </a:r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181992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5425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4144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032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0312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0294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5052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5555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192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smtClean="0">
                <a:solidFill>
                  <a:prstClr val="white">
                    <a:lumMod val="50000"/>
                  </a:prstClr>
                </a:solidFill>
              </a:r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959756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smtClean="0">
                <a:solidFill>
                  <a:prstClr val="white">
                    <a:lumMod val="50000"/>
                  </a:prstClr>
                </a:solidFill>
              </a:rPr>
              <a:t>11/6/2018</a:t>
            </a:fld>
            <a:endParaRPr dirty="0">
              <a:solidFill>
                <a:prstClr val="white">
                  <a:lumMod val="50000"/>
                </a:prstClr>
              </a:solidFill>
            </a:endParaRPr>
          </a:p>
        </p:txBody>
      </p:sp>
    </p:spTree>
    <p:extLst>
      <p:ext uri="{BB962C8B-B14F-4D97-AF65-F5344CB8AC3E}">
        <p14:creationId xmlns:p14="http://schemas.microsoft.com/office/powerpoint/2010/main" val="471643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586128" y="9607270"/>
            <a:ext cx="1095171" cy="301622"/>
          </a:xfrm>
        </p:spPr>
        <p:txBody>
          <a:bodyPr/>
          <a:lstStyle/>
          <a:p>
            <a:fld id="{5F9389E0-8E22-4B0D-A74E-C90B97D56EA6}" type="datetime1">
              <a:rPr lang="en-US" smtClean="0">
                <a:solidFill>
                  <a:prstClr val="white">
                    <a:lumMod val="50000"/>
                  </a:prstClr>
                </a:solidFill>
              </a:r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 xmlns:a16="http://schemas.microsoft.com/office/drawing/2014/main" id="{88131366-A75E-4E77-AFBE-81514B1B4540}"/>
              </a:ext>
            </a:extLst>
          </p:cNvPr>
          <p:cNvSpPr txBox="1"/>
          <p:nvPr userDrawn="1"/>
        </p:nvSpPr>
        <p:spPr>
          <a:xfrm>
            <a:off x="795470" y="8267036"/>
            <a:ext cx="11370535" cy="1314206"/>
          </a:xfrm>
          <a:prstGeom prst="rect">
            <a:avLst/>
          </a:prstGeom>
          <a:noFill/>
        </p:spPr>
        <p:txBody>
          <a:bodyPr wrap="square" lIns="128016" tIns="64008" rIns="128016" bIns="64008" rtlCol="0">
            <a:spAutoFit/>
          </a:bodyPr>
          <a:lstStyle/>
          <a:p>
            <a:r>
              <a:rPr lang="en-US" sz="1100"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1100" dirty="0" err="1">
                <a:latin typeface="Arial Narrow"/>
                <a:cs typeface="Arial Narrow"/>
              </a:rPr>
              <a:t>SoCalGas</a:t>
            </a:r>
            <a:r>
              <a:rPr lang="en-US" sz="1100" dirty="0">
                <a:latin typeface="Arial Narrow"/>
                <a:cs typeface="Arial Narrow"/>
              </a:rPr>
              <a:t>®) under the auspices of the California Public Utilities Commission.</a:t>
            </a:r>
          </a:p>
          <a:p>
            <a:r>
              <a:rPr lang="en-US" sz="1100" dirty="0">
                <a:latin typeface="Arial Narrow"/>
                <a:cs typeface="Arial Narrow"/>
              </a:rPr>
              <a:t>© 2018 PG&amp;E, SDG&amp;E, </a:t>
            </a:r>
            <a:r>
              <a:rPr lang="en-US" sz="1100" dirty="0" err="1">
                <a:latin typeface="Arial Narrow"/>
                <a:cs typeface="Arial Narrow"/>
              </a:rPr>
              <a:t>SoCalGas</a:t>
            </a:r>
            <a:r>
              <a:rPr lang="en-US" sz="1100" dirty="0">
                <a:latin typeface="Arial Narrow"/>
                <a:cs typeface="Arial Narrow"/>
              </a:rPr>
              <a:t> and SCE. All rights reserved, except that this document may be used, copied, and distributed without modification. Neither PG&amp;E, </a:t>
            </a:r>
            <a:r>
              <a:rPr lang="en-US" sz="1100" dirty="0" err="1">
                <a:latin typeface="Arial Narrow"/>
                <a:cs typeface="Arial Narrow"/>
              </a:rPr>
              <a:t>SoCalGas</a:t>
            </a:r>
            <a:r>
              <a:rPr lang="en-US" sz="1100"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456511" y="7239000"/>
            <a:ext cx="8048453" cy="875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493521" y="1066801"/>
            <a:ext cx="9376678" cy="5448561"/>
          </a:xfrm>
          <a:prstGeom prst="rect">
            <a:avLst/>
          </a:prstGeom>
        </p:spPr>
      </p:pic>
    </p:spTree>
    <p:extLst>
      <p:ext uri="{BB962C8B-B14F-4D97-AF65-F5344CB8AC3E}">
        <p14:creationId xmlns:p14="http://schemas.microsoft.com/office/powerpoint/2010/main" val="1913709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debar Tools">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931956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197141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136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7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985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1C0A2C4-5AF4-4974-B6FD-5A6D533F7624}"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587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836430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102716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907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285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526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0E86433-569A-4F3F-9446-2D357A3424F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5652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17758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3394087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18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298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7887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6A9105DF-6E35-43AA-B9A1-6AA3EDA17317}"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62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1760042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29893260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1898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3531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393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D34B3C7-9201-45E5-9664-F5D5742AA94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494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714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86891" y="2514600"/>
            <a:ext cx="9770110" cy="6760520"/>
          </a:xfrm>
          <a:noFill/>
          <a:ln w="9525">
            <a:noFill/>
            <a:miter lim="800000"/>
            <a:headEnd/>
            <a:tailEnd/>
          </a:ln>
        </p:spPr>
        <p:txBody>
          <a:bodyPr>
            <a:noAutofit/>
          </a:bodyPr>
          <a:lstStyle>
            <a:lvl1pPr marL="402273" indent="-402273" algn="l" rtl="0" fontAlgn="base">
              <a:spcAft>
                <a:spcPct val="0"/>
              </a:spcAft>
              <a:defRPr lang="en-US" sz="3400" kern="1200" smtClean="0">
                <a:solidFill>
                  <a:schemeClr val="tx1"/>
                </a:solidFill>
                <a:latin typeface="+mn-lt"/>
                <a:ea typeface="+mn-ea"/>
                <a:cs typeface="+mn-cs"/>
              </a:defRPr>
            </a:lvl1pPr>
            <a:lvl2pPr marL="804545" indent="-402273" algn="l" rtl="0" fontAlgn="base">
              <a:spcAft>
                <a:spcPct val="0"/>
              </a:spcAft>
              <a:defRPr lang="en-US" sz="3400" kern="1200" smtClean="0">
                <a:solidFill>
                  <a:schemeClr val="tx1"/>
                </a:solidFill>
                <a:latin typeface="+mn-lt"/>
                <a:ea typeface="+mn-ea"/>
                <a:cs typeface="+mn-cs"/>
              </a:defRPr>
            </a:lvl2pPr>
            <a:lvl3pPr marL="1195705" indent="-391160" algn="l" rtl="0" fontAlgn="base">
              <a:spcAft>
                <a:spcPct val="0"/>
              </a:spcAft>
              <a:defRPr lang="en-US" sz="3400" kern="1200" smtClean="0">
                <a:solidFill>
                  <a:schemeClr val="tx1"/>
                </a:solidFill>
                <a:latin typeface="+mn-lt"/>
                <a:ea typeface="+mn-ea"/>
                <a:cs typeface="+mn-cs"/>
              </a:defRPr>
            </a:lvl3pPr>
            <a:lvl4pPr marL="1522413" indent="-326708" algn="l" rtl="0" fontAlgn="base">
              <a:spcAft>
                <a:spcPct val="0"/>
              </a:spcAft>
              <a:defRPr lang="en-US" sz="3400" kern="1200" smtClean="0">
                <a:solidFill>
                  <a:schemeClr val="tx1"/>
                </a:solidFill>
                <a:latin typeface="+mn-lt"/>
                <a:ea typeface="+mn-ea"/>
                <a:cs typeface="+mn-cs"/>
              </a:defRPr>
            </a:lvl4pPr>
            <a:lvl5pPr marL="1840230" indent="-317818" algn="l" rtl="0" fontAlgn="base">
              <a:spcAft>
                <a:spcPct val="0"/>
              </a:spcAft>
              <a:defRPr lang="en-US" sz="34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493520" y="1600201"/>
            <a:ext cx="10072370" cy="603242"/>
          </a:xfrm>
          <a:noFill/>
        </p:spPr>
        <p:txBody>
          <a:bodyPr>
            <a:noAutofit/>
          </a:bodyPr>
          <a:lstStyle>
            <a:lvl1pPr marL="0" indent="0">
              <a:buNone/>
              <a:defRPr sz="400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smtClean="0">
                <a:solidFill>
                  <a:srgbClr val="709021">
                    <a:lumMod val="75000"/>
                  </a:srgbClr>
                </a:solidFill>
              </a:rPr>
              <a:t>11/6/2018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
        <p:nvSpPr>
          <p:cNvPr id="10" name="Title 9">
            <a:extLst>
              <a:ext uri="{FF2B5EF4-FFF2-40B4-BE49-F238E27FC236}">
                <a16:creationId xmlns="" xmlns:a16="http://schemas.microsoft.com/office/drawing/2014/main" id="{8C3B342F-7E95-4CA9-A3C7-61D25A73E0D9}"/>
              </a:ext>
            </a:extLst>
          </p:cNvPr>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Tree>
    <p:extLst>
      <p:ext uri="{BB962C8B-B14F-4D97-AF65-F5344CB8AC3E}">
        <p14:creationId xmlns:p14="http://schemas.microsoft.com/office/powerpoint/2010/main" val="36561340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4.xml"/><Relationship Id="rId50"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5.xml"/><Relationship Id="rId8" Type="http://schemas.openxmlformats.org/officeDocument/2006/relationships/slideLayout" Target="../slideLayouts/slideLayout8.xml"/><Relationship Id="rId51"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493520" y="0"/>
            <a:ext cx="10063480" cy="1263200"/>
          </a:xfrm>
          <a:prstGeom prst="rect">
            <a:avLst/>
          </a:prstGeom>
          <a:noFill/>
        </p:spPr>
        <p:txBody>
          <a:bodyPr lIns="0" tIns="127939" rIns="0" bIns="0" anchor="ctr" anchorCtr="0">
            <a:normAutofit/>
          </a:bodyPr>
          <a:lstStyle/>
          <a:p>
            <a:pPr marL="0" lvl="0" algn="ctr" defTabSz="1279390" latinLnBrk="0">
              <a:buNone/>
            </a:pPr>
            <a:r>
              <a:rPr lang="en-US" dirty="0"/>
              <a:t>Slide Title</a:t>
            </a:r>
          </a:p>
        </p:txBody>
      </p:sp>
      <p:sp>
        <p:nvSpPr>
          <p:cNvPr id="1027" name="Text Placeholder 2"/>
          <p:cNvSpPr>
            <a:spLocks noGrp="1"/>
          </p:cNvSpPr>
          <p:nvPr>
            <p:ph type="body" idx="1"/>
            <p:custDataLst>
              <p:tags r:id="rId46"/>
            </p:custDataLst>
          </p:nvPr>
        </p:nvSpPr>
        <p:spPr bwMode="auto">
          <a:xfrm>
            <a:off x="1786891" y="1600200"/>
            <a:ext cx="9770110" cy="767492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dirty="0">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48"/>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lang="en-US" smtClean="0">
                <a:solidFill>
                  <a:prstClr val="white">
                    <a:lumMod val="50000"/>
                  </a:prstClr>
                </a:solidFill>
                <a:ea typeface="Arial Unicode MS" pitchFamily="34" charset="-128"/>
                <a:cs typeface="Arial" charset="0"/>
              </a:rPr>
              <a:pPr defTabSz="913851" fontAlgn="base">
                <a:spcBef>
                  <a:spcPct val="0"/>
                </a:spcBef>
                <a:spcAft>
                  <a:spcPct val="0"/>
                </a:spcAft>
              </a:pPr>
              <a:t>‹#›</a:t>
            </a:fld>
            <a:endParaRPr lang="en-US"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49"/>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2A54F2B8-9680-4E95-8C70-732E7CB47133}" type="datetime1">
              <a:rPr lang="en-US" smtClean="0">
                <a:solidFill>
                  <a:prstClr val="white">
                    <a:lumMod val="50000"/>
                  </a:prstClr>
                </a:solidFill>
                <a:ea typeface="Arial Unicode MS" pitchFamily="34" charset="-128"/>
                <a:cs typeface="Arial" charset="0"/>
              </a:rPr>
              <a:t>11/6/2018</a:t>
            </a:fld>
            <a:endParaRPr lang="en-US"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308023" y="76200"/>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108328"/>
      </p:ext>
    </p:extLst>
  </p:cSld>
  <p:clrMap bg1="lt1" tx1="dk1" bg2="lt2" tx2="dk2" accent1="accent1" accent2="accent2" accent3="accent3" accent4="accent4" accent5="accent5" accent6="accent6" hlink="hlink" folHlink="folHlink"/>
  <p:sldLayoutIdLst>
    <p:sldLayoutId id="2147483850" r:id="rId1"/>
    <p:sldLayoutId id="2147484075"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 id="2147483883" r:id="rId28"/>
    <p:sldLayoutId id="2147483884" r:id="rId29"/>
    <p:sldLayoutId id="2147483885" r:id="rId30"/>
    <p:sldLayoutId id="2147483886" r:id="rId31"/>
    <p:sldLayoutId id="2147483887" r:id="rId32"/>
    <p:sldLayoutId id="2147483888" r:id="rId33"/>
    <p:sldLayoutId id="2147483889" r:id="rId34"/>
    <p:sldLayoutId id="2147483890" r:id="rId35"/>
    <p:sldLayoutId id="2147483891" r:id="rId36"/>
    <p:sldLayoutId id="2147483892" r:id="rId37"/>
    <p:sldLayoutId id="2147483893" r:id="rId38"/>
    <p:sldLayoutId id="2147483894" r:id="rId39"/>
    <p:sldLayoutId id="2147483895" r:id="rId40"/>
    <p:sldLayoutId id="2147483896" r:id="rId41"/>
    <p:sldLayoutId id="2147484070" r:id="rId42"/>
    <p:sldLayoutId id="2147484074" r:id="rId43"/>
  </p:sldLayoutIdLst>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custDataLst>
              <p:tags r:id="rId1"/>
            </p:custDataLst>
          </p:nvPr>
        </p:nvSpPr>
        <p:spPr/>
        <p:txBody>
          <a:bodyPr>
            <a:normAutofit/>
          </a:bodyPr>
          <a:lstStyle/>
          <a:p>
            <a:r>
              <a:rPr lang="en-US" dirty="0" smtClean="0"/>
              <a:t>Ray Mendoza</a:t>
            </a:r>
            <a:endParaRPr lang="en-US" dirty="0"/>
          </a:p>
        </p:txBody>
      </p:sp>
      <p:sp>
        <p:nvSpPr>
          <p:cNvPr id="7" name="Slide Number Placeholder 6"/>
          <p:cNvSpPr>
            <a:spLocks noGrp="1"/>
          </p:cNvSpPr>
          <p:nvPr>
            <p:ph type="sldNum" sz="quarter" idx="12"/>
          </p:nvPr>
        </p:nvSpPr>
        <p:spPr/>
        <p:txBody>
          <a:bodyPr/>
          <a:lstStyle/>
          <a:p>
            <a:fld id="{6815F63D-5E07-4A39-B6DB-F0CE512EDFFD}" type="slidenum">
              <a:rPr lang="en-US" smtClean="0"/>
              <a:pPr/>
              <a:t>1</a:t>
            </a:fld>
            <a:endParaRPr lang="en-US" dirty="0"/>
          </a:p>
        </p:txBody>
      </p:sp>
      <p:sp>
        <p:nvSpPr>
          <p:cNvPr id="9" name="Title 1"/>
          <p:cNvSpPr>
            <a:spLocks noGrp="1"/>
          </p:cNvSpPr>
          <p:nvPr>
            <p:ph type="ctrTitle"/>
            <p:custDataLst>
              <p:tags r:id="rId2"/>
            </p:custDataLst>
          </p:nvPr>
        </p:nvSpPr>
        <p:spPr/>
        <p:txBody>
          <a:bodyPr>
            <a:normAutofit/>
          </a:bodyPr>
          <a:lstStyle/>
          <a:p>
            <a:r>
              <a:rPr lang="en-US" dirty="0" smtClean="0"/>
              <a:t>Morning Wrap-up</a:t>
            </a:r>
            <a:endParaRPr lang="en-U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0329270"/>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A9A44C6A-9578-45F2-9867-7542647EEA01}"/>
              </a:ext>
            </a:extLst>
          </p:cNvPr>
          <p:cNvSpPr>
            <a:spLocks noGrp="1"/>
          </p:cNvSpPr>
          <p:nvPr>
            <p:ph idx="1"/>
          </p:nvPr>
        </p:nvSpPr>
        <p:spPr>
          <a:xfrm>
            <a:off x="1676400" y="1600200"/>
            <a:ext cx="10591800" cy="7065320"/>
          </a:xfrm>
        </p:spPr>
        <p:txBody>
          <a:bodyPr>
            <a:normAutofit fontScale="77500" lnSpcReduction="20000"/>
          </a:bodyPr>
          <a:lstStyle/>
          <a:p>
            <a:pPr>
              <a:buClrTx/>
              <a:buFont typeface="Symbol" panose="05050102010706020507" pitchFamily="18" charset="2"/>
              <a:buChar char="ª"/>
            </a:pPr>
            <a:r>
              <a:rPr lang="en-US" sz="5200" dirty="0"/>
              <a:t>What’s next? </a:t>
            </a:r>
          </a:p>
          <a:p>
            <a:pPr lvl="1">
              <a:buClr>
                <a:schemeClr val="tx1"/>
              </a:buClr>
            </a:pPr>
            <a:r>
              <a:rPr lang="en-US" sz="4800" dirty="0" smtClean="0"/>
              <a:t>Lunch!</a:t>
            </a:r>
          </a:p>
          <a:p>
            <a:pPr lvl="1">
              <a:buClr>
                <a:schemeClr val="tx1"/>
              </a:buClr>
            </a:pPr>
            <a:r>
              <a:rPr lang="en-US" sz="4800" dirty="0" smtClean="0"/>
              <a:t>Don’t forget your opportunity drawing tickets</a:t>
            </a:r>
            <a:endParaRPr lang="en-US" sz="4800" dirty="0" smtClean="0"/>
          </a:p>
          <a:p>
            <a:pPr lvl="1">
              <a:buClr>
                <a:schemeClr val="tx1"/>
              </a:buClr>
            </a:pPr>
            <a:r>
              <a:rPr lang="en-US" sz="4800" dirty="0" smtClean="0"/>
              <a:t>Afternoon Sessions – </a:t>
            </a:r>
            <a:r>
              <a:rPr lang="en-US" sz="4800" b="1" dirty="0" smtClean="0"/>
              <a:t>1:00 Start Time</a:t>
            </a:r>
          </a:p>
          <a:p>
            <a:pPr lvl="1">
              <a:buClr>
                <a:schemeClr val="tx1"/>
              </a:buClr>
            </a:pPr>
            <a:r>
              <a:rPr lang="en-US" sz="4800" dirty="0" smtClean="0"/>
              <a:t> </a:t>
            </a:r>
            <a:r>
              <a:rPr lang="en-US" sz="4800" dirty="0"/>
              <a:t>R</a:t>
            </a:r>
            <a:r>
              <a:rPr lang="en-US" sz="4800" dirty="0" smtClean="0"/>
              <a:t>oom assignments:</a:t>
            </a:r>
            <a:endParaRPr lang="en-US" sz="4800" dirty="0"/>
          </a:p>
          <a:p>
            <a:pPr lvl="2">
              <a:buFont typeface="Symbol" panose="05050102010706020507" pitchFamily="18" charset="2"/>
              <a:buChar char="ª"/>
            </a:pPr>
            <a:r>
              <a:rPr lang="en-US" sz="4800" dirty="0" smtClean="0"/>
              <a:t>Multifamily, Martyn Dodd </a:t>
            </a:r>
            <a:r>
              <a:rPr lang="en-US" sz="4800" dirty="0"/>
              <a:t>– </a:t>
            </a:r>
            <a:r>
              <a:rPr lang="en-US" sz="4800" b="1" dirty="0"/>
              <a:t>Main Hall</a:t>
            </a:r>
          </a:p>
          <a:p>
            <a:pPr lvl="2">
              <a:buFont typeface="Symbol" panose="05050102010706020507" pitchFamily="18" charset="2"/>
              <a:buChar char="ª"/>
            </a:pPr>
            <a:r>
              <a:rPr lang="en-US" sz="4800" dirty="0" smtClean="0"/>
              <a:t>Res Envelope, Brian Selby &amp; Javier Perez </a:t>
            </a:r>
            <a:r>
              <a:rPr lang="en-US" sz="4800" dirty="0"/>
              <a:t>– </a:t>
            </a:r>
            <a:r>
              <a:rPr lang="en-US" sz="4800" b="1" dirty="0"/>
              <a:t>Comm. Auditorium</a:t>
            </a:r>
          </a:p>
          <a:p>
            <a:pPr lvl="2">
              <a:buFont typeface="Symbol" panose="05050102010706020507" pitchFamily="18" charset="2"/>
              <a:buChar char="ª"/>
            </a:pPr>
            <a:r>
              <a:rPr lang="en-US" sz="4800" dirty="0" err="1" smtClean="0"/>
              <a:t>NonRes</a:t>
            </a:r>
            <a:r>
              <a:rPr lang="en-US" sz="4800" dirty="0" smtClean="0"/>
              <a:t> Lighting &amp; Electrical, Gina Rodda &amp; Marina Chavez </a:t>
            </a:r>
            <a:r>
              <a:rPr lang="en-US" sz="4800" dirty="0"/>
              <a:t>– </a:t>
            </a:r>
            <a:r>
              <a:rPr lang="en-US" sz="4800" b="1" dirty="0" smtClean="0"/>
              <a:t>Combustion </a:t>
            </a:r>
            <a:r>
              <a:rPr lang="en-US" sz="4800" b="1" dirty="0"/>
              <a:t>Demo</a:t>
            </a:r>
          </a:p>
          <a:p>
            <a:pPr lvl="2">
              <a:buFont typeface="Symbol" panose="05050102010706020507" pitchFamily="18" charset="2"/>
              <a:buChar char="ª"/>
            </a:pPr>
            <a:r>
              <a:rPr lang="en-US" sz="4800" dirty="0" err="1" smtClean="0"/>
              <a:t>NonRes</a:t>
            </a:r>
            <a:r>
              <a:rPr lang="en-US" sz="4800" dirty="0" smtClean="0"/>
              <a:t> Mechanical, Bruce Cheney &amp; David </a:t>
            </a:r>
            <a:r>
              <a:rPr lang="en-US" sz="4800" dirty="0"/>
              <a:t>Wylie – </a:t>
            </a:r>
            <a:r>
              <a:rPr lang="en-US" sz="4800" b="1" dirty="0" smtClean="0"/>
              <a:t>Multipurpose Room</a:t>
            </a:r>
          </a:p>
        </p:txBody>
      </p:sp>
      <p:sp>
        <p:nvSpPr>
          <p:cNvPr id="3" name="Title 2">
            <a:extLst>
              <a:ext uri="{FF2B5EF4-FFF2-40B4-BE49-F238E27FC236}">
                <a16:creationId xmlns="" xmlns:a16="http://schemas.microsoft.com/office/drawing/2014/main" id="{71E3270A-EB1C-4FAE-B39B-7894D5857471}"/>
              </a:ext>
            </a:extLst>
          </p:cNvPr>
          <p:cNvSpPr>
            <a:spLocks noGrp="1"/>
          </p:cNvSpPr>
          <p:nvPr>
            <p:ph type="title"/>
          </p:nvPr>
        </p:nvSpPr>
        <p:spPr/>
        <p:txBody>
          <a:bodyPr/>
          <a:lstStyle/>
          <a:p>
            <a:r>
              <a:rPr lang="en-US" dirty="0"/>
              <a:t>Morning Wrap-up</a:t>
            </a:r>
          </a:p>
        </p:txBody>
      </p:sp>
      <p:sp>
        <p:nvSpPr>
          <p:cNvPr id="4" name="Slide Number Placeholder 3">
            <a:extLst>
              <a:ext uri="{FF2B5EF4-FFF2-40B4-BE49-F238E27FC236}">
                <a16:creationId xmlns="" xmlns:a16="http://schemas.microsoft.com/office/drawing/2014/main" id="{2E4E532D-C45C-4FD0-9D1C-BD4CAAD428E0}"/>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2</a:t>
            </a:fld>
            <a:endParaRPr lang="en-US" dirty="0">
              <a:solidFill>
                <a:prstClr val="white">
                  <a:lumMod val="50000"/>
                </a:prstClr>
              </a:solidFill>
            </a:endParaRPr>
          </a:p>
        </p:txBody>
      </p:sp>
    </p:spTree>
    <p:extLst>
      <p:ext uri="{BB962C8B-B14F-4D97-AF65-F5344CB8AC3E}">
        <p14:creationId xmlns:p14="http://schemas.microsoft.com/office/powerpoint/2010/main" val="57090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4A229047-44FA-4923-A33E-269D9477AA4A}"/>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3</a:t>
            </a:fld>
            <a:endParaRPr lang="en-US" dirty="0">
              <a:solidFill>
                <a:prstClr val="white">
                  <a:lumMod val="50000"/>
                </a:prstClr>
              </a:solidFill>
            </a:endParaRPr>
          </a:p>
        </p:txBody>
      </p:sp>
    </p:spTree>
    <p:extLst>
      <p:ext uri="{BB962C8B-B14F-4D97-AF65-F5344CB8AC3E}">
        <p14:creationId xmlns:p14="http://schemas.microsoft.com/office/powerpoint/2010/main" val="122714581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11.0&quot;&gt;&lt;object type=&quot;1&quot; unique_id=&quot;10001&quot;&gt;&lt;object type=&quot;2&quot; unique_id=&quot;944073&quot;&gt;&lt;object type=&quot;3&quot; unique_id=&quot;944074&quot;&gt;&lt;property id=&quot;20148&quot; value=&quot;5&quot;/&gt;&lt;property id=&quot;20300&quot; value=&quot;Slide 1&quot;/&gt;&lt;property id=&quot;20307&quot; value=&quot;305&quot;/&gt;&lt;/object&gt;&lt;object type=&quot;3&quot; unique_id=&quot;944121&quot;&gt;&lt;property id=&quot;20148&quot; value=&quot;5&quot;/&gt;&lt;property id=&quot;20300&quot; value=&quot;Slide 3&quot;/&gt;&lt;property id=&quot;20307&quot; value=&quot;360&quot;/&gt;&lt;/object&gt;&lt;object type=&quot;3&quot; unique_id=&quot;1074765&quot;&gt;&lt;property id=&quot;20148&quot; value=&quot;5&quot;/&gt;&lt;property id=&quot;20300&quot; value=&quot;Slide 2&quot;/&gt;&lt;property id=&quot;20307&quot; value=&quot;361&quot;/&gt;&lt;/object&gt;&lt;/object&gt;&lt;object type=&quot;8&quot; unique_id=&quot;944171&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2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11173</TotalTime>
  <Words>92</Words>
  <Application>Microsoft Office PowerPoint</Application>
  <PresentationFormat>A3 Paper (297x420 mm)</PresentationFormat>
  <Paragraphs>19</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2_Ace  01 All-up</vt:lpstr>
      <vt:lpstr>Morning Wrap-up</vt:lpstr>
      <vt:lpstr>Morning Wrap-up</vt:lpstr>
      <vt:lpstr>PowerPoint Presentation</vt:lpstr>
    </vt:vector>
  </TitlesOfParts>
  <Company>Pacific Gas and Electric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Marver, Jill</dc:creator>
  <cp:lastModifiedBy>Windows User</cp:lastModifiedBy>
  <cp:revision>289</cp:revision>
  <cp:lastPrinted>2013-09-06T17:21:49Z</cp:lastPrinted>
  <dcterms:created xsi:type="dcterms:W3CDTF">2012-09-17T18:12:08Z</dcterms:created>
  <dcterms:modified xsi:type="dcterms:W3CDTF">2018-11-06T16:18:32Z</dcterms:modified>
</cp:coreProperties>
</file>