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13"/>
  </p:notesMasterIdLst>
  <p:sldIdLst>
    <p:sldId id="305" r:id="rId2"/>
    <p:sldId id="362" r:id="rId3"/>
    <p:sldId id="363" r:id="rId4"/>
    <p:sldId id="364" r:id="rId5"/>
    <p:sldId id="365" r:id="rId6"/>
    <p:sldId id="366" r:id="rId7"/>
    <p:sldId id="367" r:id="rId8"/>
    <p:sldId id="368" r:id="rId9"/>
    <p:sldId id="369" r:id="rId10"/>
    <p:sldId id="370" r:id="rId11"/>
    <p:sldId id="371" r:id="rId12"/>
  </p:sldIdLst>
  <p:sldSz cx="12801600" cy="9601200" type="A3"/>
  <p:notesSz cx="7010400" cy="9296400"/>
  <p:custDataLst>
    <p:tags r:id="rId14"/>
  </p:custDataLst>
  <p:defaultTextStyle>
    <a:defPPr>
      <a:defRPr lang="en-US"/>
    </a:defPPr>
    <a:lvl1pPr marL="0" algn="l" defTabSz="1279078" rtl="0" eaLnBrk="1" latinLnBrk="0" hangingPunct="1">
      <a:defRPr sz="2500" kern="1200">
        <a:solidFill>
          <a:schemeClr val="tx1"/>
        </a:solidFill>
        <a:latin typeface="+mn-lt"/>
        <a:ea typeface="+mn-ea"/>
        <a:cs typeface="+mn-cs"/>
      </a:defRPr>
    </a:lvl1pPr>
    <a:lvl2pPr marL="639540" algn="l" defTabSz="1279078" rtl="0" eaLnBrk="1" latinLnBrk="0" hangingPunct="1">
      <a:defRPr sz="2500" kern="1200">
        <a:solidFill>
          <a:schemeClr val="tx1"/>
        </a:solidFill>
        <a:latin typeface="+mn-lt"/>
        <a:ea typeface="+mn-ea"/>
        <a:cs typeface="+mn-cs"/>
      </a:defRPr>
    </a:lvl2pPr>
    <a:lvl3pPr marL="1279078" algn="l" defTabSz="1279078" rtl="0" eaLnBrk="1" latinLnBrk="0" hangingPunct="1">
      <a:defRPr sz="2500" kern="1200">
        <a:solidFill>
          <a:schemeClr val="tx1"/>
        </a:solidFill>
        <a:latin typeface="+mn-lt"/>
        <a:ea typeface="+mn-ea"/>
        <a:cs typeface="+mn-cs"/>
      </a:defRPr>
    </a:lvl3pPr>
    <a:lvl4pPr marL="1918617" algn="l" defTabSz="1279078" rtl="0" eaLnBrk="1" latinLnBrk="0" hangingPunct="1">
      <a:defRPr sz="2500" kern="1200">
        <a:solidFill>
          <a:schemeClr val="tx1"/>
        </a:solidFill>
        <a:latin typeface="+mn-lt"/>
        <a:ea typeface="+mn-ea"/>
        <a:cs typeface="+mn-cs"/>
      </a:defRPr>
    </a:lvl4pPr>
    <a:lvl5pPr marL="2558158" algn="l" defTabSz="1279078" rtl="0" eaLnBrk="1" latinLnBrk="0" hangingPunct="1">
      <a:defRPr sz="2500" kern="1200">
        <a:solidFill>
          <a:schemeClr val="tx1"/>
        </a:solidFill>
        <a:latin typeface="+mn-lt"/>
        <a:ea typeface="+mn-ea"/>
        <a:cs typeface="+mn-cs"/>
      </a:defRPr>
    </a:lvl5pPr>
    <a:lvl6pPr marL="3197702" algn="l" defTabSz="1279078" rtl="0" eaLnBrk="1" latinLnBrk="0" hangingPunct="1">
      <a:defRPr sz="2500" kern="1200">
        <a:solidFill>
          <a:schemeClr val="tx1"/>
        </a:solidFill>
        <a:latin typeface="+mn-lt"/>
        <a:ea typeface="+mn-ea"/>
        <a:cs typeface="+mn-cs"/>
      </a:defRPr>
    </a:lvl6pPr>
    <a:lvl7pPr marL="3837242" algn="l" defTabSz="1279078" rtl="0" eaLnBrk="1" latinLnBrk="0" hangingPunct="1">
      <a:defRPr sz="2500" kern="1200">
        <a:solidFill>
          <a:schemeClr val="tx1"/>
        </a:solidFill>
        <a:latin typeface="+mn-lt"/>
        <a:ea typeface="+mn-ea"/>
        <a:cs typeface="+mn-cs"/>
      </a:defRPr>
    </a:lvl7pPr>
    <a:lvl8pPr marL="4476781" algn="l" defTabSz="1279078" rtl="0" eaLnBrk="1" latinLnBrk="0" hangingPunct="1">
      <a:defRPr sz="2500" kern="1200">
        <a:solidFill>
          <a:schemeClr val="tx1"/>
        </a:solidFill>
        <a:latin typeface="+mn-lt"/>
        <a:ea typeface="+mn-ea"/>
        <a:cs typeface="+mn-cs"/>
      </a:defRPr>
    </a:lvl8pPr>
    <a:lvl9pPr marL="5116320" algn="l" defTabSz="1279078" rtl="0" eaLnBrk="1" latinLnBrk="0" hangingPunct="1">
      <a:defRPr sz="25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024">
          <p15:clr>
            <a:srgbClr val="A4A3A4"/>
          </p15:clr>
        </p15:guide>
        <p15:guide id="2" pos="4032">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62D0"/>
    <a:srgbClr val="9775B9"/>
    <a:srgbClr val="8259AB"/>
    <a:srgbClr val="5102A0"/>
    <a:srgbClr val="00A251"/>
    <a:srgbClr val="77BC1A"/>
    <a:srgbClr val="4C5F27"/>
    <a:srgbClr val="FFFF66"/>
    <a:srgbClr val="00CC66"/>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669" autoAdjust="0"/>
  </p:normalViewPr>
  <p:slideViewPr>
    <p:cSldViewPr>
      <p:cViewPr>
        <p:scale>
          <a:sx n="71" d="100"/>
          <a:sy n="71" d="100"/>
        </p:scale>
        <p:origin x="-1218" y="-42"/>
      </p:cViewPr>
      <p:guideLst>
        <p:guide orient="horz" pos="3024"/>
        <p:guide pos="4032"/>
      </p:guideLst>
    </p:cSldViewPr>
  </p:slideViewPr>
  <p:notesTextViewPr>
    <p:cViewPr>
      <p:scale>
        <a:sx n="1" d="1"/>
        <a:sy n="1" d="1"/>
      </p:scale>
      <p:origin x="0" y="0"/>
    </p:cViewPr>
  </p:notesTextViewPr>
  <p:sorterViewPr>
    <p:cViewPr>
      <p:scale>
        <a:sx n="50" d="100"/>
        <a:sy n="50" d="100"/>
      </p:scale>
      <p:origin x="0" y="0"/>
    </p:cViewPr>
  </p:sorterViewPr>
  <p:notesViewPr>
    <p:cSldViewPr>
      <p:cViewPr>
        <p:scale>
          <a:sx n="66" d="100"/>
          <a:sy n="66" d="100"/>
        </p:scale>
        <p:origin x="-3270" y="-18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F96C0E6-F222-41AD-8CF0-561635F944E3}" type="datetimeFigureOut">
              <a:rPr lang="en-US" smtClean="0"/>
              <a:t>11/6/2018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A3E0C0-618B-4A2A-AB54-F593AA3764C6}" type="slidenum">
              <a:rPr lang="en-US" smtClean="0"/>
              <a:t>‹#›</a:t>
            </a:fld>
            <a:endParaRPr lang="en-US" dirty="0"/>
          </a:p>
        </p:txBody>
      </p:sp>
    </p:spTree>
    <p:extLst>
      <p:ext uri="{BB962C8B-B14F-4D97-AF65-F5344CB8AC3E}">
        <p14:creationId xmlns:p14="http://schemas.microsoft.com/office/powerpoint/2010/main" val="3767760371"/>
      </p:ext>
    </p:extLst>
  </p:cSld>
  <p:clrMap bg1="lt1" tx1="dk1" bg2="lt2" tx2="dk2" accent1="accent1" accent2="accent2" accent3="accent3" accent4="accent4" accent5="accent5" accent6="accent6" hlink="hlink" folHlink="folHlink"/>
  <p:notesStyle>
    <a:lvl1pPr marL="0" algn="l" defTabSz="1279078" rtl="0" eaLnBrk="1" latinLnBrk="0" hangingPunct="1">
      <a:defRPr sz="1700" kern="1200">
        <a:solidFill>
          <a:schemeClr val="tx1"/>
        </a:solidFill>
        <a:latin typeface="+mn-lt"/>
        <a:ea typeface="+mn-ea"/>
        <a:cs typeface="+mn-cs"/>
      </a:defRPr>
    </a:lvl1pPr>
    <a:lvl2pPr marL="639540" algn="l" defTabSz="1279078" rtl="0" eaLnBrk="1" latinLnBrk="0" hangingPunct="1">
      <a:defRPr sz="1700" kern="1200">
        <a:solidFill>
          <a:schemeClr val="tx1"/>
        </a:solidFill>
        <a:latin typeface="+mn-lt"/>
        <a:ea typeface="+mn-ea"/>
        <a:cs typeface="+mn-cs"/>
      </a:defRPr>
    </a:lvl2pPr>
    <a:lvl3pPr marL="1279078" algn="l" defTabSz="1279078" rtl="0" eaLnBrk="1" latinLnBrk="0" hangingPunct="1">
      <a:defRPr sz="1700" kern="1200">
        <a:solidFill>
          <a:schemeClr val="tx1"/>
        </a:solidFill>
        <a:latin typeface="+mn-lt"/>
        <a:ea typeface="+mn-ea"/>
        <a:cs typeface="+mn-cs"/>
      </a:defRPr>
    </a:lvl3pPr>
    <a:lvl4pPr marL="1918617" algn="l" defTabSz="1279078" rtl="0" eaLnBrk="1" latinLnBrk="0" hangingPunct="1">
      <a:defRPr sz="1700" kern="1200">
        <a:solidFill>
          <a:schemeClr val="tx1"/>
        </a:solidFill>
        <a:latin typeface="+mn-lt"/>
        <a:ea typeface="+mn-ea"/>
        <a:cs typeface="+mn-cs"/>
      </a:defRPr>
    </a:lvl4pPr>
    <a:lvl5pPr marL="2558158" algn="l" defTabSz="1279078" rtl="0" eaLnBrk="1" latinLnBrk="0" hangingPunct="1">
      <a:defRPr sz="1700" kern="1200">
        <a:solidFill>
          <a:schemeClr val="tx1"/>
        </a:solidFill>
        <a:latin typeface="+mn-lt"/>
        <a:ea typeface="+mn-ea"/>
        <a:cs typeface="+mn-cs"/>
      </a:defRPr>
    </a:lvl5pPr>
    <a:lvl6pPr marL="3197702" algn="l" defTabSz="1279078" rtl="0" eaLnBrk="1" latinLnBrk="0" hangingPunct="1">
      <a:defRPr sz="1700" kern="1200">
        <a:solidFill>
          <a:schemeClr val="tx1"/>
        </a:solidFill>
        <a:latin typeface="+mn-lt"/>
        <a:ea typeface="+mn-ea"/>
        <a:cs typeface="+mn-cs"/>
      </a:defRPr>
    </a:lvl6pPr>
    <a:lvl7pPr marL="3837242" algn="l" defTabSz="1279078" rtl="0" eaLnBrk="1" latinLnBrk="0" hangingPunct="1">
      <a:defRPr sz="1700" kern="1200">
        <a:solidFill>
          <a:schemeClr val="tx1"/>
        </a:solidFill>
        <a:latin typeface="+mn-lt"/>
        <a:ea typeface="+mn-ea"/>
        <a:cs typeface="+mn-cs"/>
      </a:defRPr>
    </a:lvl7pPr>
    <a:lvl8pPr marL="4476781" algn="l" defTabSz="1279078" rtl="0" eaLnBrk="1" latinLnBrk="0" hangingPunct="1">
      <a:defRPr sz="1700" kern="1200">
        <a:solidFill>
          <a:schemeClr val="tx1"/>
        </a:solidFill>
        <a:latin typeface="+mn-lt"/>
        <a:ea typeface="+mn-ea"/>
        <a:cs typeface="+mn-cs"/>
      </a:defRPr>
    </a:lvl8pPr>
    <a:lvl9pPr marL="5116320" algn="l" defTabSz="1279078"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today’s spokesperson …speaking on behalf of my counterparts:</a:t>
            </a:r>
          </a:p>
          <a:p>
            <a:r>
              <a:rPr lang="en-US" dirty="0"/>
              <a:t>Adrian Salas</a:t>
            </a:r>
          </a:p>
          <a:p>
            <a:r>
              <a:rPr lang="en-US" dirty="0"/>
              <a:t>Javier Mariscal and Gary Shushnar</a:t>
            </a:r>
          </a:p>
          <a:p>
            <a:r>
              <a:rPr lang="en-US" dirty="0" err="1"/>
              <a:t>Dipo</a:t>
            </a:r>
            <a:endParaRPr lang="en-US" dirty="0"/>
          </a:p>
        </p:txBody>
      </p:sp>
    </p:spTree>
    <p:extLst>
      <p:ext uri="{BB962C8B-B14F-4D97-AF65-F5344CB8AC3E}">
        <p14:creationId xmlns:p14="http://schemas.microsoft.com/office/powerpoint/2010/main" val="3339729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Image Placeholder 8"/>
          <p:cNvSpPr>
            <a:spLocks noGrp="1" noRot="1" noChangeAspect="1"/>
          </p:cNvSpPr>
          <p:nvPr>
            <p:ph type="sldImg"/>
          </p:nvPr>
        </p:nvSpPr>
        <p:spPr/>
      </p:sp>
      <p:sp>
        <p:nvSpPr>
          <p:cNvPr id="10" name="Notes Placeholder 9"/>
          <p:cNvSpPr>
            <a:spLocks noGrp="1"/>
          </p:cNvSpPr>
          <p:nvPr>
            <p:ph type="body" idx="1"/>
          </p:nvPr>
        </p:nvSpPr>
        <p:spPr/>
        <p:txBody>
          <a:bodyPr/>
          <a:lstStyle/>
          <a:p>
            <a:endParaRPr lang="en-US"/>
          </a:p>
        </p:txBody>
      </p:sp>
      <p:sp>
        <p:nvSpPr>
          <p:cNvPr id="14" name="Slide Number Placeholder 13"/>
          <p:cNvSpPr>
            <a:spLocks noGrp="1"/>
          </p:cNvSpPr>
          <p:nvPr>
            <p:ph type="sldNum" sz="quarter" idx="10"/>
          </p:nvPr>
        </p:nvSpPr>
        <p:spPr/>
        <p:txBody>
          <a:bodyPr/>
          <a:lstStyle/>
          <a:p>
            <a:pPr algn="ctr"/>
            <a:r>
              <a:rPr lang="en-US"/>
              <a:t>page </a:t>
            </a:r>
            <a:fld id="{6A45E099-D014-445B-A2F2-67A16C32B6EB}" type="slidenum">
              <a:rPr lang="en-US" smtClean="0"/>
              <a:pPr algn="ctr"/>
              <a:t>2</a:t>
            </a:fld>
            <a:r>
              <a:rPr lang="en-US"/>
              <a:t> </a:t>
            </a:r>
            <a:endParaRPr lang="en-US" dirty="0"/>
          </a:p>
        </p:txBody>
      </p:sp>
      <p:sp>
        <p:nvSpPr>
          <p:cNvPr id="15" name="Footer Placeholder 14"/>
          <p:cNvSpPr>
            <a:spLocks noGrp="1"/>
          </p:cNvSpPr>
          <p:nvPr>
            <p:ph type="ftr" sz="quarter" idx="11"/>
          </p:nvPr>
        </p:nvSpPr>
        <p:spPr/>
        <p:txBody>
          <a:bodyPr/>
          <a:lstStyle/>
          <a:p>
            <a:pPr algn="ctr"/>
            <a:r>
              <a:rPr lang="en-US"/>
              <a:t>Overview of CEA Program — First in a Six-part Series</a:t>
            </a:r>
            <a:endParaRPr lang="en-US" dirty="0"/>
          </a:p>
        </p:txBody>
      </p:sp>
    </p:spTree>
    <p:extLst>
      <p:ext uri="{BB962C8B-B14F-4D97-AF65-F5344CB8AC3E}">
        <p14:creationId xmlns:p14="http://schemas.microsoft.com/office/powerpoint/2010/main" val="241897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Image Placeholder 8"/>
          <p:cNvSpPr>
            <a:spLocks noGrp="1" noRot="1" noChangeAspect="1"/>
          </p:cNvSpPr>
          <p:nvPr>
            <p:ph type="sldImg"/>
          </p:nvPr>
        </p:nvSpPr>
        <p:spPr/>
      </p:sp>
      <p:sp>
        <p:nvSpPr>
          <p:cNvPr id="10" name="Notes Placeholder 9"/>
          <p:cNvSpPr>
            <a:spLocks noGrp="1"/>
          </p:cNvSpPr>
          <p:nvPr>
            <p:ph type="body" idx="1"/>
          </p:nvPr>
        </p:nvSpPr>
        <p:spPr/>
        <p:txBody>
          <a:bodyPr/>
          <a:lstStyle/>
          <a:p>
            <a:endParaRPr lang="en-US"/>
          </a:p>
        </p:txBody>
      </p:sp>
      <p:sp>
        <p:nvSpPr>
          <p:cNvPr id="14" name="Slide Number Placeholder 13"/>
          <p:cNvSpPr>
            <a:spLocks noGrp="1"/>
          </p:cNvSpPr>
          <p:nvPr>
            <p:ph type="sldNum" sz="quarter" idx="10"/>
          </p:nvPr>
        </p:nvSpPr>
        <p:spPr/>
        <p:txBody>
          <a:bodyPr/>
          <a:lstStyle/>
          <a:p>
            <a:pPr algn="ctr"/>
            <a:r>
              <a:rPr lang="en-US"/>
              <a:t>page </a:t>
            </a:r>
            <a:fld id="{6A45E099-D014-445B-A2F2-67A16C32B6EB}" type="slidenum">
              <a:rPr lang="en-US" smtClean="0"/>
              <a:pPr algn="ctr"/>
              <a:t>3</a:t>
            </a:fld>
            <a:r>
              <a:rPr lang="en-US"/>
              <a:t> </a:t>
            </a:r>
            <a:endParaRPr lang="en-US" dirty="0"/>
          </a:p>
        </p:txBody>
      </p:sp>
      <p:sp>
        <p:nvSpPr>
          <p:cNvPr id="15" name="Footer Placeholder 14"/>
          <p:cNvSpPr>
            <a:spLocks noGrp="1"/>
          </p:cNvSpPr>
          <p:nvPr>
            <p:ph type="ftr" sz="quarter" idx="11"/>
          </p:nvPr>
        </p:nvSpPr>
        <p:spPr/>
        <p:txBody>
          <a:bodyPr/>
          <a:lstStyle/>
          <a:p>
            <a:pPr algn="ctr"/>
            <a:r>
              <a:rPr lang="en-US"/>
              <a:t>Overview of CEA Program — First in a Six-part Series</a:t>
            </a:r>
            <a:endParaRPr lang="en-US" dirty="0"/>
          </a:p>
        </p:txBody>
      </p:sp>
    </p:spTree>
    <p:extLst>
      <p:ext uri="{BB962C8B-B14F-4D97-AF65-F5344CB8AC3E}">
        <p14:creationId xmlns:p14="http://schemas.microsoft.com/office/powerpoint/2010/main" val="11435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Image Placeholder 8"/>
          <p:cNvSpPr>
            <a:spLocks noGrp="1" noRot="1" noChangeAspect="1"/>
          </p:cNvSpPr>
          <p:nvPr>
            <p:ph type="sldImg"/>
          </p:nvPr>
        </p:nvSpPr>
        <p:spPr/>
      </p:sp>
      <p:sp>
        <p:nvSpPr>
          <p:cNvPr id="10" name="Notes Placeholder 9"/>
          <p:cNvSpPr>
            <a:spLocks noGrp="1"/>
          </p:cNvSpPr>
          <p:nvPr>
            <p:ph type="body" idx="1"/>
          </p:nvPr>
        </p:nvSpPr>
        <p:spPr/>
        <p:txBody>
          <a:bodyPr/>
          <a:lstStyle/>
          <a:p>
            <a:endParaRPr lang="en-US"/>
          </a:p>
        </p:txBody>
      </p:sp>
      <p:sp>
        <p:nvSpPr>
          <p:cNvPr id="14" name="Slide Number Placeholder 13"/>
          <p:cNvSpPr>
            <a:spLocks noGrp="1"/>
          </p:cNvSpPr>
          <p:nvPr>
            <p:ph type="sldNum" sz="quarter" idx="10"/>
          </p:nvPr>
        </p:nvSpPr>
        <p:spPr/>
        <p:txBody>
          <a:bodyPr/>
          <a:lstStyle/>
          <a:p>
            <a:pPr algn="ctr"/>
            <a:r>
              <a:rPr lang="en-US"/>
              <a:t>page </a:t>
            </a:r>
            <a:fld id="{6A45E099-D014-445B-A2F2-67A16C32B6EB}" type="slidenum">
              <a:rPr lang="en-US" smtClean="0"/>
              <a:pPr algn="ctr"/>
              <a:t>4</a:t>
            </a:fld>
            <a:r>
              <a:rPr lang="en-US"/>
              <a:t> </a:t>
            </a:r>
            <a:endParaRPr lang="en-US" dirty="0"/>
          </a:p>
        </p:txBody>
      </p:sp>
      <p:sp>
        <p:nvSpPr>
          <p:cNvPr id="15" name="Footer Placeholder 14"/>
          <p:cNvSpPr>
            <a:spLocks noGrp="1"/>
          </p:cNvSpPr>
          <p:nvPr>
            <p:ph type="ftr" sz="quarter" idx="11"/>
          </p:nvPr>
        </p:nvSpPr>
        <p:spPr/>
        <p:txBody>
          <a:bodyPr/>
          <a:lstStyle/>
          <a:p>
            <a:pPr algn="ctr"/>
            <a:r>
              <a:rPr lang="en-US"/>
              <a:t>Overview of CEA Program — First in a Six-part Series</a:t>
            </a:r>
            <a:endParaRPr lang="en-US" dirty="0"/>
          </a:p>
        </p:txBody>
      </p:sp>
    </p:spTree>
    <p:extLst>
      <p:ext uri="{BB962C8B-B14F-4D97-AF65-F5344CB8AC3E}">
        <p14:creationId xmlns:p14="http://schemas.microsoft.com/office/powerpoint/2010/main" val="609386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Image Placeholder 8"/>
          <p:cNvSpPr>
            <a:spLocks noGrp="1" noRot="1" noChangeAspect="1"/>
          </p:cNvSpPr>
          <p:nvPr>
            <p:ph type="sldImg"/>
          </p:nvPr>
        </p:nvSpPr>
        <p:spPr/>
      </p:sp>
      <p:sp>
        <p:nvSpPr>
          <p:cNvPr id="10" name="Notes Placeholder 9"/>
          <p:cNvSpPr>
            <a:spLocks noGrp="1"/>
          </p:cNvSpPr>
          <p:nvPr>
            <p:ph type="body" idx="1"/>
          </p:nvPr>
        </p:nvSpPr>
        <p:spPr/>
        <p:txBody>
          <a:bodyPr/>
          <a:lstStyle/>
          <a:p>
            <a:endParaRPr lang="en-US"/>
          </a:p>
        </p:txBody>
      </p:sp>
      <p:sp>
        <p:nvSpPr>
          <p:cNvPr id="14" name="Slide Number Placeholder 13"/>
          <p:cNvSpPr>
            <a:spLocks noGrp="1"/>
          </p:cNvSpPr>
          <p:nvPr>
            <p:ph type="sldNum" sz="quarter" idx="10"/>
          </p:nvPr>
        </p:nvSpPr>
        <p:spPr/>
        <p:txBody>
          <a:bodyPr/>
          <a:lstStyle/>
          <a:p>
            <a:pPr algn="ctr"/>
            <a:r>
              <a:rPr lang="en-US"/>
              <a:t>page </a:t>
            </a:r>
            <a:fld id="{6A45E099-D014-445B-A2F2-67A16C32B6EB}" type="slidenum">
              <a:rPr lang="en-US" smtClean="0"/>
              <a:pPr algn="ctr"/>
              <a:t>5</a:t>
            </a:fld>
            <a:r>
              <a:rPr lang="en-US"/>
              <a:t> </a:t>
            </a:r>
            <a:endParaRPr lang="en-US" dirty="0"/>
          </a:p>
        </p:txBody>
      </p:sp>
      <p:sp>
        <p:nvSpPr>
          <p:cNvPr id="15" name="Footer Placeholder 14"/>
          <p:cNvSpPr>
            <a:spLocks noGrp="1"/>
          </p:cNvSpPr>
          <p:nvPr>
            <p:ph type="ftr" sz="quarter" idx="11"/>
          </p:nvPr>
        </p:nvSpPr>
        <p:spPr/>
        <p:txBody>
          <a:bodyPr/>
          <a:lstStyle/>
          <a:p>
            <a:pPr algn="ctr"/>
            <a:r>
              <a:rPr lang="en-US"/>
              <a:t>Overview of CEA Program — First in a Six-part Series</a:t>
            </a:r>
            <a:endParaRPr lang="en-US" dirty="0"/>
          </a:p>
        </p:txBody>
      </p:sp>
    </p:spTree>
    <p:extLst>
      <p:ext uri="{BB962C8B-B14F-4D97-AF65-F5344CB8AC3E}">
        <p14:creationId xmlns:p14="http://schemas.microsoft.com/office/powerpoint/2010/main" val="3660950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Image Placeholder 7"/>
          <p:cNvSpPr>
            <a:spLocks noGrp="1" noRot="1" noChangeAspect="1"/>
          </p:cNvSpPr>
          <p:nvPr>
            <p:ph type="sldImg"/>
          </p:nvPr>
        </p:nvSpPr>
        <p:spPr/>
      </p:sp>
      <p:sp>
        <p:nvSpPr>
          <p:cNvPr id="9" name="Notes Placeholder 8"/>
          <p:cNvSpPr>
            <a:spLocks noGrp="1"/>
          </p:cNvSpPr>
          <p:nvPr>
            <p:ph type="body" idx="1"/>
          </p:nvPr>
        </p:nvSpPr>
        <p:spPr/>
        <p:txBody>
          <a:bodyPr/>
          <a:lstStyle/>
          <a:p>
            <a:endParaRPr lang="en-US"/>
          </a:p>
        </p:txBody>
      </p:sp>
      <p:sp>
        <p:nvSpPr>
          <p:cNvPr id="14" name="Slide Number Placeholder 13"/>
          <p:cNvSpPr>
            <a:spLocks noGrp="1"/>
          </p:cNvSpPr>
          <p:nvPr>
            <p:ph type="sldNum" sz="quarter" idx="10"/>
          </p:nvPr>
        </p:nvSpPr>
        <p:spPr/>
        <p:txBody>
          <a:bodyPr/>
          <a:lstStyle/>
          <a:p>
            <a:pPr algn="ctr"/>
            <a:r>
              <a:rPr lang="en-US"/>
              <a:t>page </a:t>
            </a:r>
            <a:fld id="{6A45E099-D014-445B-A2F2-67A16C32B6EB}" type="slidenum">
              <a:rPr lang="en-US" smtClean="0"/>
              <a:pPr algn="ctr"/>
              <a:t>6</a:t>
            </a:fld>
            <a:r>
              <a:rPr lang="en-US"/>
              <a:t> </a:t>
            </a:r>
            <a:endParaRPr lang="en-US" dirty="0"/>
          </a:p>
        </p:txBody>
      </p:sp>
      <p:sp>
        <p:nvSpPr>
          <p:cNvPr id="15" name="Footer Placeholder 14"/>
          <p:cNvSpPr>
            <a:spLocks noGrp="1"/>
          </p:cNvSpPr>
          <p:nvPr>
            <p:ph type="ftr" sz="quarter" idx="11"/>
          </p:nvPr>
        </p:nvSpPr>
        <p:spPr/>
        <p:txBody>
          <a:bodyPr/>
          <a:lstStyle/>
          <a:p>
            <a:pPr algn="ctr"/>
            <a:r>
              <a:rPr lang="en-US"/>
              <a:t>Overview of CEA Program — First in a Six-part Series</a:t>
            </a:r>
            <a:endParaRPr lang="en-US" dirty="0"/>
          </a:p>
        </p:txBody>
      </p:sp>
    </p:spTree>
    <p:extLst>
      <p:ext uri="{BB962C8B-B14F-4D97-AF65-F5344CB8AC3E}">
        <p14:creationId xmlns:p14="http://schemas.microsoft.com/office/powerpoint/2010/main" val="2557284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dirty="0"/>
              <a:t>For Energy Consultants</a:t>
            </a:r>
          </a:p>
          <a:p>
            <a:r>
              <a:rPr lang="en-US" dirty="0"/>
              <a:t>Being a CEA:</a:t>
            </a:r>
          </a:p>
          <a:p>
            <a:pPr lvl="1"/>
            <a:r>
              <a:rPr lang="en-US" dirty="0"/>
              <a:t>Allows an energy analyst to perform the analysis for energy programs and projects for which the CEA (formerly the CEPE) is required under the 2013 Standards</a:t>
            </a:r>
          </a:p>
          <a:p>
            <a:pPr lvl="1"/>
            <a:r>
              <a:rPr lang="en-US" dirty="0"/>
              <a:t>Demonstrates a recognized level of professional competence and accomplishment</a:t>
            </a:r>
          </a:p>
          <a:p>
            <a:pPr lvl="1"/>
            <a:r>
              <a:rPr lang="en-US" dirty="0"/>
              <a:t>Is helpful marketing one’s skills directly or through the CEA Roster, or when looking for employees to do Title 24 work</a:t>
            </a:r>
          </a:p>
          <a:p>
            <a:pPr lvl="1"/>
            <a:r>
              <a:rPr lang="en-US" dirty="0"/>
              <a:t>Keeps one’s knowledge and skills up-to-date and improves job performance through preparing for the exam and pursuing continuing education </a:t>
            </a:r>
          </a:p>
          <a:p>
            <a:endParaRPr lang="en-US" dirty="0"/>
          </a:p>
          <a:p>
            <a:endParaRPr lang="en-US" dirty="0"/>
          </a:p>
        </p:txBody>
      </p:sp>
      <p:sp>
        <p:nvSpPr>
          <p:cNvPr id="9" name="Slide Image Placeholder 8"/>
          <p:cNvSpPr>
            <a:spLocks noGrp="1" noRot="1" noChangeAspect="1"/>
          </p:cNvSpPr>
          <p:nvPr>
            <p:ph type="sldImg"/>
          </p:nvPr>
        </p:nvSpPr>
        <p:spPr/>
      </p:sp>
      <p:sp>
        <p:nvSpPr>
          <p:cNvPr id="14" name="Slide Number Placeholder 13"/>
          <p:cNvSpPr>
            <a:spLocks noGrp="1"/>
          </p:cNvSpPr>
          <p:nvPr>
            <p:ph type="sldNum" sz="quarter" idx="10"/>
          </p:nvPr>
        </p:nvSpPr>
        <p:spPr/>
        <p:txBody>
          <a:bodyPr/>
          <a:lstStyle/>
          <a:p>
            <a:pPr algn="ctr"/>
            <a:r>
              <a:rPr lang="en-US"/>
              <a:t>page </a:t>
            </a:r>
            <a:fld id="{6A45E099-D014-445B-A2F2-67A16C32B6EB}" type="slidenum">
              <a:rPr lang="en-US" smtClean="0"/>
              <a:pPr algn="ctr"/>
              <a:t>7</a:t>
            </a:fld>
            <a:r>
              <a:rPr lang="en-US"/>
              <a:t> </a:t>
            </a:r>
            <a:endParaRPr lang="en-US" dirty="0"/>
          </a:p>
        </p:txBody>
      </p:sp>
      <p:sp>
        <p:nvSpPr>
          <p:cNvPr id="15" name="Footer Placeholder 14"/>
          <p:cNvSpPr>
            <a:spLocks noGrp="1"/>
          </p:cNvSpPr>
          <p:nvPr>
            <p:ph type="ftr" sz="quarter" idx="11"/>
          </p:nvPr>
        </p:nvSpPr>
        <p:spPr/>
        <p:txBody>
          <a:bodyPr/>
          <a:lstStyle/>
          <a:p>
            <a:pPr algn="ctr"/>
            <a:r>
              <a:rPr lang="en-US"/>
              <a:t>Overview of CEA Program — First in a Six-part Series</a:t>
            </a:r>
            <a:endParaRPr lang="en-US" dirty="0"/>
          </a:p>
        </p:txBody>
      </p:sp>
    </p:spTree>
    <p:extLst>
      <p:ext uri="{BB962C8B-B14F-4D97-AF65-F5344CB8AC3E}">
        <p14:creationId xmlns:p14="http://schemas.microsoft.com/office/powerpoint/2010/main" val="344657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EE19A6-97C1-4464-A71C-D9BCE3BD1294}"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575057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EE19A6-97C1-4464-A71C-D9BCE3BD129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718552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EE19A6-97C1-4464-A71C-D9BCE3BD1294}"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839914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EE19A6-97C1-4464-A71C-D9BCE3BD129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3420835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524061" y="4775917"/>
            <a:ext cx="7370241" cy="608269"/>
          </a:xfrm>
        </p:spPr>
        <p:txBody>
          <a:bodyPr>
            <a:normAutofit/>
          </a:bodyPr>
          <a:lstStyle>
            <a:lvl1pPr marL="0" indent="0" algn="l">
              <a:lnSpc>
                <a:spcPct val="85000"/>
              </a:lnSpc>
              <a:spcBef>
                <a:spcPts val="0"/>
              </a:spcBef>
              <a:buNone/>
              <a:defRPr lang="en-US" sz="3900" b="1" kern="1200" spc="0" dirty="0">
                <a:solidFill>
                  <a:srgbClr val="A162D0"/>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24061"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 xmlns:a16="http://schemas.microsoft.com/office/drawing/2014/main" id="{9265E826-E834-450D-8F1C-9FE936F1D2CD}"/>
              </a:ext>
            </a:extLst>
          </p:cNvPr>
          <p:cNvSpPr>
            <a:spLocks noGrp="1"/>
          </p:cNvSpPr>
          <p:nvPr>
            <p:ph type="title" hasCustomPrompt="1"/>
          </p:nvPr>
        </p:nvSpPr>
        <p:spPr>
          <a:xfrm>
            <a:off x="4524061" y="3180308"/>
            <a:ext cx="7370241" cy="1483386"/>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 xmlns:a16="http://schemas.microsoft.com/office/drawing/2014/main" id="{EF75620C-60C6-41C5-9F7A-A703AA123911}"/>
              </a:ext>
            </a:extLst>
          </p:cNvPr>
          <p:cNvSpPr txBox="1">
            <a:spLocks/>
          </p:cNvSpPr>
          <p:nvPr userDrawn="1">
            <p:custDataLst>
              <p:tags r:id="rId1"/>
            </p:custDataLst>
          </p:nvPr>
        </p:nvSpPr>
        <p:spPr bwMode="auto">
          <a:xfrm>
            <a:off x="4524061" y="2353658"/>
            <a:ext cx="7370241" cy="720197"/>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dirty="0"/>
              <a:t>Energy Code Ace</a:t>
            </a:r>
          </a:p>
        </p:txBody>
      </p:sp>
    </p:spTree>
    <p:extLst>
      <p:ext uri="{BB962C8B-B14F-4D97-AF65-F5344CB8AC3E}">
        <p14:creationId xmlns:p14="http://schemas.microsoft.com/office/powerpoint/2010/main" val="388627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F2A84570-CEA5-40AE-A70B-55B08CBFAFB8}"/>
              </a:ext>
            </a:extLst>
          </p:cNvPr>
          <p:cNvPicPr>
            <a:picLocks noChangeAspect="1"/>
          </p:cNvPicPr>
          <p:nvPr userDrawn="1"/>
        </p:nvPicPr>
        <p:blipFill>
          <a:blip r:embed="rId5"/>
          <a:stretch>
            <a:fillRect/>
          </a:stretch>
        </p:blipFill>
        <p:spPr>
          <a:xfrm>
            <a:off x="4324350" y="2217945"/>
            <a:ext cx="7766977" cy="2901948"/>
          </a:xfrm>
          <a:prstGeom prst="rect">
            <a:avLst/>
          </a:prstGeom>
        </p:spPr>
      </p:pic>
      <p:sp>
        <p:nvSpPr>
          <p:cNvPr id="5" name="Title 4">
            <a:extLst>
              <a:ext uri="{FF2B5EF4-FFF2-40B4-BE49-F238E27FC236}">
                <a16:creationId xmlns="" xmlns:a16="http://schemas.microsoft.com/office/drawing/2014/main" id="{9265E826-E834-450D-8F1C-9FE936F1D2CD}"/>
              </a:ext>
            </a:extLst>
          </p:cNvPr>
          <p:cNvSpPr>
            <a:spLocks noGrp="1"/>
          </p:cNvSpPr>
          <p:nvPr>
            <p:ph type="title"/>
          </p:nvPr>
        </p:nvSpPr>
        <p:spPr>
          <a:xfrm>
            <a:off x="4124953" y="504153"/>
            <a:ext cx="10063480" cy="1263200"/>
          </a:xfrm>
        </p:spPr>
        <p:txBody>
          <a:bodyPr/>
          <a:lstStyle/>
          <a:p>
            <a:r>
              <a:rPr lang="en-US"/>
              <a:t>Click to edit Master title style</a:t>
            </a:r>
          </a:p>
        </p:txBody>
      </p:sp>
    </p:spTree>
    <p:extLst>
      <p:ext uri="{BB962C8B-B14F-4D97-AF65-F5344CB8AC3E}">
        <p14:creationId xmlns:p14="http://schemas.microsoft.com/office/powerpoint/2010/main" val="2858308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878" anchor="ctr" anchorCtr="0"/>
          <a:lstStyle>
            <a:lvl1pPr>
              <a:lnSpc>
                <a:spcPct val="110000"/>
              </a:lnSpc>
              <a:defRPr sz="5300">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80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493520" y="0"/>
            <a:ext cx="10063480" cy="147574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smtClean="0">
                <a:solidFill>
                  <a:prstClr val="white">
                    <a:lumMod val="50000"/>
                  </a:prstClr>
                </a:solidFill>
              </a:r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12"/>
          </p:nvPr>
        </p:nvSpPr>
        <p:spPr>
          <a:xfrm>
            <a:off x="10820400" y="9299578"/>
            <a:ext cx="745490"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853605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rgbClr val="A162D0"/>
                </a:solidFill>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 Master text styles</a:t>
            </a:r>
          </a:p>
        </p:txBody>
      </p:sp>
      <p:sp>
        <p:nvSpPr>
          <p:cNvPr id="6" name="Content Placeholder 5"/>
          <p:cNvSpPr>
            <a:spLocks noGrp="1"/>
          </p:cNvSpPr>
          <p:nvPr>
            <p:ph sz="quarter" idx="4"/>
          </p:nvPr>
        </p:nvSpPr>
        <p:spPr>
          <a:xfrm>
            <a:off x="1522413" y="3044831"/>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smtClean="0">
                <a:solidFill>
                  <a:prstClr val="white">
                    <a:lumMod val="50000"/>
                  </a:prstClr>
                </a:solidFill>
              </a:r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146134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7" y="1931972"/>
            <a:ext cx="6507481" cy="7343148"/>
          </a:xfrm>
        </p:spPr>
        <p:txBody>
          <a:bodyPr>
            <a:normAutofit/>
          </a:bodyPr>
          <a:lstStyle>
            <a:lvl1pPr>
              <a:spcBef>
                <a:spcPts val="840"/>
              </a:spcBef>
              <a:defRPr sz="3200"/>
            </a:lvl1pPr>
            <a:lvl2pPr>
              <a:spcBef>
                <a:spcPts val="840"/>
              </a:spcBef>
              <a:defRPr sz="3200"/>
            </a:lvl2pPr>
            <a:lvl3pPr>
              <a:spcBef>
                <a:spcPts val="840"/>
              </a:spcBef>
              <a:defRPr sz="3200"/>
            </a:lvl3pPr>
            <a:lvl4pPr>
              <a:spcBef>
                <a:spcPts val="840"/>
              </a:spcBef>
              <a:defRPr sz="3200"/>
            </a:lvl4pPr>
            <a:lvl5pPr>
              <a:spcBef>
                <a:spcPts val="840"/>
              </a:spcBef>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522413" y="1931972"/>
            <a:ext cx="3011845" cy="3783028"/>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smtClean="0">
                <a:solidFill>
                  <a:prstClr val="white">
                    <a:lumMod val="50000"/>
                  </a:prstClr>
                </a:solidFill>
              </a:r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dirty="0">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181992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542544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4144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032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0312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0294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50527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3" y="1669719"/>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561780"/>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4689483" y="5453841"/>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345902"/>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687938" y="1669719"/>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17" name="Text Placeholder 2"/>
          <p:cNvSpPr>
            <a:spLocks noGrp="1"/>
          </p:cNvSpPr>
          <p:nvPr>
            <p:ph type="body" idx="20"/>
          </p:nvPr>
        </p:nvSpPr>
        <p:spPr>
          <a:xfrm>
            <a:off x="1687938" y="3561780"/>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87938" y="5453841"/>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87938" y="7345902"/>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5555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3"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4689483"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192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smtClean="0">
                <a:solidFill>
                  <a:prstClr val="white">
                    <a:lumMod val="50000"/>
                  </a:prstClr>
                </a:solidFill>
              </a:r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dirty="0">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959756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smtClean="0">
                <a:solidFill>
                  <a:prstClr val="white">
                    <a:lumMod val="50000"/>
                  </a:prstClr>
                </a:solidFill>
              </a:rPr>
              <a:t>11/6/2018</a:t>
            </a:fld>
            <a:endParaRPr dirty="0">
              <a:solidFill>
                <a:prstClr val="white">
                  <a:lumMod val="50000"/>
                </a:prstClr>
              </a:solidFill>
            </a:endParaRPr>
          </a:p>
        </p:txBody>
      </p:sp>
    </p:spTree>
    <p:extLst>
      <p:ext uri="{BB962C8B-B14F-4D97-AF65-F5344CB8AC3E}">
        <p14:creationId xmlns:p14="http://schemas.microsoft.com/office/powerpoint/2010/main" val="471643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9586128" y="9607270"/>
            <a:ext cx="1095171" cy="301622"/>
          </a:xfrm>
        </p:spPr>
        <p:txBody>
          <a:bodyPr/>
          <a:lstStyle/>
          <a:p>
            <a:fld id="{5F9389E0-8E22-4B0D-A74E-C90B97D56EA6}" type="datetime1">
              <a:rPr lang="en-US" smtClean="0">
                <a:solidFill>
                  <a:prstClr val="white">
                    <a:lumMod val="50000"/>
                  </a:prstClr>
                </a:solidFill>
              </a:r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 xmlns:a16="http://schemas.microsoft.com/office/drawing/2014/main" id="{88131366-A75E-4E77-AFBE-81514B1B4540}"/>
              </a:ext>
            </a:extLst>
          </p:cNvPr>
          <p:cNvSpPr txBox="1"/>
          <p:nvPr userDrawn="1"/>
        </p:nvSpPr>
        <p:spPr>
          <a:xfrm>
            <a:off x="795470" y="8267036"/>
            <a:ext cx="11370535" cy="1314206"/>
          </a:xfrm>
          <a:prstGeom prst="rect">
            <a:avLst/>
          </a:prstGeom>
          <a:noFill/>
        </p:spPr>
        <p:txBody>
          <a:bodyPr wrap="square" lIns="128016" tIns="64008" rIns="128016" bIns="64008" rtlCol="0">
            <a:spAutoFit/>
          </a:bodyPr>
          <a:lstStyle/>
          <a:p>
            <a:r>
              <a:rPr lang="en-US" sz="1100"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1100" dirty="0" err="1">
                <a:latin typeface="Arial Narrow"/>
                <a:cs typeface="Arial Narrow"/>
              </a:rPr>
              <a:t>SoCalGas</a:t>
            </a:r>
            <a:r>
              <a:rPr lang="en-US" sz="1100" dirty="0">
                <a:latin typeface="Arial Narrow"/>
                <a:cs typeface="Arial Narrow"/>
              </a:rPr>
              <a:t>®) under the auspices of the California Public Utilities Commission.</a:t>
            </a:r>
          </a:p>
          <a:p>
            <a:r>
              <a:rPr lang="en-US" sz="1100" dirty="0">
                <a:latin typeface="Arial Narrow"/>
                <a:cs typeface="Arial Narrow"/>
              </a:rPr>
              <a:t>© 2018 PG&amp;E, SDG&amp;E, </a:t>
            </a:r>
            <a:r>
              <a:rPr lang="en-US" sz="1100" dirty="0" err="1">
                <a:latin typeface="Arial Narrow"/>
                <a:cs typeface="Arial Narrow"/>
              </a:rPr>
              <a:t>SoCalGas</a:t>
            </a:r>
            <a:r>
              <a:rPr lang="en-US" sz="1100" dirty="0">
                <a:latin typeface="Arial Narrow"/>
                <a:cs typeface="Arial Narrow"/>
              </a:rPr>
              <a:t> and SCE. All rights reserved, except that this document may be used, copied, and distributed without modification. Neither PG&amp;E, </a:t>
            </a:r>
            <a:r>
              <a:rPr lang="en-US" sz="1100" dirty="0" err="1">
                <a:latin typeface="Arial Narrow"/>
                <a:cs typeface="Arial Narrow"/>
              </a:rPr>
              <a:t>SoCalGas</a:t>
            </a:r>
            <a:r>
              <a:rPr lang="en-US" sz="1100"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456511" y="7239000"/>
            <a:ext cx="8048453" cy="875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493521" y="1066801"/>
            <a:ext cx="9376678" cy="5448561"/>
          </a:xfrm>
          <a:prstGeom prst="rect">
            <a:avLst/>
          </a:prstGeom>
        </p:spPr>
      </p:pic>
    </p:spTree>
    <p:extLst>
      <p:ext uri="{BB962C8B-B14F-4D97-AF65-F5344CB8AC3E}">
        <p14:creationId xmlns:p14="http://schemas.microsoft.com/office/powerpoint/2010/main" val="1913709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debar Tools">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bg2"/>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931956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197141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136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7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985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C1C0A2C4-5AF4-4974-B6FD-5A6D533F7624}"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587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4"/>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836430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11027160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1907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285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526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0E86433-569A-4F3F-9446-2D357A3424F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5652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3"/>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17758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3394087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418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298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7887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6A9105DF-6E35-43AA-B9A1-6AA3EDA17317}"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662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1"/>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1760042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29893260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1898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3531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3938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D34B3C7-9201-45E5-9664-F5D5742AA94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24949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714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86891" y="2514600"/>
            <a:ext cx="9770110" cy="6760520"/>
          </a:xfrm>
          <a:noFill/>
          <a:ln w="9525">
            <a:noFill/>
            <a:miter lim="800000"/>
            <a:headEnd/>
            <a:tailEnd/>
          </a:ln>
        </p:spPr>
        <p:txBody>
          <a:bodyPr>
            <a:noAutofit/>
          </a:bodyPr>
          <a:lstStyle>
            <a:lvl1pPr marL="402273" indent="-402273" algn="l" rtl="0" fontAlgn="base">
              <a:spcAft>
                <a:spcPct val="0"/>
              </a:spcAft>
              <a:defRPr lang="en-US" sz="3400" kern="1200" smtClean="0">
                <a:solidFill>
                  <a:schemeClr val="tx1"/>
                </a:solidFill>
                <a:latin typeface="+mn-lt"/>
                <a:ea typeface="+mn-ea"/>
                <a:cs typeface="+mn-cs"/>
              </a:defRPr>
            </a:lvl1pPr>
            <a:lvl2pPr marL="804545" indent="-402273" algn="l" rtl="0" fontAlgn="base">
              <a:spcAft>
                <a:spcPct val="0"/>
              </a:spcAft>
              <a:defRPr lang="en-US" sz="3400" kern="1200" smtClean="0">
                <a:solidFill>
                  <a:schemeClr val="tx1"/>
                </a:solidFill>
                <a:latin typeface="+mn-lt"/>
                <a:ea typeface="+mn-ea"/>
                <a:cs typeface="+mn-cs"/>
              </a:defRPr>
            </a:lvl2pPr>
            <a:lvl3pPr marL="1195705" indent="-391160" algn="l" rtl="0" fontAlgn="base">
              <a:spcAft>
                <a:spcPct val="0"/>
              </a:spcAft>
              <a:defRPr lang="en-US" sz="3400" kern="1200" smtClean="0">
                <a:solidFill>
                  <a:schemeClr val="tx1"/>
                </a:solidFill>
                <a:latin typeface="+mn-lt"/>
                <a:ea typeface="+mn-ea"/>
                <a:cs typeface="+mn-cs"/>
              </a:defRPr>
            </a:lvl3pPr>
            <a:lvl4pPr marL="1522413" indent="-326708" algn="l" rtl="0" fontAlgn="base">
              <a:spcAft>
                <a:spcPct val="0"/>
              </a:spcAft>
              <a:defRPr lang="en-US" sz="3400" kern="1200" smtClean="0">
                <a:solidFill>
                  <a:schemeClr val="tx1"/>
                </a:solidFill>
                <a:latin typeface="+mn-lt"/>
                <a:ea typeface="+mn-ea"/>
                <a:cs typeface="+mn-cs"/>
              </a:defRPr>
            </a:lvl4pPr>
            <a:lvl5pPr marL="1840230" indent="-317818" algn="l" rtl="0" fontAlgn="base">
              <a:spcAft>
                <a:spcPct val="0"/>
              </a:spcAft>
              <a:defRPr lang="en-US" sz="34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493520" y="1600201"/>
            <a:ext cx="10072370" cy="603242"/>
          </a:xfrm>
          <a:noFill/>
        </p:spPr>
        <p:txBody>
          <a:bodyPr>
            <a:noAutofit/>
          </a:bodyPr>
          <a:lstStyle>
            <a:lvl1pPr marL="0" indent="0">
              <a:buNone/>
              <a:defRPr sz="4000"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smtClean="0">
                <a:solidFill>
                  <a:srgbClr val="709021">
                    <a:lumMod val="75000"/>
                  </a:srgbClr>
                </a:solidFill>
              </a:rPr>
              <a:t>11/6/2018</a:t>
            </a:fld>
            <a:endParaRPr lang="en-US"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dirty="0">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
        <p:nvSpPr>
          <p:cNvPr id="10" name="Title 9">
            <a:extLst>
              <a:ext uri="{FF2B5EF4-FFF2-40B4-BE49-F238E27FC236}">
                <a16:creationId xmlns="" xmlns:a16="http://schemas.microsoft.com/office/drawing/2014/main" id="{8C3B342F-7E95-4CA9-A3C7-61D25A73E0D9}"/>
              </a:ext>
            </a:extLst>
          </p:cNvPr>
          <p:cNvSpPr>
            <a:spLocks noGrp="1"/>
          </p:cNvSpPr>
          <p:nvPr>
            <p:ph type="title"/>
          </p:nvPr>
        </p:nvSpPr>
        <p:spPr>
          <a:xfrm>
            <a:off x="1493520" y="0"/>
            <a:ext cx="10063480" cy="1475740"/>
          </a:xfrm>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Tree>
    <p:extLst>
      <p:ext uri="{BB962C8B-B14F-4D97-AF65-F5344CB8AC3E}">
        <p14:creationId xmlns:p14="http://schemas.microsoft.com/office/powerpoint/2010/main" val="36561340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Subtitle and Content Ind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00600" y="2453640"/>
            <a:ext cx="7360920" cy="2854628"/>
          </a:xfrm>
          <a:noFill/>
          <a:ln w="9525">
            <a:noFill/>
            <a:miter lim="800000"/>
            <a:headEnd/>
            <a:tailEnd/>
          </a:ln>
        </p:spPr>
        <p:txBody>
          <a:bodyPr/>
          <a:lstStyle>
            <a:lvl1pPr marL="402273" indent="-402273" algn="l" rtl="0" fontAlgn="base">
              <a:spcAft>
                <a:spcPct val="0"/>
              </a:spcAft>
              <a:defRPr lang="en-US" sz="2800" kern="1200" smtClean="0">
                <a:solidFill>
                  <a:schemeClr val="tx1"/>
                </a:solidFill>
                <a:latin typeface="+mn-lt"/>
                <a:ea typeface="+mn-ea"/>
                <a:cs typeface="+mn-cs"/>
              </a:defRPr>
            </a:lvl1pPr>
            <a:lvl2pPr marL="804545" indent="-402273" algn="l" rtl="0" fontAlgn="base">
              <a:spcAft>
                <a:spcPct val="0"/>
              </a:spcAft>
              <a:defRPr lang="en-US" sz="2800" kern="1200" smtClean="0">
                <a:solidFill>
                  <a:schemeClr val="tx1"/>
                </a:solidFill>
                <a:latin typeface="+mn-lt"/>
                <a:ea typeface="+mn-ea"/>
                <a:cs typeface="+mn-cs"/>
              </a:defRPr>
            </a:lvl2pPr>
            <a:lvl3pPr marL="1195705" indent="-391160" algn="l" rtl="0" fontAlgn="base">
              <a:spcAft>
                <a:spcPct val="0"/>
              </a:spcAft>
              <a:defRPr lang="en-US" sz="2800" kern="1200" smtClean="0">
                <a:solidFill>
                  <a:schemeClr val="tx1"/>
                </a:solidFill>
                <a:latin typeface="+mn-lt"/>
                <a:ea typeface="+mn-ea"/>
                <a:cs typeface="+mn-cs"/>
              </a:defRPr>
            </a:lvl3pPr>
            <a:lvl4pPr marL="1522413" indent="-326708" algn="l" rtl="0" fontAlgn="base">
              <a:spcAft>
                <a:spcPct val="0"/>
              </a:spcAft>
              <a:defRPr lang="en-US" sz="2800" kern="1200" smtClean="0">
                <a:solidFill>
                  <a:schemeClr val="tx1"/>
                </a:solidFill>
                <a:latin typeface="+mn-lt"/>
                <a:ea typeface="+mn-ea"/>
                <a:cs typeface="+mn-cs"/>
              </a:defRPr>
            </a:lvl4pPr>
            <a:lvl5pPr marL="1840230" indent="-317818" algn="l" rtl="0" fontAlgn="base">
              <a:spcAft>
                <a:spcPct val="0"/>
              </a:spcAft>
              <a:defRPr lang="en-US" sz="28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a:noFill/>
        </p:spPr>
        <p:txBody>
          <a:bodyPr lIns="0" tIns="127939" rIns="0" bIns="0" anchor="ctr" anchorCtr="0">
            <a:normAutofit/>
          </a:bodyPr>
          <a:lstStyle>
            <a:lvl1pPr>
              <a:defRPr lang="en-US" dirty="0"/>
            </a:lvl1pPr>
          </a:lstStyle>
          <a:p>
            <a:pPr marL="0" lvl="0" algn="ctr" defTabSz="1279390" latinLnBrk="0">
              <a:buNone/>
            </a:pPr>
            <a:r>
              <a:rPr lang="en-US" dirty="0"/>
              <a:t>Click to edit</a:t>
            </a:r>
          </a:p>
        </p:txBody>
      </p:sp>
      <p:sp>
        <p:nvSpPr>
          <p:cNvPr id="3" name="Picture Placeholder 2"/>
          <p:cNvSpPr>
            <a:spLocks noGrp="1"/>
          </p:cNvSpPr>
          <p:nvPr>
            <p:ph type="pic" sz="quarter" idx="17"/>
          </p:nvPr>
        </p:nvSpPr>
        <p:spPr>
          <a:xfrm>
            <a:off x="320040" y="1706880"/>
            <a:ext cx="3627120" cy="4373880"/>
          </a:xfrm>
          <a:solidFill>
            <a:srgbClr val="EBD2FE"/>
          </a:solidFill>
          <a:ln>
            <a:noFill/>
          </a:ln>
          <a:effectLst/>
          <a:extLst/>
        </p:spPr>
        <p:txBody>
          <a:bodyPr vert="horz" wrap="square" lIns="0" tIns="0" rIns="0" bIns="0" numCol="1" anchor="ctr" anchorCtr="0" compatLnSpc="1">
            <a:prstTxWarp prst="textNoShape">
              <a:avLst/>
            </a:prstTxWarp>
            <a:noAutofit/>
          </a:bodyPr>
          <a:lstStyle>
            <a:lvl1pPr>
              <a:defRPr lang="en-US" dirty="0">
                <a:solidFill>
                  <a:schemeClr val="bg2">
                    <a:lumMod val="60000"/>
                    <a:lumOff val="40000"/>
                  </a:schemeClr>
                </a:solidFill>
              </a:defRPr>
            </a:lvl1pPr>
          </a:lstStyle>
          <a:p>
            <a:pPr marL="0" lvl="0" indent="0" algn="ctr">
              <a:buNone/>
            </a:pPr>
            <a:endParaRPr lang="en-US" dirty="0"/>
          </a:p>
        </p:txBody>
      </p:sp>
      <p:sp>
        <p:nvSpPr>
          <p:cNvPr id="8" name="Text Placeholder 3"/>
          <p:cNvSpPr>
            <a:spLocks noGrp="1"/>
          </p:cNvSpPr>
          <p:nvPr>
            <p:ph type="body" sz="quarter" idx="18"/>
          </p:nvPr>
        </p:nvSpPr>
        <p:spPr>
          <a:xfrm>
            <a:off x="4800600" y="1600201"/>
            <a:ext cx="7360920" cy="603242"/>
          </a:xfrm>
          <a:noFill/>
        </p:spPr>
        <p:txBody>
          <a:bodyPr/>
          <a:lstStyle>
            <a:lvl1pPr marL="0" indent="0">
              <a:buNone/>
              <a:defRPr sz="3920"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F47D4AFA-24E6-4734-A7AA-4E2AF3C02448}" type="datetime1">
              <a:rPr lang="en-US" smtClean="0">
                <a:solidFill>
                  <a:srgbClr val="709021">
                    <a:lumMod val="75000"/>
                  </a:srgbClr>
                </a:solidFill>
              </a:rPr>
              <a:t>11/6/2018</a:t>
            </a:fld>
            <a:endParaRPr lang="en-US"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dirty="0">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Tree>
    <p:extLst>
      <p:ext uri="{BB962C8B-B14F-4D97-AF65-F5344CB8AC3E}">
        <p14:creationId xmlns:p14="http://schemas.microsoft.com/office/powerpoint/2010/main" val="1907481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407641" y="1532312"/>
            <a:ext cx="7822777" cy="1803862"/>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322263" indent="-322263" algn="l" rtl="0" fontAlgn="base">
              <a:lnSpc>
                <a:spcPct val="90000"/>
              </a:lnSpc>
              <a:spcBef>
                <a:spcPts val="840"/>
              </a:spcBef>
              <a:spcAft>
                <a:spcPct val="0"/>
              </a:spcAft>
              <a:defRPr lang="en-US" sz="2800" kern="1200" smtClean="0">
                <a:solidFill>
                  <a:schemeClr val="tx1"/>
                </a:solidFill>
                <a:latin typeface="+mn-lt"/>
                <a:ea typeface="+mn-ea"/>
                <a:cs typeface="+mn-cs"/>
              </a:defRPr>
            </a:lvl1pPr>
            <a:lvl2pPr marL="802323" indent="-326708" algn="l" rtl="0" fontAlgn="base">
              <a:lnSpc>
                <a:spcPct val="90000"/>
              </a:lnSpc>
              <a:spcBef>
                <a:spcPts val="840"/>
              </a:spcBef>
              <a:spcAft>
                <a:spcPct val="0"/>
              </a:spcAft>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a:t>Click to edit Master text styles</a:t>
            </a:r>
          </a:p>
          <a:p>
            <a:pPr lvl="1"/>
            <a:r>
              <a:rPr lang="en-US"/>
              <a:t>Second level</a:t>
            </a:r>
          </a:p>
        </p:txBody>
      </p:sp>
      <p:sp>
        <p:nvSpPr>
          <p:cNvPr id="9" name="Title 8"/>
          <p:cNvSpPr>
            <a:spLocks noGrp="1"/>
          </p:cNvSpPr>
          <p:nvPr>
            <p:ph type="title"/>
          </p:nvPr>
        </p:nvSpPr>
        <p:spPr>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
        <p:nvSpPr>
          <p:cNvPr id="11" name="Text Placeholder 10"/>
          <p:cNvSpPr>
            <a:spLocks noGrp="1"/>
          </p:cNvSpPr>
          <p:nvPr>
            <p:ph type="body" sz="quarter" idx="14"/>
          </p:nvPr>
        </p:nvSpPr>
        <p:spPr>
          <a:xfrm>
            <a:off x="413386" y="1564741"/>
            <a:ext cx="4366960" cy="1558399"/>
          </a:xfrm>
          <a:prstGeom prst="rightArrow">
            <a:avLst>
              <a:gd name="adj1" fmla="val 69551"/>
              <a:gd name="adj2" fmla="val 50000"/>
            </a:avLst>
          </a:prstGeom>
          <a:solidFill>
            <a:schemeClr val="accent1"/>
          </a:solidFill>
          <a:ln w="38100">
            <a:solidFill>
              <a:schemeClr val="bg1"/>
            </a:solidFill>
          </a:ln>
          <a:effectLst>
            <a:outerShdw blurRad="50800" dist="38100" dir="2700000" algn="tl" rotWithShape="0">
              <a:prstClr val="black">
                <a:alpha val="40000"/>
              </a:prstClr>
            </a:outerShdw>
          </a:effectLst>
        </p:spPr>
        <p:txBody>
          <a:bodyPr lIns="91440" anchor="ctr">
            <a:noAutofit/>
          </a:bodyPr>
          <a:lstStyle>
            <a:lvl1pPr marL="0" indent="0" algn="r">
              <a:lnSpc>
                <a:spcPct val="90000"/>
              </a:lnSpc>
              <a:buFontTx/>
              <a:buNone/>
              <a:defRPr sz="3080" b="1">
                <a:solidFill>
                  <a:schemeClr val="bg1"/>
                </a:solidFill>
              </a:defRPr>
            </a:lvl1pPr>
          </a:lstStyle>
          <a:p>
            <a:pPr lvl="0"/>
            <a:r>
              <a:rPr lang="en-US"/>
              <a:t>Click to edit Master text styles</a:t>
            </a:r>
          </a:p>
        </p:txBody>
      </p:sp>
      <p:sp>
        <p:nvSpPr>
          <p:cNvPr id="15" name="Content Placeholder 3"/>
          <p:cNvSpPr>
            <a:spLocks noGrp="1"/>
          </p:cNvSpPr>
          <p:nvPr>
            <p:ph sz="half" idx="15"/>
          </p:nvPr>
        </p:nvSpPr>
        <p:spPr>
          <a:xfrm>
            <a:off x="4407641" y="3521517"/>
            <a:ext cx="7822777" cy="1803862"/>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322263" indent="-322263" algn="l" rtl="0" fontAlgn="base">
              <a:lnSpc>
                <a:spcPct val="90000"/>
              </a:lnSpc>
              <a:spcBef>
                <a:spcPts val="840"/>
              </a:spcBef>
              <a:spcAft>
                <a:spcPct val="0"/>
              </a:spcAft>
              <a:buClr>
                <a:schemeClr val="accent3"/>
              </a:buClr>
              <a:defRPr lang="en-US" sz="2800" kern="1200" smtClean="0">
                <a:solidFill>
                  <a:schemeClr val="tx1"/>
                </a:solidFill>
                <a:latin typeface="+mn-lt"/>
                <a:ea typeface="+mn-ea"/>
                <a:cs typeface="+mn-cs"/>
              </a:defRPr>
            </a:lvl1pPr>
            <a:lvl2pPr marL="802323" indent="-326708" algn="l" rtl="0" fontAlgn="base">
              <a:lnSpc>
                <a:spcPct val="90000"/>
              </a:lnSpc>
              <a:spcBef>
                <a:spcPts val="840"/>
              </a:spcBef>
              <a:spcAft>
                <a:spcPct val="0"/>
              </a:spcAft>
              <a:buClr>
                <a:schemeClr val="accent3"/>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a:t>Click to edit Master text styles</a:t>
            </a:r>
          </a:p>
          <a:p>
            <a:pPr lvl="1"/>
            <a:r>
              <a:rPr lang="en-US"/>
              <a:t>Second level</a:t>
            </a:r>
          </a:p>
        </p:txBody>
      </p:sp>
      <p:sp>
        <p:nvSpPr>
          <p:cNvPr id="16" name="Text Placeholder 10"/>
          <p:cNvSpPr>
            <a:spLocks noGrp="1"/>
          </p:cNvSpPr>
          <p:nvPr>
            <p:ph type="body" sz="quarter" idx="16"/>
          </p:nvPr>
        </p:nvSpPr>
        <p:spPr>
          <a:xfrm>
            <a:off x="413386" y="3553946"/>
            <a:ext cx="4366960" cy="1558399"/>
          </a:xfrm>
          <a:prstGeom prst="rightArrow">
            <a:avLst>
              <a:gd name="adj1" fmla="val 69551"/>
              <a:gd name="adj2" fmla="val 50000"/>
            </a:avLst>
          </a:prstGeom>
          <a:solidFill>
            <a:schemeClr val="accent3"/>
          </a:solidFill>
          <a:ln w="38100">
            <a:solidFill>
              <a:schemeClr val="bg1"/>
            </a:solidFill>
          </a:ln>
          <a:effectLst>
            <a:outerShdw blurRad="50800" dist="38100" dir="2700000" algn="tl" rotWithShape="0">
              <a:prstClr val="black">
                <a:alpha val="40000"/>
              </a:prstClr>
            </a:outerShdw>
          </a:effectLst>
        </p:spPr>
        <p:txBody>
          <a:bodyPr lIns="91440" anchor="ctr">
            <a:noAutofit/>
          </a:bodyPr>
          <a:lstStyle>
            <a:lvl1pPr marL="0" indent="0" algn="r">
              <a:lnSpc>
                <a:spcPct val="90000"/>
              </a:lnSpc>
              <a:buFontTx/>
              <a:buNone/>
              <a:defRPr sz="3080" b="1">
                <a:solidFill>
                  <a:schemeClr val="bg1"/>
                </a:solidFill>
              </a:defRPr>
            </a:lvl1pPr>
          </a:lstStyle>
          <a:p>
            <a:pPr lvl="0"/>
            <a:r>
              <a:rPr lang="en-US"/>
              <a:t>Click to edit Master text styles</a:t>
            </a:r>
          </a:p>
        </p:txBody>
      </p:sp>
      <p:sp>
        <p:nvSpPr>
          <p:cNvPr id="17" name="Content Placeholder 3"/>
          <p:cNvSpPr>
            <a:spLocks noGrp="1"/>
          </p:cNvSpPr>
          <p:nvPr>
            <p:ph sz="half" idx="17"/>
          </p:nvPr>
        </p:nvSpPr>
        <p:spPr>
          <a:xfrm>
            <a:off x="4407641" y="5510723"/>
            <a:ext cx="7822777" cy="1803862"/>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322263" indent="-322263" algn="l" rtl="0" fontAlgn="base">
              <a:lnSpc>
                <a:spcPct val="90000"/>
              </a:lnSpc>
              <a:spcBef>
                <a:spcPts val="840"/>
              </a:spcBef>
              <a:spcAft>
                <a:spcPct val="0"/>
              </a:spcAft>
              <a:buClr>
                <a:schemeClr val="accent5"/>
              </a:buClr>
              <a:defRPr lang="en-US" sz="2800" kern="1200" smtClean="0">
                <a:solidFill>
                  <a:schemeClr val="tx1"/>
                </a:solidFill>
                <a:latin typeface="+mn-lt"/>
                <a:ea typeface="+mn-ea"/>
                <a:cs typeface="+mn-cs"/>
              </a:defRPr>
            </a:lvl1pPr>
            <a:lvl2pPr marL="802323" indent="-326708" algn="l" rtl="0" fontAlgn="base">
              <a:lnSpc>
                <a:spcPct val="90000"/>
              </a:lnSpc>
              <a:spcBef>
                <a:spcPts val="840"/>
              </a:spcBef>
              <a:spcAft>
                <a:spcPct val="0"/>
              </a:spcAft>
              <a:buClr>
                <a:schemeClr val="accent5"/>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a:t>Click to edit Master text styles</a:t>
            </a:r>
          </a:p>
          <a:p>
            <a:pPr lvl="1"/>
            <a:r>
              <a:rPr lang="en-US"/>
              <a:t>Second level</a:t>
            </a:r>
          </a:p>
        </p:txBody>
      </p:sp>
      <p:sp>
        <p:nvSpPr>
          <p:cNvPr id="18" name="Text Placeholder 10"/>
          <p:cNvSpPr>
            <a:spLocks noGrp="1"/>
          </p:cNvSpPr>
          <p:nvPr>
            <p:ph type="body" sz="quarter" idx="18"/>
          </p:nvPr>
        </p:nvSpPr>
        <p:spPr>
          <a:xfrm>
            <a:off x="413386" y="5543152"/>
            <a:ext cx="4366960" cy="1558399"/>
          </a:xfrm>
          <a:prstGeom prst="rightArrow">
            <a:avLst>
              <a:gd name="adj1" fmla="val 69551"/>
              <a:gd name="adj2" fmla="val 50000"/>
            </a:avLst>
          </a:prstGeom>
          <a:solidFill>
            <a:schemeClr val="accent4"/>
          </a:solidFill>
          <a:ln w="38100">
            <a:solidFill>
              <a:schemeClr val="bg1"/>
            </a:solidFill>
          </a:ln>
          <a:effectLst>
            <a:outerShdw blurRad="50800" dist="38100" dir="2700000" algn="tl" rotWithShape="0">
              <a:prstClr val="black">
                <a:alpha val="40000"/>
              </a:prstClr>
            </a:outerShdw>
          </a:effectLst>
        </p:spPr>
        <p:txBody>
          <a:bodyPr lIns="91440" anchor="ctr">
            <a:noAutofit/>
          </a:bodyPr>
          <a:lstStyle>
            <a:lvl1pPr marL="0" indent="0" algn="r">
              <a:lnSpc>
                <a:spcPct val="90000"/>
              </a:lnSpc>
              <a:buFontTx/>
              <a:buNone/>
              <a:defRPr sz="3080" b="1">
                <a:solidFill>
                  <a:schemeClr val="bg1"/>
                </a:solidFill>
              </a:defRPr>
            </a:lvl1pPr>
          </a:lstStyle>
          <a:p>
            <a:pPr lvl="0"/>
            <a:r>
              <a:rPr lang="en-US"/>
              <a:t>Click to edit Master text styles</a:t>
            </a:r>
          </a:p>
        </p:txBody>
      </p:sp>
      <p:sp>
        <p:nvSpPr>
          <p:cNvPr id="19" name="Content Placeholder 3"/>
          <p:cNvSpPr>
            <a:spLocks noGrp="1"/>
          </p:cNvSpPr>
          <p:nvPr>
            <p:ph sz="half" idx="19"/>
          </p:nvPr>
        </p:nvSpPr>
        <p:spPr>
          <a:xfrm>
            <a:off x="4407641" y="7499928"/>
            <a:ext cx="7822777" cy="1803862"/>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322263" indent="-322263" algn="l" rtl="0" fontAlgn="base">
              <a:lnSpc>
                <a:spcPct val="90000"/>
              </a:lnSpc>
              <a:spcBef>
                <a:spcPts val="840"/>
              </a:spcBef>
              <a:spcAft>
                <a:spcPct val="0"/>
              </a:spcAft>
              <a:buClr>
                <a:schemeClr val="bg2"/>
              </a:buClr>
              <a:defRPr lang="en-US" sz="2800" kern="1200" smtClean="0">
                <a:solidFill>
                  <a:schemeClr val="tx1"/>
                </a:solidFill>
                <a:latin typeface="+mn-lt"/>
                <a:ea typeface="+mn-ea"/>
                <a:cs typeface="+mn-cs"/>
              </a:defRPr>
            </a:lvl1pPr>
            <a:lvl2pPr marL="802323" indent="-326708" algn="l" rtl="0" fontAlgn="base">
              <a:lnSpc>
                <a:spcPct val="90000"/>
              </a:lnSpc>
              <a:spcBef>
                <a:spcPts val="840"/>
              </a:spcBef>
              <a:spcAft>
                <a:spcPct val="0"/>
              </a:spcAft>
              <a:buClr>
                <a:schemeClr val="bg2"/>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a:t>Click to edit Master text styles</a:t>
            </a:r>
          </a:p>
          <a:p>
            <a:pPr lvl="1"/>
            <a:r>
              <a:rPr lang="en-US"/>
              <a:t>Second level</a:t>
            </a:r>
          </a:p>
        </p:txBody>
      </p:sp>
      <p:sp>
        <p:nvSpPr>
          <p:cNvPr id="20" name="Text Placeholder 10"/>
          <p:cNvSpPr>
            <a:spLocks noGrp="1"/>
          </p:cNvSpPr>
          <p:nvPr>
            <p:ph type="body" sz="quarter" idx="20"/>
          </p:nvPr>
        </p:nvSpPr>
        <p:spPr>
          <a:xfrm>
            <a:off x="413386" y="7532357"/>
            <a:ext cx="4366960" cy="1558399"/>
          </a:xfrm>
          <a:prstGeom prst="rightArrow">
            <a:avLst>
              <a:gd name="adj1" fmla="val 69551"/>
              <a:gd name="adj2" fmla="val 50000"/>
            </a:avLst>
          </a:prstGeom>
          <a:solidFill>
            <a:schemeClr val="bg2"/>
          </a:solidFill>
          <a:ln w="38100">
            <a:solidFill>
              <a:schemeClr val="bg1"/>
            </a:solidFill>
          </a:ln>
          <a:effectLst>
            <a:outerShdw blurRad="50800" dist="38100" dir="2700000" algn="tl" rotWithShape="0">
              <a:prstClr val="black">
                <a:alpha val="40000"/>
              </a:prstClr>
            </a:outerShdw>
          </a:effectLst>
        </p:spPr>
        <p:txBody>
          <a:bodyPr lIns="91440" anchor="ctr">
            <a:noAutofit/>
          </a:bodyPr>
          <a:lstStyle>
            <a:lvl1pPr marL="0" indent="0" algn="r">
              <a:lnSpc>
                <a:spcPct val="90000"/>
              </a:lnSpc>
              <a:buFontTx/>
              <a:buNone/>
              <a:defRPr sz="3080" b="1">
                <a:solidFill>
                  <a:schemeClr val="bg1"/>
                </a:solidFill>
              </a:defRPr>
            </a:lvl1pPr>
          </a:lstStyle>
          <a:p>
            <a:pPr lvl="0"/>
            <a:r>
              <a:rPr lang="en-US"/>
              <a:t>Click to edit Master text styles</a:t>
            </a:r>
          </a:p>
        </p:txBody>
      </p:sp>
      <p:sp>
        <p:nvSpPr>
          <p:cNvPr id="6" name="Date Placeholder 5"/>
          <p:cNvSpPr>
            <a:spLocks noGrp="1"/>
          </p:cNvSpPr>
          <p:nvPr>
            <p:ph type="dt" sz="half" idx="21"/>
          </p:nvPr>
        </p:nvSpPr>
        <p:spPr/>
        <p:txBody>
          <a:bodyPr/>
          <a:lstStyle>
            <a:lvl1pPr>
              <a:defRPr/>
            </a:lvl1pPr>
          </a:lstStyle>
          <a:p>
            <a:pPr>
              <a:defRPr/>
            </a:pPr>
            <a:fld id="{E353FF21-70E3-48FC-A41B-C79868C44E79}" type="datetime1">
              <a:rPr lang="en-US" smtClean="0">
                <a:solidFill>
                  <a:srgbClr val="709021">
                    <a:lumMod val="75000"/>
                  </a:srgbClr>
                </a:solidFill>
              </a:rPr>
              <a:t>11/6/2018</a:t>
            </a:fld>
            <a:endParaRPr lang="en-US" dirty="0">
              <a:solidFill>
                <a:srgbClr val="709021">
                  <a:lumMod val="75000"/>
                </a:srgbClr>
              </a:solidFill>
            </a:endParaRPr>
          </a:p>
        </p:txBody>
      </p:sp>
      <p:sp>
        <p:nvSpPr>
          <p:cNvPr id="7" name="Footer Placeholder 6"/>
          <p:cNvSpPr>
            <a:spLocks noGrp="1"/>
          </p:cNvSpPr>
          <p:nvPr>
            <p:ph type="ftr" sz="quarter" idx="22"/>
          </p:nvPr>
        </p:nvSpPr>
        <p:spPr/>
        <p:txBody>
          <a:bodyPr/>
          <a:lstStyle>
            <a:lvl1pPr>
              <a:defRPr/>
            </a:lvl1pPr>
          </a:lstStyle>
          <a:p>
            <a:pPr>
              <a:defRPr/>
            </a:pPr>
            <a:endParaRPr lang="en-US" dirty="0">
              <a:solidFill>
                <a:srgbClr val="709021">
                  <a:lumMod val="75000"/>
                </a:srgbClr>
              </a:solidFill>
            </a:endParaRPr>
          </a:p>
        </p:txBody>
      </p:sp>
      <p:sp>
        <p:nvSpPr>
          <p:cNvPr id="8" name="Slide Number Placeholder 7"/>
          <p:cNvSpPr>
            <a:spLocks noGrp="1"/>
          </p:cNvSpPr>
          <p:nvPr>
            <p:ph type="sldNum" sz="quarter" idx="23"/>
          </p:nvPr>
        </p:nvSpPr>
        <p:spPr/>
        <p:txBody>
          <a:bodyPr/>
          <a:lstStyle>
            <a:lvl1pPr>
              <a:defRPr/>
            </a:lvl1p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Tree>
    <p:extLst>
      <p:ext uri="{BB962C8B-B14F-4D97-AF65-F5344CB8AC3E}">
        <p14:creationId xmlns:p14="http://schemas.microsoft.com/office/powerpoint/2010/main" val="10229753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75703" y="2676697"/>
            <a:ext cx="5311726" cy="6527490"/>
          </a:xfrm>
          <a:noFill/>
          <a:ln w="9525">
            <a:noFill/>
            <a:miter lim="800000"/>
            <a:headEnd/>
            <a:tailEnd/>
          </a:ln>
        </p:spPr>
        <p:txBody>
          <a:bodyPr/>
          <a:lstStyle>
            <a:lvl1pPr marL="400050" indent="-400050" algn="l" rtl="0" fontAlgn="base">
              <a:spcAft>
                <a:spcPct val="0"/>
              </a:spcAft>
              <a:defRPr lang="en-US" sz="3080" kern="1200" smtClean="0">
                <a:solidFill>
                  <a:schemeClr val="tx1"/>
                </a:solidFill>
                <a:latin typeface="+mn-lt"/>
                <a:ea typeface="+mn-ea"/>
                <a:cs typeface="+mn-cs"/>
              </a:defRPr>
            </a:lvl1pPr>
            <a:lvl2pPr marL="953453" indent="-400050" algn="l" rtl="0" fontAlgn="base">
              <a:spcAft>
                <a:spcPct val="0"/>
              </a:spcAft>
              <a:defRPr lang="en-US" sz="3080" kern="1200" smtClean="0">
                <a:solidFill>
                  <a:schemeClr val="tx1"/>
                </a:solidFill>
                <a:latin typeface="+mn-lt"/>
                <a:ea typeface="+mn-ea"/>
                <a:cs typeface="+mn-cs"/>
              </a:defRPr>
            </a:lvl2pPr>
            <a:lvl3pPr marL="1524635" indent="-320040" algn="l" rtl="0" fontAlgn="base">
              <a:spcAft>
                <a:spcPct val="0"/>
              </a:spcAft>
              <a:defRPr lang="en-US" sz="3080" kern="1200" smtClean="0">
                <a:solidFill>
                  <a:schemeClr val="tx1"/>
                </a:solidFill>
                <a:latin typeface="+mn-lt"/>
                <a:ea typeface="+mn-ea"/>
                <a:cs typeface="+mn-cs"/>
              </a:defRPr>
            </a:lvl3pPr>
            <a:lvl4pPr marL="2162493" indent="-320040" algn="l" rtl="0" fontAlgn="base">
              <a:spcAft>
                <a:spcPct val="0"/>
              </a:spcAft>
              <a:defRPr lang="en-US" sz="3080" kern="1200" smtClean="0">
                <a:solidFill>
                  <a:schemeClr val="tx1"/>
                </a:solidFill>
                <a:latin typeface="+mn-lt"/>
                <a:ea typeface="+mn-ea"/>
                <a:cs typeface="+mn-cs"/>
              </a:defRPr>
            </a:lvl4pPr>
            <a:lvl5pPr marL="2804795" indent="-320040" algn="l" rtl="0" fontAlgn="base">
              <a:spcAft>
                <a:spcPct val="0"/>
              </a:spcAft>
              <a:defRPr lang="en-US" sz="308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897771" y="2676697"/>
            <a:ext cx="5332646" cy="6527490"/>
          </a:xfrm>
          <a:noFill/>
          <a:ln w="9525">
            <a:noFill/>
            <a:miter lim="800000"/>
            <a:headEnd/>
            <a:tailEnd/>
          </a:ln>
        </p:spPr>
        <p:txBody>
          <a:bodyPr/>
          <a:lstStyle>
            <a:lvl1pPr marL="400050" indent="-400050" algn="l" rtl="0" fontAlgn="base">
              <a:spcAft>
                <a:spcPct val="0"/>
              </a:spcAft>
              <a:defRPr lang="en-US" sz="3080" kern="1200" smtClean="0">
                <a:solidFill>
                  <a:schemeClr val="tx1"/>
                </a:solidFill>
                <a:latin typeface="+mn-lt"/>
                <a:ea typeface="+mn-ea"/>
                <a:cs typeface="+mn-cs"/>
              </a:defRPr>
            </a:lvl1pPr>
            <a:lvl2pPr marL="953453" indent="-400050" algn="l" rtl="0" fontAlgn="base">
              <a:spcAft>
                <a:spcPct val="0"/>
              </a:spcAft>
              <a:defRPr lang="en-US" sz="3080" kern="1200" smtClean="0">
                <a:solidFill>
                  <a:schemeClr val="tx1"/>
                </a:solidFill>
                <a:latin typeface="+mn-lt"/>
                <a:ea typeface="+mn-ea"/>
                <a:cs typeface="+mn-cs"/>
              </a:defRPr>
            </a:lvl2pPr>
            <a:lvl3pPr marL="1524635" indent="-320040" algn="l" rtl="0" fontAlgn="base">
              <a:spcAft>
                <a:spcPct val="0"/>
              </a:spcAft>
              <a:defRPr lang="en-US" sz="3080" kern="1200" smtClean="0">
                <a:solidFill>
                  <a:schemeClr val="tx1"/>
                </a:solidFill>
                <a:latin typeface="+mn-lt"/>
                <a:ea typeface="+mn-ea"/>
                <a:cs typeface="+mn-cs"/>
              </a:defRPr>
            </a:lvl3pPr>
            <a:lvl4pPr marL="2160270" indent="-317818" algn="l" rtl="0" fontAlgn="base">
              <a:spcAft>
                <a:spcPct val="0"/>
              </a:spcAft>
              <a:defRPr lang="en-US" sz="3080" kern="1200" smtClean="0">
                <a:solidFill>
                  <a:schemeClr val="tx1"/>
                </a:solidFill>
                <a:latin typeface="+mn-lt"/>
                <a:ea typeface="+mn-ea"/>
                <a:cs typeface="+mn-cs"/>
              </a:defRPr>
            </a:lvl4pPr>
            <a:lvl5pPr marL="2804795" indent="-320040" algn="l" rtl="0" fontAlgn="base">
              <a:spcAft>
                <a:spcPct val="0"/>
              </a:spcAft>
              <a:defRPr lang="en-US" sz="308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1175704" y="1629590"/>
            <a:ext cx="5328544" cy="879010"/>
          </a:xfrm>
        </p:spPr>
        <p:txBody>
          <a:bodyPr anchor="b">
            <a:noAutofit/>
          </a:bodyPr>
          <a:lstStyle>
            <a:lvl1pPr algn="ctr">
              <a:lnSpc>
                <a:spcPct val="85000"/>
              </a:lnSpc>
              <a:spcBef>
                <a:spcPts val="0"/>
              </a:spcBef>
              <a:buNone/>
              <a:defRPr sz="3360" baseline="0">
                <a:solidFill>
                  <a:srgbClr val="A642F0"/>
                </a:solidFill>
                <a:latin typeface="Segoe UI Semibold" panose="020B0702040204020203" pitchFamily="34" charset="0"/>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6897773" y="1629590"/>
            <a:ext cx="5319486" cy="879010"/>
          </a:xfrm>
        </p:spPr>
        <p:txBody>
          <a:bodyPr anchor="b">
            <a:noAutofit/>
          </a:bodyPr>
          <a:lstStyle>
            <a:lvl1pPr algn="ctr">
              <a:lnSpc>
                <a:spcPct val="85000"/>
              </a:lnSpc>
              <a:spcBef>
                <a:spcPts val="0"/>
              </a:spcBef>
              <a:buNone/>
              <a:defRPr sz="3360">
                <a:solidFill>
                  <a:srgbClr val="A642F0"/>
                </a:solidFill>
                <a:latin typeface="Segoe UI Semibold" panose="020B0702040204020203" pitchFamily="34" charset="0"/>
              </a:defRPr>
            </a:lvl1pPr>
          </a:lstStyle>
          <a:p>
            <a:pPr lvl="0"/>
            <a:r>
              <a:rPr lang="en-US" dirty="0"/>
              <a:t>Text up to two lines if necessary</a:t>
            </a:r>
          </a:p>
        </p:txBody>
      </p:sp>
      <p:sp>
        <p:nvSpPr>
          <p:cNvPr id="10" name="Title 9"/>
          <p:cNvSpPr>
            <a:spLocks noGrp="1"/>
          </p:cNvSpPr>
          <p:nvPr>
            <p:ph type="title"/>
          </p:nvPr>
        </p:nvSpPr>
        <p:spPr>
          <a:xfrm>
            <a:off x="1493520" y="0"/>
            <a:ext cx="10063480" cy="1475740"/>
          </a:xfrm>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
        <p:nvSpPr>
          <p:cNvPr id="7" name="Date Placeholder 6"/>
          <p:cNvSpPr>
            <a:spLocks noGrp="1"/>
          </p:cNvSpPr>
          <p:nvPr>
            <p:ph type="dt" sz="half" idx="15"/>
          </p:nvPr>
        </p:nvSpPr>
        <p:spPr/>
        <p:txBody>
          <a:bodyPr/>
          <a:lstStyle>
            <a:lvl1pPr>
              <a:defRPr/>
            </a:lvl1pPr>
          </a:lstStyle>
          <a:p>
            <a:pPr>
              <a:defRPr/>
            </a:pPr>
            <a:fld id="{F1B4EA12-F790-4118-BD37-1C51CF422069}" type="datetime1">
              <a:rPr lang="en-US" smtClean="0">
                <a:solidFill>
                  <a:srgbClr val="709021">
                    <a:lumMod val="75000"/>
                  </a:srgbClr>
                </a:solidFill>
              </a:rPr>
              <a:t>11/6/2018</a:t>
            </a:fld>
            <a:endParaRPr lang="en-US" dirty="0">
              <a:solidFill>
                <a:srgbClr val="709021">
                  <a:lumMod val="75000"/>
                </a:srgbClr>
              </a:solidFill>
            </a:endParaRPr>
          </a:p>
        </p:txBody>
      </p:sp>
      <p:sp>
        <p:nvSpPr>
          <p:cNvPr id="8" name="Footer Placeholder 7"/>
          <p:cNvSpPr>
            <a:spLocks noGrp="1"/>
          </p:cNvSpPr>
          <p:nvPr>
            <p:ph type="ftr" sz="quarter" idx="16"/>
          </p:nvPr>
        </p:nvSpPr>
        <p:spPr/>
        <p:txBody>
          <a:bodyPr/>
          <a:lstStyle>
            <a:lvl1pPr>
              <a:defRPr/>
            </a:lvl1pPr>
          </a:lstStyle>
          <a:p>
            <a:pPr>
              <a:defRPr/>
            </a:pPr>
            <a:endParaRPr lang="en-US" dirty="0">
              <a:solidFill>
                <a:srgbClr val="709021">
                  <a:lumMod val="75000"/>
                </a:srgbClr>
              </a:solidFill>
            </a:endParaRPr>
          </a:p>
        </p:txBody>
      </p:sp>
      <p:sp>
        <p:nvSpPr>
          <p:cNvPr id="9" name="Slide Number Placeholder 8"/>
          <p:cNvSpPr>
            <a:spLocks noGrp="1"/>
          </p:cNvSpPr>
          <p:nvPr>
            <p:ph type="sldNum" sz="quarter" idx="17"/>
          </p:nvPr>
        </p:nvSpPr>
        <p:spPr/>
        <p:txBody>
          <a:bodyPr/>
          <a:lstStyle>
            <a:lvl1pPr>
              <a:defRPr/>
            </a:lvl1p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Tree>
    <p:extLst>
      <p:ext uri="{BB962C8B-B14F-4D97-AF65-F5344CB8AC3E}">
        <p14:creationId xmlns:p14="http://schemas.microsoft.com/office/powerpoint/2010/main" val="5799610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50" Type="http://schemas.openxmlformats.org/officeDocument/2006/relationships/tags" Target="../tags/tag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2.xml"/><Relationship Id="rId8" Type="http://schemas.openxmlformats.org/officeDocument/2006/relationships/slideLayout" Target="../slideLayouts/slideLayout8.xml"/><Relationship Id="rId51"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3"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48"/>
            </p:custDataLst>
          </p:nvPr>
        </p:nvSpPr>
        <p:spPr bwMode="auto">
          <a:xfrm>
            <a:off x="1493520" y="0"/>
            <a:ext cx="10063480" cy="1263200"/>
          </a:xfrm>
          <a:prstGeom prst="rect">
            <a:avLst/>
          </a:prstGeom>
          <a:noFill/>
        </p:spPr>
        <p:txBody>
          <a:bodyPr lIns="0" tIns="127939" rIns="0" bIns="0" anchor="ctr" anchorCtr="0">
            <a:normAutofit/>
          </a:bodyPr>
          <a:lstStyle/>
          <a:p>
            <a:pPr marL="0" lvl="0" algn="ctr" defTabSz="1279390" latinLnBrk="0">
              <a:buNone/>
            </a:pPr>
            <a:r>
              <a:rPr lang="en-US" dirty="0"/>
              <a:t>Slide Title</a:t>
            </a:r>
          </a:p>
        </p:txBody>
      </p:sp>
      <p:sp>
        <p:nvSpPr>
          <p:cNvPr id="1027" name="Text Placeholder 2"/>
          <p:cNvSpPr>
            <a:spLocks noGrp="1"/>
          </p:cNvSpPr>
          <p:nvPr>
            <p:ph type="body" idx="1"/>
            <p:custDataLst>
              <p:tags r:id="rId49"/>
            </p:custDataLst>
          </p:nvPr>
        </p:nvSpPr>
        <p:spPr bwMode="auto">
          <a:xfrm>
            <a:off x="1786891" y="1600200"/>
            <a:ext cx="9770110" cy="767492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50"/>
            </p:custDataLst>
          </p:nvPr>
        </p:nvSpPr>
        <p:spPr>
          <a:xfrm>
            <a:off x="1522413" y="9299578"/>
            <a:ext cx="7305861" cy="301622"/>
          </a:xfrm>
          <a:prstGeom prst="rect">
            <a:avLst/>
          </a:prstGeom>
        </p:spPr>
        <p:txBody>
          <a:bodyPr wrap="square" lIns="0" tIns="0" rIns="0" bIns="63973" anchor="b" anchorCtr="0">
            <a:spAutoFit/>
          </a:bodyPr>
          <a:lstStyle>
            <a:lvl1pPr algn="l">
              <a:defRPr sz="1500" dirty="0">
                <a:solidFill>
                  <a:schemeClr val="bg1">
                    <a:lumMod val="50000"/>
                  </a:schemeClr>
                </a:solidFill>
                <a:latin typeface="+mn-lt"/>
              </a:defRPr>
            </a:lvl1pPr>
          </a:lstStyle>
          <a:p>
            <a:pPr defTabSz="913851" fontAlgn="base">
              <a:spcBef>
                <a:spcPct val="0"/>
              </a:spcBef>
              <a:spcAft>
                <a:spcPct val="0"/>
              </a:spcAft>
              <a:defRPr/>
            </a:pPr>
            <a:endParaRPr lang="en-US" dirty="0">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51"/>
            </p:custDataLst>
          </p:nvPr>
        </p:nvSpPr>
        <p:spPr>
          <a:xfrm>
            <a:off x="11094888" y="9299578"/>
            <a:ext cx="471002"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6815F63D-5E07-4A39-B6DB-F0CE512EDFFD}" type="slidenum">
              <a:rPr lang="en-US" smtClean="0">
                <a:solidFill>
                  <a:prstClr val="white">
                    <a:lumMod val="50000"/>
                  </a:prstClr>
                </a:solidFill>
                <a:ea typeface="Arial Unicode MS" pitchFamily="34" charset="-128"/>
                <a:cs typeface="Arial" charset="0"/>
              </a:rPr>
              <a:pPr defTabSz="913851" fontAlgn="base">
                <a:spcBef>
                  <a:spcPct val="0"/>
                </a:spcBef>
                <a:spcAft>
                  <a:spcPct val="0"/>
                </a:spcAft>
              </a:pPr>
              <a:t>‹#›</a:t>
            </a:fld>
            <a:endParaRPr lang="en-US"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52"/>
            </p:custDataLst>
          </p:nvPr>
        </p:nvSpPr>
        <p:spPr>
          <a:xfrm>
            <a:off x="9586128" y="9305649"/>
            <a:ext cx="1095171"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2A54F2B8-9680-4E95-8C70-732E7CB47133}" type="datetime1">
              <a:rPr lang="en-US" smtClean="0">
                <a:solidFill>
                  <a:prstClr val="white">
                    <a:lumMod val="50000"/>
                  </a:prstClr>
                </a:solidFill>
                <a:ea typeface="Arial Unicode MS" pitchFamily="34" charset="-128"/>
                <a:cs typeface="Arial" charset="0"/>
              </a:rPr>
              <a:t>11/6/2018</a:t>
            </a:fld>
            <a:endParaRPr lang="en-US"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4" cstate="print">
            <a:extLst>
              <a:ext uri="{28A0092B-C50C-407E-A947-70E740481C1C}">
                <a14:useLocalDpi xmlns:a14="http://schemas.microsoft.com/office/drawing/2010/main" val="0"/>
              </a:ext>
            </a:extLst>
          </a:blip>
          <a:srcRect/>
          <a:stretch>
            <a:fillRect/>
          </a:stretch>
        </p:blipFill>
        <p:spPr bwMode="auto">
          <a:xfrm>
            <a:off x="308023" y="76200"/>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108328"/>
      </p:ext>
    </p:extLst>
  </p:cSld>
  <p:clrMap bg1="lt1" tx1="dk1" bg2="lt2" tx2="dk2" accent1="accent1" accent2="accent2" accent3="accent3" accent4="accent4" accent5="accent5" accent6="accent6" hlink="hlink" folHlink="folHlink"/>
  <p:sldLayoutIdLst>
    <p:sldLayoutId id="2147483850" r:id="rId1"/>
    <p:sldLayoutId id="2147484075"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 id="2147483881" r:id="rId26"/>
    <p:sldLayoutId id="2147483882" r:id="rId27"/>
    <p:sldLayoutId id="2147483883" r:id="rId28"/>
    <p:sldLayoutId id="2147483884" r:id="rId29"/>
    <p:sldLayoutId id="2147483885" r:id="rId30"/>
    <p:sldLayoutId id="2147483886" r:id="rId31"/>
    <p:sldLayoutId id="2147483887" r:id="rId32"/>
    <p:sldLayoutId id="2147483888" r:id="rId33"/>
    <p:sldLayoutId id="2147483889" r:id="rId34"/>
    <p:sldLayoutId id="2147483890" r:id="rId35"/>
    <p:sldLayoutId id="2147483891" r:id="rId36"/>
    <p:sldLayoutId id="2147483892" r:id="rId37"/>
    <p:sldLayoutId id="2147483893" r:id="rId38"/>
    <p:sldLayoutId id="2147483894" r:id="rId39"/>
    <p:sldLayoutId id="2147483895" r:id="rId40"/>
    <p:sldLayoutId id="2147483896" r:id="rId41"/>
    <p:sldLayoutId id="2147484070" r:id="rId42"/>
    <p:sldLayoutId id="2147484074" r:id="rId43"/>
    <p:sldLayoutId id="2147484071" r:id="rId44"/>
    <p:sldLayoutId id="2147484072" r:id="rId45"/>
    <p:sldLayoutId id="2147484073" r:id="rId46"/>
  </p:sldLayoutIdLst>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custDataLst>
              <p:tags r:id="rId1"/>
            </p:custDataLst>
          </p:nvPr>
        </p:nvSpPr>
        <p:spPr/>
        <p:txBody>
          <a:bodyPr>
            <a:normAutofit/>
          </a:bodyPr>
          <a:lstStyle/>
          <a:p>
            <a:r>
              <a:rPr lang="en-US" dirty="0"/>
              <a:t>CABEC</a:t>
            </a:r>
          </a:p>
        </p:txBody>
      </p:sp>
      <p:sp>
        <p:nvSpPr>
          <p:cNvPr id="7" name="Slide Number Placeholder 6"/>
          <p:cNvSpPr>
            <a:spLocks noGrp="1"/>
          </p:cNvSpPr>
          <p:nvPr>
            <p:ph type="sldNum" sz="quarter" idx="12"/>
          </p:nvPr>
        </p:nvSpPr>
        <p:spPr/>
        <p:txBody>
          <a:bodyPr/>
          <a:lstStyle/>
          <a:p>
            <a:fld id="{6815F63D-5E07-4A39-B6DB-F0CE512EDFFD}" type="slidenum">
              <a:rPr lang="en-US" smtClean="0"/>
              <a:pPr/>
              <a:t>1</a:t>
            </a:fld>
            <a:endParaRPr lang="en-US" dirty="0"/>
          </a:p>
        </p:txBody>
      </p:sp>
      <p:sp>
        <p:nvSpPr>
          <p:cNvPr id="9" name="Title 1"/>
          <p:cNvSpPr>
            <a:spLocks noGrp="1"/>
          </p:cNvSpPr>
          <p:nvPr>
            <p:ph type="ctrTitle"/>
            <p:custDataLst>
              <p:tags r:id="rId2"/>
            </p:custDataLst>
          </p:nvPr>
        </p:nvSpPr>
        <p:spPr/>
        <p:txBody>
          <a:bodyPr>
            <a:normAutofit fontScale="90000"/>
          </a:bodyPr>
          <a:lstStyle/>
          <a:p>
            <a:r>
              <a:rPr lang="en-US" dirty="0"/>
              <a:t>Energy Code Compliance Resources</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0329270"/>
      </p:ext>
    </p:extLst>
  </p:cSld>
  <p:clrMapOvr>
    <a:masterClrMapping/>
  </p:clrMapOvr>
  <mc:AlternateContent xmlns:mc="http://schemas.openxmlformats.org/markup-compatibility/2006" xmlns:p14="http://schemas.microsoft.com/office/powerpoint/2010/main">
    <mc:Choice Requires="p14">
      <p:transition spd="slow" p14:dur="2000" advTm="7000"/>
    </mc:Choice>
    <mc:Fallback xmlns="">
      <p:transition spd="slow" advTm="7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000" dirty="0"/>
              <a:t>California Association of Building Energy Consultants (CABEC) is a non-profit organization dedicated to providing up-to-date, reliable information about the California Title 24, Part 6 Energy Standards</a:t>
            </a:r>
          </a:p>
          <a:p>
            <a:r>
              <a:rPr lang="en-US" sz="3000" dirty="0"/>
              <a:t>Administers the Certified Energy Analyst (CEA) program and Associate Energy Analyst (AEA) Program (coming soon)</a:t>
            </a:r>
          </a:p>
          <a:p>
            <a:r>
              <a:rPr lang="en-US" sz="3000" dirty="0"/>
              <a:t>Provides and encourages participation in continuing education and professional development</a:t>
            </a:r>
          </a:p>
          <a:p>
            <a:r>
              <a:rPr lang="en-US" sz="3000" dirty="0"/>
              <a:t>Provides newsletters, website, webinars, and conferences</a:t>
            </a:r>
          </a:p>
          <a:p>
            <a:r>
              <a:rPr lang="en-US" sz="3000" dirty="0"/>
              <a:t>Advocate for the energy consulting industry in CA</a:t>
            </a:r>
          </a:p>
        </p:txBody>
      </p:sp>
      <p:sp>
        <p:nvSpPr>
          <p:cNvPr id="2" name="Title 1"/>
          <p:cNvSpPr>
            <a:spLocks noGrp="1"/>
          </p:cNvSpPr>
          <p:nvPr>
            <p:ph type="title"/>
          </p:nvPr>
        </p:nvSpPr>
        <p:spPr/>
        <p:txBody>
          <a:bodyPr/>
          <a:lstStyle/>
          <a:p>
            <a:pPr algn="l"/>
            <a:r>
              <a:rPr lang="en-US" dirty="0"/>
              <a:t> About CABEC</a:t>
            </a:r>
          </a:p>
        </p:txBody>
      </p:sp>
      <p:sp>
        <p:nvSpPr>
          <p:cNvPr id="11" name="Slide Number Placeholder 10"/>
          <p:cNvSpPr>
            <a:spLocks noGrp="1"/>
          </p:cNvSpPr>
          <p:nvPr>
            <p:ph type="sldNum" sz="quarter" idx="12"/>
          </p:nvPr>
        </p:nvSpPr>
        <p:spPr/>
        <p:txBody>
          <a:bodyPr/>
          <a:lstStyle/>
          <a:p>
            <a:fld id="{6815F63D-5E07-4A39-B6DB-F0CE512EDFFD}" type="slidenum">
              <a:rPr lang="en-US" smtClean="0"/>
              <a:pPr/>
              <a:t>2</a:t>
            </a:fld>
            <a:endParaRPr lang="en-US" dirty="0"/>
          </a:p>
        </p:txBody>
      </p:sp>
      <p:pic>
        <p:nvPicPr>
          <p:cNvPr id="1026" name="Picture 2" descr="CABEC_Logo_-_High_Res_with_Words">
            <a:extLst>
              <a:ext uri="{FF2B5EF4-FFF2-40B4-BE49-F238E27FC236}">
                <a16:creationId xmlns="" xmlns:a16="http://schemas.microsoft.com/office/drawing/2014/main" id="{BB2CA5BA-1655-40D7-82D7-7CDBBD929D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856" y="7596366"/>
            <a:ext cx="4803933" cy="179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754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LM_PICTURES\BigStock\bigstock-Point-Vicente-in-Rancho-Palos--58852439.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0000" contrast="20000"/>
                    </a14:imgEffect>
                  </a14:imgLayer>
                </a14:imgProps>
              </a:ext>
              <a:ext uri="{28A0092B-C50C-407E-A947-70E740481C1C}">
                <a14:useLocalDpi xmlns:a14="http://schemas.microsoft.com/office/drawing/2010/main" val="0"/>
              </a:ext>
            </a:extLst>
          </a:blip>
          <a:srcRect l="5285" r="36767"/>
          <a:stretch/>
        </p:blipFill>
        <p:spPr bwMode="auto">
          <a:xfrm>
            <a:off x="320039" y="1600201"/>
            <a:ext cx="3803552" cy="43758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2"/>
          </p:nvPr>
        </p:nvSpPr>
        <p:spPr>
          <a:xfrm>
            <a:off x="4800600" y="2453641"/>
            <a:ext cx="7360920" cy="5709255"/>
          </a:xfrm>
        </p:spPr>
        <p:txBody>
          <a:bodyPr/>
          <a:lstStyle/>
          <a:p>
            <a:r>
              <a:rPr lang="en-US" dirty="0"/>
              <a:t>Further technical expertise and ethics through certification</a:t>
            </a:r>
          </a:p>
          <a:p>
            <a:r>
              <a:rPr lang="en-US" dirty="0"/>
              <a:t>Foster professional development through training, information, and peer exchange/networking</a:t>
            </a:r>
          </a:p>
          <a:p>
            <a:r>
              <a:rPr lang="en-US" dirty="0"/>
              <a:t>Represent and enhance the stature of its members to the California Energy Commission and other political entities  </a:t>
            </a:r>
          </a:p>
          <a:p>
            <a:r>
              <a:rPr lang="en-US" dirty="0"/>
              <a:t>Encourage energy efficiency and regulatory compliance throughout the energy consulting industry</a:t>
            </a:r>
          </a:p>
        </p:txBody>
      </p:sp>
      <p:sp>
        <p:nvSpPr>
          <p:cNvPr id="2" name="Title 1"/>
          <p:cNvSpPr>
            <a:spLocks noGrp="1"/>
          </p:cNvSpPr>
          <p:nvPr>
            <p:ph type="title"/>
          </p:nvPr>
        </p:nvSpPr>
        <p:spPr/>
        <p:txBody>
          <a:bodyPr/>
          <a:lstStyle/>
          <a:p>
            <a:r>
              <a:rPr lang="en-US" dirty="0"/>
              <a:t>About CABEC</a:t>
            </a:r>
          </a:p>
        </p:txBody>
      </p:sp>
      <p:sp>
        <p:nvSpPr>
          <p:cNvPr id="8" name="Text Placeholder 7"/>
          <p:cNvSpPr>
            <a:spLocks noGrp="1"/>
          </p:cNvSpPr>
          <p:nvPr>
            <p:ph type="body" sz="quarter" idx="18"/>
          </p:nvPr>
        </p:nvSpPr>
        <p:spPr/>
        <p:txBody>
          <a:bodyPr/>
          <a:lstStyle/>
          <a:p>
            <a:r>
              <a:rPr lang="en-US" dirty="0"/>
              <a:t>CABEC’s Mission</a:t>
            </a:r>
          </a:p>
        </p:txBody>
      </p:sp>
      <p:sp>
        <p:nvSpPr>
          <p:cNvPr id="7" name="Rectangle 6"/>
          <p:cNvSpPr/>
          <p:nvPr/>
        </p:nvSpPr>
        <p:spPr>
          <a:xfrm>
            <a:off x="320039" y="5977381"/>
            <a:ext cx="3803552" cy="3070584"/>
          </a:xfrm>
          <a:prstGeom prst="rect">
            <a:avLst/>
          </a:prstGeom>
          <a:solidFill>
            <a:srgbClr val="5102A0"/>
          </a:solidFill>
          <a:ln>
            <a:noFill/>
          </a:ln>
          <a:effectLst>
            <a:outerShdw blurRad="292100" dist="139700" dir="2700000" algn="tl" rotWithShape="0">
              <a:srgbClr val="333333">
                <a:alpha val="65000"/>
              </a:srgbClr>
            </a:outerShdw>
          </a:effectLst>
        </p:spPr>
        <p:txBody>
          <a:bodyPr vert="horz" wrap="square" lIns="128016" tIns="128016" rIns="0" bIns="128016" numCol="1" anchor="t" anchorCtr="0" compatLnSpc="1">
            <a:prstTxWarp prst="textNoShape">
              <a:avLst/>
            </a:prstTxWarp>
            <a:spAutoFit/>
          </a:bodyPr>
          <a:lstStyle/>
          <a:p>
            <a:pPr eaLnBrk="0" fontAlgn="base" hangingPunct="0">
              <a:spcBef>
                <a:spcPts val="840"/>
              </a:spcBef>
              <a:buClr>
                <a:schemeClr val="accent3">
                  <a:lumMod val="60000"/>
                  <a:lumOff val="40000"/>
                </a:schemeClr>
              </a:buClr>
              <a:buSzPct val="90000"/>
            </a:pPr>
            <a:r>
              <a:rPr lang="en-US" sz="3500" b="1" u="sng" dirty="0">
                <a:solidFill>
                  <a:schemeClr val="bg1"/>
                </a:solidFill>
              </a:rPr>
              <a:t>www.cabec.org</a:t>
            </a:r>
          </a:p>
          <a:p>
            <a:pPr eaLnBrk="0" fontAlgn="base" hangingPunct="0">
              <a:spcBef>
                <a:spcPts val="840"/>
              </a:spcBef>
              <a:buClr>
                <a:schemeClr val="accent3">
                  <a:lumMod val="60000"/>
                  <a:lumOff val="40000"/>
                </a:schemeClr>
              </a:buClr>
              <a:buSzPct val="90000"/>
            </a:pPr>
            <a:r>
              <a:rPr lang="en-US" sz="2240" dirty="0">
                <a:solidFill>
                  <a:schemeClr val="bg1"/>
                </a:solidFill>
              </a:rPr>
              <a:t>2033 San </a:t>
            </a:r>
            <a:r>
              <a:rPr lang="en-US" sz="2240" dirty="0" err="1">
                <a:solidFill>
                  <a:schemeClr val="bg1"/>
                </a:solidFill>
              </a:rPr>
              <a:t>Elijo</a:t>
            </a:r>
            <a:r>
              <a:rPr lang="en-US" sz="2240" dirty="0">
                <a:solidFill>
                  <a:schemeClr val="bg1"/>
                </a:solidFill>
              </a:rPr>
              <a:t> Ave. #102</a:t>
            </a:r>
            <a:br>
              <a:rPr lang="en-US" sz="2240" dirty="0">
                <a:solidFill>
                  <a:schemeClr val="bg1"/>
                </a:solidFill>
              </a:rPr>
            </a:br>
            <a:r>
              <a:rPr lang="en-US" sz="2240" dirty="0">
                <a:solidFill>
                  <a:schemeClr val="bg1"/>
                </a:solidFill>
              </a:rPr>
              <a:t>Cardiff, CA 92007</a:t>
            </a:r>
          </a:p>
          <a:p>
            <a:pPr eaLnBrk="0" fontAlgn="base" hangingPunct="0">
              <a:spcBef>
                <a:spcPts val="840"/>
              </a:spcBef>
              <a:buClr>
                <a:schemeClr val="accent3">
                  <a:lumMod val="60000"/>
                  <a:lumOff val="40000"/>
                </a:schemeClr>
              </a:buClr>
              <a:buSzPct val="90000"/>
            </a:pPr>
            <a:r>
              <a:rPr lang="en-US" sz="2240" dirty="0">
                <a:solidFill>
                  <a:schemeClr val="bg1"/>
                </a:solidFill>
              </a:rPr>
              <a:t>Linda Pierce</a:t>
            </a:r>
          </a:p>
          <a:p>
            <a:pPr eaLnBrk="0" fontAlgn="base" hangingPunct="0">
              <a:buClr>
                <a:schemeClr val="accent3">
                  <a:lumMod val="60000"/>
                  <a:lumOff val="40000"/>
                </a:schemeClr>
              </a:buClr>
              <a:buSzPct val="90000"/>
            </a:pPr>
            <a:r>
              <a:rPr lang="en-US" sz="2240" dirty="0">
                <a:solidFill>
                  <a:schemeClr val="bg1"/>
                </a:solidFill>
              </a:rPr>
              <a:t>CABEC Executive Director</a:t>
            </a:r>
          </a:p>
          <a:p>
            <a:pPr eaLnBrk="0" fontAlgn="base" hangingPunct="0">
              <a:buClr>
                <a:schemeClr val="accent3">
                  <a:lumMod val="60000"/>
                  <a:lumOff val="40000"/>
                </a:schemeClr>
              </a:buClr>
              <a:buSzPct val="90000"/>
            </a:pPr>
            <a:r>
              <a:rPr lang="en-US" sz="2240" dirty="0">
                <a:solidFill>
                  <a:schemeClr val="bg1"/>
                </a:solidFill>
              </a:rPr>
              <a:t>Phone: (760) 452-6600 </a:t>
            </a:r>
          </a:p>
          <a:p>
            <a:pPr eaLnBrk="0" fontAlgn="base" hangingPunct="0">
              <a:buClr>
                <a:schemeClr val="accent3">
                  <a:lumMod val="60000"/>
                  <a:lumOff val="40000"/>
                </a:schemeClr>
              </a:buClr>
              <a:buSzPct val="90000"/>
            </a:pPr>
            <a:r>
              <a:rPr lang="en-US" sz="2240" spc="-28" dirty="0">
                <a:solidFill>
                  <a:schemeClr val="bg1"/>
                </a:solidFill>
              </a:rPr>
              <a:t>Executive director@cabec.org</a:t>
            </a:r>
            <a:endParaRPr lang="en-US" sz="2100" spc="-28" dirty="0">
              <a:solidFill>
                <a:schemeClr val="bg1"/>
              </a:solidFill>
            </a:endParaRPr>
          </a:p>
        </p:txBody>
      </p:sp>
      <p:sp>
        <p:nvSpPr>
          <p:cNvPr id="11" name="Slide Number Placeholder 10"/>
          <p:cNvSpPr>
            <a:spLocks noGrp="1"/>
          </p:cNvSpPr>
          <p:nvPr>
            <p:ph type="sldNum" sz="quarter" idx="21"/>
          </p:nvPr>
        </p:nvSpPr>
        <p:spPr/>
        <p:txBody>
          <a:bodyPr/>
          <a:lstStyle/>
          <a:p>
            <a:fld id="{6815F63D-5E07-4A39-B6DB-F0CE512EDFFD}" type="slidenum">
              <a:rPr lang="en-US" smtClean="0">
                <a:solidFill>
                  <a:srgbClr val="709021">
                    <a:lumMod val="75000"/>
                  </a:srgbClr>
                </a:solidFill>
              </a:rPr>
              <a:pPr/>
              <a:t>3</a:t>
            </a:fld>
            <a:endParaRPr lang="en-US" dirty="0">
              <a:solidFill>
                <a:srgbClr val="709021">
                  <a:lumMod val="75000"/>
                </a:srgbClr>
              </a:solidFill>
            </a:endParaRPr>
          </a:p>
        </p:txBody>
      </p:sp>
    </p:spTree>
    <p:extLst>
      <p:ext uri="{BB962C8B-B14F-4D97-AF65-F5344CB8AC3E}">
        <p14:creationId xmlns:p14="http://schemas.microsoft.com/office/powerpoint/2010/main" val="1941152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11548039-8DA5-40A0-BC06-30974FEC014A}"/>
              </a:ext>
            </a:extLst>
          </p:cNvPr>
          <p:cNvPicPr>
            <a:picLocks noChangeAspect="1"/>
          </p:cNvPicPr>
          <p:nvPr/>
        </p:nvPicPr>
        <p:blipFill>
          <a:blip r:embed="rId3"/>
          <a:stretch>
            <a:fillRect/>
          </a:stretch>
        </p:blipFill>
        <p:spPr>
          <a:xfrm>
            <a:off x="8821832" y="6200776"/>
            <a:ext cx="3408587" cy="2573655"/>
          </a:xfrm>
          <a:prstGeom prst="rect">
            <a:avLst/>
          </a:prstGeom>
        </p:spPr>
      </p:pic>
      <p:sp>
        <p:nvSpPr>
          <p:cNvPr id="3" name="Content Placeholder 2"/>
          <p:cNvSpPr>
            <a:spLocks noGrp="1"/>
          </p:cNvSpPr>
          <p:nvPr>
            <p:ph sz="half" idx="2"/>
          </p:nvPr>
        </p:nvSpPr>
        <p:spPr>
          <a:xfrm>
            <a:off x="1640205" y="1905000"/>
            <a:ext cx="9770110" cy="6760520"/>
          </a:xfrm>
        </p:spPr>
        <p:txBody>
          <a:bodyPr>
            <a:normAutofit/>
          </a:bodyPr>
          <a:lstStyle/>
          <a:p>
            <a:r>
              <a:rPr lang="en-US" dirty="0"/>
              <a:t>Monthly Brown Bag Webinar Series</a:t>
            </a:r>
          </a:p>
          <a:p>
            <a:pPr lvl="1"/>
            <a:r>
              <a:rPr lang="en-US" dirty="0"/>
              <a:t>Free for CABEC Members!</a:t>
            </a:r>
          </a:p>
          <a:p>
            <a:pPr lvl="1"/>
            <a:r>
              <a:rPr lang="en-US" dirty="0"/>
              <a:t>Designed to provide energy consultants with industry specific information.</a:t>
            </a:r>
          </a:p>
          <a:p>
            <a:pPr lvl="1"/>
            <a:r>
              <a:rPr lang="en-US" dirty="0"/>
              <a:t>Available on-demand through the CABEC.com website</a:t>
            </a:r>
          </a:p>
          <a:p>
            <a:r>
              <a:rPr lang="en-US" dirty="0"/>
              <a:t>CABEC YouTube Channel (coming soon)</a:t>
            </a:r>
          </a:p>
          <a:p>
            <a:pPr lvl="1"/>
            <a:r>
              <a:rPr lang="en-US" dirty="0"/>
              <a:t>Short “how-to” and “tip-and-tricks” videos on performance modeling and other energy </a:t>
            </a:r>
            <a:br>
              <a:rPr lang="en-US" dirty="0"/>
            </a:br>
            <a:r>
              <a:rPr lang="en-US" dirty="0"/>
              <a:t>consultant related tasks </a:t>
            </a:r>
          </a:p>
        </p:txBody>
      </p:sp>
      <p:sp>
        <p:nvSpPr>
          <p:cNvPr id="11" name="Slide Number Placeholder 10"/>
          <p:cNvSpPr>
            <a:spLocks noGrp="1"/>
          </p:cNvSpPr>
          <p:nvPr>
            <p:ph type="sldNum" sz="quarter" idx="21"/>
          </p:nvPr>
        </p:nvSpPr>
        <p:spPr/>
        <p:txBody>
          <a:bodyPr/>
          <a:lstStyle/>
          <a:p>
            <a:fld id="{6815F63D-5E07-4A39-B6DB-F0CE512EDFFD}" type="slidenum">
              <a:rPr lang="en-US" smtClean="0"/>
              <a:pPr/>
              <a:t>4</a:t>
            </a:fld>
            <a:endParaRPr lang="en-US" dirty="0"/>
          </a:p>
        </p:txBody>
      </p:sp>
      <p:sp>
        <p:nvSpPr>
          <p:cNvPr id="2" name="Title 1"/>
          <p:cNvSpPr>
            <a:spLocks noGrp="1"/>
          </p:cNvSpPr>
          <p:nvPr>
            <p:ph type="title"/>
          </p:nvPr>
        </p:nvSpPr>
        <p:spPr/>
        <p:txBody>
          <a:bodyPr/>
          <a:lstStyle/>
          <a:p>
            <a:r>
              <a:rPr lang="en-US" dirty="0"/>
              <a:t>CABEC’s Training and Education</a:t>
            </a:r>
          </a:p>
        </p:txBody>
      </p:sp>
    </p:spTree>
    <p:extLst>
      <p:ext uri="{BB962C8B-B14F-4D97-AF65-F5344CB8AC3E}">
        <p14:creationId xmlns:p14="http://schemas.microsoft.com/office/powerpoint/2010/main" val="2079388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CABEC Conference</a:t>
            </a:r>
          </a:p>
        </p:txBody>
      </p:sp>
      <p:sp>
        <p:nvSpPr>
          <p:cNvPr id="11" name="Slide Number Placeholder 10"/>
          <p:cNvSpPr>
            <a:spLocks noGrp="1"/>
          </p:cNvSpPr>
          <p:nvPr>
            <p:ph type="sldNum" sz="quarter" idx="21"/>
          </p:nvPr>
        </p:nvSpPr>
        <p:spPr/>
        <p:txBody>
          <a:bodyPr/>
          <a:lstStyle/>
          <a:p>
            <a:fld id="{6815F63D-5E07-4A39-B6DB-F0CE512EDFFD}" type="slidenum">
              <a:rPr lang="en-US" smtClean="0">
                <a:solidFill>
                  <a:srgbClr val="709021">
                    <a:lumMod val="75000"/>
                  </a:srgbClr>
                </a:solidFill>
              </a:rPr>
              <a:pPr/>
              <a:t>5</a:t>
            </a:fld>
            <a:endParaRPr lang="en-US" dirty="0">
              <a:solidFill>
                <a:srgbClr val="709021">
                  <a:lumMod val="75000"/>
                </a:srgbClr>
              </a:solidFill>
            </a:endParaRPr>
          </a:p>
        </p:txBody>
      </p:sp>
      <p:pic>
        <p:nvPicPr>
          <p:cNvPr id="10" name="Picture 9">
            <a:extLst>
              <a:ext uri="{FF2B5EF4-FFF2-40B4-BE49-F238E27FC236}">
                <a16:creationId xmlns="" xmlns:a16="http://schemas.microsoft.com/office/drawing/2014/main" id="{86DB053B-0A05-4915-AA84-718F8FF41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5560" y="1443945"/>
            <a:ext cx="10439400" cy="8037151"/>
          </a:xfrm>
          <a:prstGeom prst="rect">
            <a:avLst/>
          </a:prstGeom>
        </p:spPr>
      </p:pic>
    </p:spTree>
    <p:extLst>
      <p:ext uri="{BB962C8B-B14F-4D97-AF65-F5344CB8AC3E}">
        <p14:creationId xmlns:p14="http://schemas.microsoft.com/office/powerpoint/2010/main" val="497276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16"/>
          <p:cNvSpPr>
            <a:spLocks noGrp="1"/>
          </p:cNvSpPr>
          <p:nvPr>
            <p:ph sz="half" idx="4294967295"/>
          </p:nvPr>
        </p:nvSpPr>
        <p:spPr>
          <a:xfrm>
            <a:off x="4587240" y="7532357"/>
            <a:ext cx="7574280" cy="1792224"/>
          </a:xfrm>
          <a:prstGeom prst="roundRect">
            <a:avLst>
              <a:gd name="adj" fmla="val 11944"/>
            </a:avLst>
          </a:prstGeom>
          <a:solidFill>
            <a:schemeClr val="bg2">
              <a:lumMod val="40000"/>
              <a:lumOff val="60000"/>
            </a:schemeClr>
          </a:solidFill>
          <a:ln>
            <a:solidFill>
              <a:schemeClr val="bg2">
                <a:lumMod val="75000"/>
              </a:schemeClr>
            </a:solidFill>
          </a:ln>
        </p:spPr>
        <p:style>
          <a:lnRef idx="1">
            <a:schemeClr val="accent6"/>
          </a:lnRef>
          <a:fillRef idx="2">
            <a:schemeClr val="accent6"/>
          </a:fillRef>
          <a:effectRef idx="1">
            <a:schemeClr val="accent6"/>
          </a:effectRef>
          <a:fontRef idx="minor">
            <a:schemeClr val="dk1"/>
          </a:fontRef>
        </p:style>
        <p:txBody>
          <a:bodyPr anchor="ctr" anchorCtr="0">
            <a:normAutofit/>
          </a:bodyPr>
          <a:lstStyle/>
          <a:p>
            <a:pPr marL="320040" indent="0">
              <a:lnSpc>
                <a:spcPct val="90000"/>
              </a:lnSpc>
              <a:buNone/>
            </a:pPr>
            <a:r>
              <a:rPr lang="en-US" sz="3000" dirty="0"/>
              <a:t>The exam has been through rigorous alpha and beta tests, with fine-tuning based on detailed analysis of test results.</a:t>
            </a:r>
          </a:p>
        </p:txBody>
      </p:sp>
      <p:sp>
        <p:nvSpPr>
          <p:cNvPr id="13" name="Content Placeholder 12"/>
          <p:cNvSpPr>
            <a:spLocks noGrp="1"/>
          </p:cNvSpPr>
          <p:nvPr>
            <p:ph sz="half" idx="4294967295"/>
          </p:nvPr>
        </p:nvSpPr>
        <p:spPr>
          <a:xfrm>
            <a:off x="4587240" y="3553946"/>
            <a:ext cx="7574280" cy="1792224"/>
          </a:xfrm>
          <a:prstGeom prst="roundRect">
            <a:avLst>
              <a:gd name="adj" fmla="val 11944"/>
            </a:avLst>
          </a:prstGeom>
        </p:spPr>
        <p:style>
          <a:lnRef idx="1">
            <a:schemeClr val="accent3"/>
          </a:lnRef>
          <a:fillRef idx="2">
            <a:schemeClr val="accent3"/>
          </a:fillRef>
          <a:effectRef idx="1">
            <a:schemeClr val="accent3"/>
          </a:effectRef>
          <a:fontRef idx="minor">
            <a:schemeClr val="dk1"/>
          </a:fontRef>
        </p:style>
        <p:txBody>
          <a:bodyPr anchor="ctr" anchorCtr="0">
            <a:normAutofit/>
          </a:bodyPr>
          <a:lstStyle/>
          <a:p>
            <a:pPr marL="320040" indent="0">
              <a:lnSpc>
                <a:spcPct val="90000"/>
              </a:lnSpc>
              <a:buNone/>
            </a:pPr>
            <a:r>
              <a:rPr lang="en-US" sz="3000" dirty="0">
                <a:solidFill>
                  <a:schemeClr val="tx1"/>
                </a:solidFill>
              </a:rPr>
              <a:t>The exam development team is composed of testing and measurement experts and some of the top energy analysts in the state.</a:t>
            </a:r>
          </a:p>
        </p:txBody>
      </p:sp>
      <p:sp>
        <p:nvSpPr>
          <p:cNvPr id="15" name="Content Placeholder 14"/>
          <p:cNvSpPr>
            <a:spLocks noGrp="1"/>
          </p:cNvSpPr>
          <p:nvPr>
            <p:ph sz="half" idx="4294967295"/>
          </p:nvPr>
        </p:nvSpPr>
        <p:spPr>
          <a:xfrm>
            <a:off x="4587240" y="5543152"/>
            <a:ext cx="7574280" cy="1792224"/>
          </a:xfrm>
          <a:prstGeom prst="roundRect">
            <a:avLst>
              <a:gd name="adj" fmla="val 11944"/>
            </a:avLst>
          </a:prstGeom>
        </p:spPr>
        <p:style>
          <a:lnRef idx="1">
            <a:schemeClr val="accent4"/>
          </a:lnRef>
          <a:fillRef idx="2">
            <a:schemeClr val="accent4"/>
          </a:fillRef>
          <a:effectRef idx="1">
            <a:schemeClr val="accent4"/>
          </a:effectRef>
          <a:fontRef idx="minor">
            <a:schemeClr val="dk1"/>
          </a:fontRef>
        </p:style>
        <p:txBody>
          <a:bodyPr anchor="ctr" anchorCtr="0">
            <a:normAutofit/>
          </a:bodyPr>
          <a:lstStyle/>
          <a:p>
            <a:pPr marL="320040" indent="0">
              <a:lnSpc>
                <a:spcPct val="90000"/>
              </a:lnSpc>
              <a:buNone/>
            </a:pPr>
            <a:r>
              <a:rPr lang="en-US" sz="3000" dirty="0">
                <a:solidFill>
                  <a:schemeClr val="tx1"/>
                </a:solidFill>
              </a:rPr>
              <a:t>The exam is designed to specifically reflect the skills and knowledge associated with qualified professionals in the energy consulting field.</a:t>
            </a:r>
          </a:p>
        </p:txBody>
      </p:sp>
      <p:sp>
        <p:nvSpPr>
          <p:cNvPr id="10" name="Content Placeholder 9"/>
          <p:cNvSpPr>
            <a:spLocks noGrp="1"/>
          </p:cNvSpPr>
          <p:nvPr>
            <p:ph sz="half" idx="2"/>
          </p:nvPr>
        </p:nvSpPr>
        <p:spPr>
          <a:xfrm>
            <a:off x="4560569" y="1532312"/>
            <a:ext cx="7669848" cy="1803862"/>
          </a:xfrm>
          <a:prstGeom prst="roundRect">
            <a:avLst>
              <a:gd name="adj" fmla="val 12232"/>
            </a:avLst>
          </a:prstGeom>
        </p:spPr>
        <p:txBody>
          <a:bodyPr anchor="ctr" anchorCtr="0"/>
          <a:lstStyle/>
          <a:p>
            <a:pPr indent="0">
              <a:buNone/>
            </a:pPr>
            <a:r>
              <a:rPr lang="en-US" sz="3000" dirty="0"/>
              <a:t>The CA Investor Owned Utilities Statewide Codes &amp; Standards team has supported the development and ongoing success of the CEA exam since 2010.</a:t>
            </a:r>
          </a:p>
        </p:txBody>
      </p:sp>
      <p:sp>
        <p:nvSpPr>
          <p:cNvPr id="9" name="Title 8"/>
          <p:cNvSpPr>
            <a:spLocks noGrp="1"/>
          </p:cNvSpPr>
          <p:nvPr>
            <p:ph type="title"/>
          </p:nvPr>
        </p:nvSpPr>
        <p:spPr/>
        <p:txBody>
          <a:bodyPr/>
          <a:lstStyle/>
          <a:p>
            <a:r>
              <a:rPr lang="en-US" dirty="0"/>
              <a:t>About the CEA Exam</a:t>
            </a:r>
          </a:p>
        </p:txBody>
      </p:sp>
      <p:sp>
        <p:nvSpPr>
          <p:cNvPr id="12" name="Text Placeholder 11"/>
          <p:cNvSpPr>
            <a:spLocks noGrp="1"/>
          </p:cNvSpPr>
          <p:nvPr>
            <p:ph type="body" sz="quarter" idx="14"/>
          </p:nvPr>
        </p:nvSpPr>
        <p:spPr/>
        <p:txBody>
          <a:bodyPr/>
          <a:lstStyle/>
          <a:p>
            <a:r>
              <a:rPr lang="en-US"/>
              <a:t>Supported</a:t>
            </a:r>
            <a:endParaRPr lang="en-US" dirty="0"/>
          </a:p>
        </p:txBody>
      </p:sp>
      <p:sp>
        <p:nvSpPr>
          <p:cNvPr id="14" name="Text Placeholder 13"/>
          <p:cNvSpPr>
            <a:spLocks noGrp="1"/>
          </p:cNvSpPr>
          <p:nvPr>
            <p:ph type="body" sz="quarter" idx="16"/>
          </p:nvPr>
        </p:nvSpPr>
        <p:spPr/>
        <p:txBody>
          <a:bodyPr/>
          <a:lstStyle/>
          <a:p>
            <a:r>
              <a:rPr lang="en-US"/>
              <a:t>Developed</a:t>
            </a:r>
            <a:endParaRPr lang="en-US" dirty="0"/>
          </a:p>
        </p:txBody>
      </p:sp>
      <p:sp>
        <p:nvSpPr>
          <p:cNvPr id="16" name="Text Placeholder 15"/>
          <p:cNvSpPr>
            <a:spLocks noGrp="1"/>
          </p:cNvSpPr>
          <p:nvPr>
            <p:ph type="body" sz="quarter" idx="18"/>
          </p:nvPr>
        </p:nvSpPr>
        <p:spPr/>
        <p:txBody>
          <a:bodyPr/>
          <a:lstStyle/>
          <a:p>
            <a:r>
              <a:rPr lang="en-US"/>
              <a:t>Tailored</a:t>
            </a:r>
            <a:endParaRPr lang="en-US" dirty="0"/>
          </a:p>
        </p:txBody>
      </p:sp>
      <p:sp>
        <p:nvSpPr>
          <p:cNvPr id="18" name="Text Placeholder 17"/>
          <p:cNvSpPr>
            <a:spLocks noGrp="1"/>
          </p:cNvSpPr>
          <p:nvPr>
            <p:ph type="body" sz="quarter" idx="20"/>
          </p:nvPr>
        </p:nvSpPr>
        <p:spPr/>
        <p:txBody>
          <a:bodyPr/>
          <a:lstStyle/>
          <a:p>
            <a:r>
              <a:rPr lang="en-US"/>
              <a:t>Verified</a:t>
            </a:r>
            <a:endParaRPr lang="en-US" dirty="0"/>
          </a:p>
        </p:txBody>
      </p:sp>
      <p:sp>
        <p:nvSpPr>
          <p:cNvPr id="7" name="Slide Number Placeholder 6"/>
          <p:cNvSpPr>
            <a:spLocks noGrp="1"/>
          </p:cNvSpPr>
          <p:nvPr>
            <p:ph type="sldNum" sz="quarter" idx="23"/>
          </p:nvPr>
        </p:nvSpPr>
        <p:spPr/>
        <p:txBody>
          <a:bodyPr/>
          <a:lstStyle/>
          <a:p>
            <a:fld id="{6815F63D-5E07-4A39-B6DB-F0CE512EDFFD}" type="slidenum">
              <a:rPr lang="en-US" smtClean="0">
                <a:solidFill>
                  <a:srgbClr val="709021">
                    <a:lumMod val="75000"/>
                  </a:srgbClr>
                </a:solidFill>
              </a:rPr>
              <a:pPr/>
              <a:t>6</a:t>
            </a:fld>
            <a:endParaRPr lang="en-US" dirty="0">
              <a:solidFill>
                <a:srgbClr val="709021">
                  <a:lumMod val="75000"/>
                </a:srgbClr>
              </a:solidFill>
            </a:endParaRPr>
          </a:p>
        </p:txBody>
      </p:sp>
    </p:spTree>
    <p:extLst>
      <p:ext uri="{BB962C8B-B14F-4D97-AF65-F5344CB8AC3E}">
        <p14:creationId xmlns:p14="http://schemas.microsoft.com/office/powerpoint/2010/main" val="2855831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800600" y="2453640"/>
            <a:ext cx="7360920" cy="6845938"/>
          </a:xfrm>
        </p:spPr>
        <p:txBody>
          <a:bodyPr>
            <a:normAutofit/>
          </a:bodyPr>
          <a:lstStyle/>
          <a:p>
            <a:r>
              <a:rPr lang="en-US" dirty="0"/>
              <a:t>Qualified for providing energy calculations under these programs:</a:t>
            </a:r>
          </a:p>
          <a:p>
            <a:pPr lvl="1">
              <a:spcBef>
                <a:spcPts val="840"/>
              </a:spcBef>
            </a:pPr>
            <a:r>
              <a:rPr lang="en-US" sz="2240" dirty="0"/>
              <a:t>New Solar Homes Partnership</a:t>
            </a:r>
          </a:p>
          <a:p>
            <a:pPr lvl="1">
              <a:spcBef>
                <a:spcPts val="840"/>
              </a:spcBef>
            </a:pPr>
            <a:r>
              <a:rPr lang="en-US" sz="2240" dirty="0"/>
              <a:t>Build It Green, Green Point Rated</a:t>
            </a:r>
          </a:p>
          <a:p>
            <a:pPr lvl="1">
              <a:spcBef>
                <a:spcPts val="840"/>
              </a:spcBef>
            </a:pPr>
            <a:r>
              <a:rPr lang="en-US" sz="2240" dirty="0"/>
              <a:t>California Advanced Home programs</a:t>
            </a:r>
          </a:p>
          <a:p>
            <a:pPr lvl="1">
              <a:spcBef>
                <a:spcPts val="840"/>
              </a:spcBef>
            </a:pPr>
            <a:r>
              <a:rPr lang="en-US" sz="2240" dirty="0"/>
              <a:t>California LEED for Homes</a:t>
            </a:r>
          </a:p>
          <a:p>
            <a:pPr lvl="1">
              <a:spcBef>
                <a:spcPts val="840"/>
              </a:spcBef>
            </a:pPr>
            <a:r>
              <a:rPr lang="en-US" sz="2240" dirty="0"/>
              <a:t>California Tax Credit Allocation Committee (CTCAC)</a:t>
            </a:r>
          </a:p>
          <a:p>
            <a:pPr lvl="1">
              <a:spcBef>
                <a:spcPts val="840"/>
              </a:spcBef>
            </a:pPr>
            <a:r>
              <a:rPr lang="en-US" sz="2240" dirty="0"/>
              <a:t>Low-Income Housing Tax Credit Program</a:t>
            </a:r>
          </a:p>
          <a:p>
            <a:pPr lvl="1">
              <a:spcBef>
                <a:spcPts val="840"/>
              </a:spcBef>
            </a:pPr>
            <a:r>
              <a:rPr lang="en-US" sz="2240" dirty="0"/>
              <a:t>Advanced Energy Rebuild (AER) Program</a:t>
            </a:r>
          </a:p>
          <a:p>
            <a:r>
              <a:rPr lang="en-US" dirty="0"/>
              <a:t>Measured and recognized skill in the energy field</a:t>
            </a:r>
          </a:p>
          <a:p>
            <a:r>
              <a:rPr lang="en-US" dirty="0"/>
              <a:t>Membership privileges of a respected organization when a CABEC member.</a:t>
            </a:r>
          </a:p>
        </p:txBody>
      </p:sp>
      <p:sp>
        <p:nvSpPr>
          <p:cNvPr id="2" name="Title 1"/>
          <p:cNvSpPr>
            <a:spLocks noGrp="1"/>
          </p:cNvSpPr>
          <p:nvPr>
            <p:ph type="title"/>
          </p:nvPr>
        </p:nvSpPr>
        <p:spPr/>
        <p:txBody>
          <a:bodyPr/>
          <a:lstStyle/>
          <a:p>
            <a:r>
              <a:rPr lang="en-US" dirty="0"/>
              <a:t>Value of becoming a CEA?</a:t>
            </a:r>
          </a:p>
        </p:txBody>
      </p:sp>
      <p:pic>
        <p:nvPicPr>
          <p:cNvPr id="6" name="Content Placeholder 5"/>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rcRect l="8548" r="8548"/>
          <a:stretch>
            <a:fillRect/>
          </a:stretch>
        </p:blipFill>
        <p:spPr>
          <a:prstGeom prst="rect">
            <a:avLst/>
          </a:prstGeom>
          <a:ln>
            <a:noFill/>
          </a:ln>
          <a:effectLst>
            <a:outerShdw blurRad="292100" dist="139700" dir="2700000" algn="tl" rotWithShape="0">
              <a:srgbClr val="333333">
                <a:alpha val="65000"/>
              </a:srgbClr>
            </a:outerShdw>
          </a:effectLst>
        </p:spPr>
      </p:pic>
      <p:sp>
        <p:nvSpPr>
          <p:cNvPr id="4" name="Text Placeholder 3"/>
          <p:cNvSpPr>
            <a:spLocks noGrp="1"/>
          </p:cNvSpPr>
          <p:nvPr>
            <p:ph type="body" sz="quarter" idx="18"/>
          </p:nvPr>
        </p:nvSpPr>
        <p:spPr/>
        <p:txBody>
          <a:bodyPr/>
          <a:lstStyle/>
          <a:p>
            <a:r>
              <a:rPr lang="en-US"/>
              <a:t>Recognized Professional</a:t>
            </a:r>
            <a:endParaRPr lang="en-US" dirty="0"/>
          </a:p>
        </p:txBody>
      </p:sp>
      <p:sp>
        <p:nvSpPr>
          <p:cNvPr id="11" name="Slide Number Placeholder 10"/>
          <p:cNvSpPr>
            <a:spLocks noGrp="1"/>
          </p:cNvSpPr>
          <p:nvPr>
            <p:ph type="sldNum" sz="quarter" idx="21"/>
          </p:nvPr>
        </p:nvSpPr>
        <p:spPr/>
        <p:txBody>
          <a:bodyPr/>
          <a:lstStyle/>
          <a:p>
            <a:fld id="{6815F63D-5E07-4A39-B6DB-F0CE512EDFFD}" type="slidenum">
              <a:rPr lang="en-US" smtClean="0">
                <a:solidFill>
                  <a:srgbClr val="709021">
                    <a:lumMod val="75000"/>
                  </a:srgbClr>
                </a:solidFill>
              </a:rPr>
              <a:pPr/>
              <a:t>7</a:t>
            </a:fld>
            <a:endParaRPr lang="en-US" dirty="0">
              <a:solidFill>
                <a:srgbClr val="709021">
                  <a:lumMod val="75000"/>
                </a:srgbClr>
              </a:solidFill>
            </a:endParaRPr>
          </a:p>
        </p:txBody>
      </p:sp>
    </p:spTree>
    <p:extLst>
      <p:ext uri="{BB962C8B-B14F-4D97-AF65-F5344CB8AC3E}">
        <p14:creationId xmlns:p14="http://schemas.microsoft.com/office/powerpoint/2010/main" val="2913534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89074" y="1757829"/>
            <a:ext cx="5311726" cy="7019639"/>
          </a:xfrm>
        </p:spPr>
        <p:txBody>
          <a:bodyPr>
            <a:noAutofit/>
          </a:bodyPr>
          <a:lstStyle/>
          <a:p>
            <a:pPr marL="731535" indent="-1188744">
              <a:buNone/>
              <a:defRPr/>
            </a:pPr>
            <a:r>
              <a:rPr lang="en-US" sz="2400" dirty="0">
                <a:cs typeface="Arial" panose="020B0604020202020204" pitchFamily="34" charset="0"/>
              </a:rPr>
              <a:t>1985: 1</a:t>
            </a:r>
            <a:r>
              <a:rPr lang="en-US" sz="2400" baseline="30000" dirty="0">
                <a:cs typeface="Arial" panose="020B0604020202020204" pitchFamily="34" charset="0"/>
              </a:rPr>
              <a:t>st</a:t>
            </a:r>
            <a:r>
              <a:rPr lang="en-US" sz="2400" dirty="0">
                <a:cs typeface="Arial" panose="020B0604020202020204" pitchFamily="34" charset="0"/>
              </a:rPr>
              <a:t> organizing meeting of interested parties that became CABEC; a certification exam discussed for energy consultants</a:t>
            </a:r>
          </a:p>
          <a:p>
            <a:pPr marL="731535" indent="-1188744">
              <a:buNone/>
              <a:defRPr/>
            </a:pPr>
            <a:r>
              <a:rPr lang="en-US" sz="2400" dirty="0">
                <a:cs typeface="Arial" panose="020B0604020202020204" pitchFamily="34" charset="0"/>
              </a:rPr>
              <a:t>1988: 1</a:t>
            </a:r>
            <a:r>
              <a:rPr lang="en-US" sz="2400" baseline="30000" dirty="0">
                <a:cs typeface="Arial" panose="020B0604020202020204" pitchFamily="34" charset="0"/>
              </a:rPr>
              <a:t>st</a:t>
            </a:r>
            <a:r>
              <a:rPr lang="en-US" sz="2400" dirty="0">
                <a:cs typeface="Arial" panose="020B0604020202020204" pitchFamily="34" charset="0"/>
              </a:rPr>
              <a:t> Certified Energy Plans Examiner (CEPE) exams offered, funded by the CEC through CALBO (Residential and Nonresidential CEPE</a:t>
            </a:r>
          </a:p>
          <a:p>
            <a:pPr marL="731535" indent="-1188744">
              <a:buNone/>
              <a:defRPr/>
            </a:pPr>
            <a:r>
              <a:rPr lang="en-US" sz="2400" dirty="0">
                <a:cs typeface="Arial" panose="020B0604020202020204" pitchFamily="34" charset="0"/>
              </a:rPr>
              <a:t>1990: 1</a:t>
            </a:r>
            <a:r>
              <a:rPr lang="en-US" sz="2400" baseline="30000" dirty="0">
                <a:cs typeface="Arial" panose="020B0604020202020204" pitchFamily="34" charset="0"/>
              </a:rPr>
              <a:t>st</a:t>
            </a:r>
            <a:r>
              <a:rPr lang="en-US" sz="2400" dirty="0">
                <a:cs typeface="Arial" panose="020B0604020202020204" pitchFamily="34" charset="0"/>
              </a:rPr>
              <a:t> statewide CABEC Conference where the current CEA requirements were drafted, including a pre-requisite to pass the CEPE test</a:t>
            </a:r>
          </a:p>
          <a:p>
            <a:pPr marL="731535" indent="-1188744">
              <a:buNone/>
              <a:defRPr/>
            </a:pPr>
            <a:r>
              <a:rPr lang="en-US" sz="2400" dirty="0">
                <a:cs typeface="Arial" panose="020B0604020202020204" pitchFamily="34" charset="0"/>
              </a:rPr>
              <a:t>1997: CEC stops funding the CEPE; CABEC (w/ Douglas Beaman Associates) takes over the administration of the program as well as training for and maintaining/ updating both Residential and Nonresidential exams </a:t>
            </a:r>
          </a:p>
          <a:p>
            <a:pPr marL="731535" indent="-1188744">
              <a:buNone/>
              <a:defRPr/>
            </a:pPr>
            <a:endParaRPr lang="en-US" sz="2400" dirty="0">
              <a:cs typeface="Arial" panose="020B0604020202020204" pitchFamily="34" charset="0"/>
            </a:endParaRPr>
          </a:p>
        </p:txBody>
      </p:sp>
      <p:sp>
        <p:nvSpPr>
          <p:cNvPr id="4" name="Title 3">
            <a:extLst>
              <a:ext uri="{FF2B5EF4-FFF2-40B4-BE49-F238E27FC236}">
                <a16:creationId xmlns="" xmlns:a16="http://schemas.microsoft.com/office/drawing/2014/main" id="{540D8B66-8D89-4490-AC3F-52827DE6519C}"/>
              </a:ext>
            </a:extLst>
          </p:cNvPr>
          <p:cNvSpPr>
            <a:spLocks noGrp="1"/>
          </p:cNvSpPr>
          <p:nvPr>
            <p:ph type="title"/>
          </p:nvPr>
        </p:nvSpPr>
        <p:spPr/>
        <p:txBody>
          <a:bodyPr/>
          <a:lstStyle/>
          <a:p>
            <a:r>
              <a:rPr lang="en-US" dirty="0"/>
              <a:t>History of the CEA Program</a:t>
            </a:r>
          </a:p>
        </p:txBody>
      </p:sp>
      <p:sp>
        <p:nvSpPr>
          <p:cNvPr id="12" name="Slide Number Placeholder 13"/>
          <p:cNvSpPr>
            <a:spLocks noGrp="1"/>
          </p:cNvSpPr>
          <p:nvPr>
            <p:ph type="sldNum" sz="quarter" idx="17"/>
          </p:nvPr>
        </p:nvSpPr>
        <p:spPr/>
        <p:txBody>
          <a:bodyPr/>
          <a:lstStyle/>
          <a:p>
            <a:fld id="{9206803F-B709-B647-9AFD-1178AB0DB075}" type="slidenum">
              <a:rPr>
                <a:solidFill>
                  <a:prstClr val="black">
                    <a:tint val="75000"/>
                  </a:prstClr>
                </a:solidFill>
              </a:rPr>
              <a:pPr/>
              <a:t>8</a:t>
            </a:fld>
            <a:endParaRPr dirty="0">
              <a:solidFill>
                <a:prstClr val="black">
                  <a:tint val="75000"/>
                </a:prstClr>
              </a:solidFill>
            </a:endParaRPr>
          </a:p>
        </p:txBody>
      </p:sp>
      <p:sp>
        <p:nvSpPr>
          <p:cNvPr id="11" name="Content Placeholder 2">
            <a:extLst>
              <a:ext uri="{FF2B5EF4-FFF2-40B4-BE49-F238E27FC236}">
                <a16:creationId xmlns="" xmlns:a16="http://schemas.microsoft.com/office/drawing/2014/main" id="{8F1F0C79-977D-4432-9BD3-AF66FC220BC2}"/>
              </a:ext>
            </a:extLst>
          </p:cNvPr>
          <p:cNvSpPr txBox="1">
            <a:spLocks/>
          </p:cNvSpPr>
          <p:nvPr/>
        </p:nvSpPr>
        <p:spPr bwMode="auto">
          <a:xfrm>
            <a:off x="6759526" y="1757829"/>
            <a:ext cx="5311725" cy="7010401"/>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566467" indent="-566467"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381" indent="-477609"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6097" indent="-490938"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598" indent="-466501"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9120" indent="-388753"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750"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522"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8296"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8070"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731535" indent="-1188744" defTabSz="914418">
              <a:buNone/>
              <a:defRPr/>
            </a:pPr>
            <a:r>
              <a:rPr lang="en-US" sz="2400" dirty="0">
                <a:cs typeface="Arial" panose="020B0604020202020204" pitchFamily="34" charset="0"/>
              </a:rPr>
              <a:t>2007: CEC specifies the CEPE requirement for eligibility for NSHP</a:t>
            </a:r>
          </a:p>
          <a:p>
            <a:pPr marL="731535" indent="-1188744" defTabSz="914418">
              <a:buNone/>
              <a:defRPr/>
            </a:pPr>
            <a:r>
              <a:rPr lang="en-US" sz="2400" dirty="0">
                <a:cs typeface="Arial" panose="020B0604020202020204" pitchFamily="34" charset="0"/>
              </a:rPr>
              <a:t>2009: Jill </a:t>
            </a:r>
            <a:r>
              <a:rPr lang="en-US" sz="2400" dirty="0" err="1">
                <a:cs typeface="Arial" panose="020B0604020202020204" pitchFamily="34" charset="0"/>
              </a:rPr>
              <a:t>Marver</a:t>
            </a:r>
            <a:r>
              <a:rPr lang="en-US" sz="2400" dirty="0">
                <a:cs typeface="Arial" panose="020B0604020202020204" pitchFamily="34" charset="0"/>
              </a:rPr>
              <a:t> of PG&amp;E/IOUs Statewide Codes &amp; Standards pursues the development of a new exam for energy analysts</a:t>
            </a:r>
          </a:p>
          <a:p>
            <a:pPr marL="731535" indent="-1188744" defTabSz="914418">
              <a:buNone/>
              <a:defRPr/>
            </a:pPr>
            <a:r>
              <a:rPr lang="en-US" sz="2400" dirty="0">
                <a:cs typeface="Arial" panose="020B0604020202020204" pitchFamily="34" charset="0"/>
              </a:rPr>
              <a:t>2011: CEA exam development team completes work on a new Beta Residential exam</a:t>
            </a:r>
          </a:p>
          <a:p>
            <a:pPr marL="731535" indent="-1188744" defTabSz="914418">
              <a:buNone/>
              <a:defRPr/>
            </a:pPr>
            <a:r>
              <a:rPr lang="en-US" sz="2400" dirty="0">
                <a:cs typeface="Arial" panose="020B0604020202020204" pitchFamily="34" charset="0"/>
              </a:rPr>
              <a:t>2012: CEA exam development team completes work on a new Beta Nonresidential exam</a:t>
            </a:r>
          </a:p>
          <a:p>
            <a:pPr marL="731535" indent="-1188744" defTabSz="914418">
              <a:buNone/>
              <a:defRPr/>
            </a:pPr>
            <a:r>
              <a:rPr lang="en-US" sz="2400" dirty="0">
                <a:cs typeface="Arial" panose="020B0604020202020204" pitchFamily="34" charset="0"/>
              </a:rPr>
              <a:t>2014: 2013 Standards Residential and Nonresidential CEA Exam deployed for the 2013 Standards </a:t>
            </a:r>
          </a:p>
          <a:p>
            <a:pPr marL="731535" indent="-1188744" defTabSz="914418">
              <a:buNone/>
              <a:defRPr/>
            </a:pPr>
            <a:r>
              <a:rPr lang="en-US" sz="2400" dirty="0">
                <a:cs typeface="Arial" panose="020B0604020202020204" pitchFamily="34" charset="0"/>
              </a:rPr>
              <a:t>2016: Residential and Nonresidential CEA Exam deployed for the 2016 Standards </a:t>
            </a:r>
          </a:p>
          <a:p>
            <a:pPr marL="731535" indent="-1188744" defTabSz="914418">
              <a:buNone/>
              <a:defRPr/>
            </a:pPr>
            <a:endParaRPr lang="en-US" sz="2400" dirty="0">
              <a:cs typeface="Arial" panose="020B0604020202020204" pitchFamily="34" charset="0"/>
            </a:endParaRPr>
          </a:p>
          <a:p>
            <a:pPr marL="731535" indent="-1188744" defTabSz="914418">
              <a:buNone/>
              <a:defRPr/>
            </a:pPr>
            <a:endParaRPr lang="en-US" sz="2400" dirty="0">
              <a:cs typeface="Arial" panose="020B0604020202020204" pitchFamily="34" charset="0"/>
            </a:endParaRPr>
          </a:p>
          <a:p>
            <a:pPr marL="731535" indent="-1188744" defTabSz="914418">
              <a:buNone/>
              <a:defRPr/>
            </a:pPr>
            <a:endParaRPr lang="en-US" sz="2400" dirty="0">
              <a:cs typeface="Arial" panose="020B0604020202020204" pitchFamily="34" charset="0"/>
            </a:endParaRPr>
          </a:p>
        </p:txBody>
      </p:sp>
    </p:spTree>
    <p:extLst>
      <p:ext uri="{BB962C8B-B14F-4D97-AF65-F5344CB8AC3E}">
        <p14:creationId xmlns:p14="http://schemas.microsoft.com/office/powerpoint/2010/main" val="23323593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D8AAC06-E228-4B23-A1A2-7ADCBB789D2C}"/>
              </a:ext>
            </a:extLst>
          </p:cNvPr>
          <p:cNvPicPr>
            <a:picLocks noChangeAspect="1"/>
          </p:cNvPicPr>
          <p:nvPr/>
        </p:nvPicPr>
        <p:blipFill>
          <a:blip r:embed="rId3"/>
          <a:stretch>
            <a:fillRect/>
          </a:stretch>
        </p:blipFill>
        <p:spPr>
          <a:xfrm>
            <a:off x="7277830" y="7124016"/>
            <a:ext cx="5295900" cy="1979342"/>
          </a:xfrm>
          <a:prstGeom prst="rect">
            <a:avLst/>
          </a:prstGeom>
        </p:spPr>
      </p:pic>
      <p:sp>
        <p:nvSpPr>
          <p:cNvPr id="3" name="Content Placeholder 2"/>
          <p:cNvSpPr>
            <a:spLocks noGrp="1"/>
          </p:cNvSpPr>
          <p:nvPr>
            <p:ph idx="1"/>
          </p:nvPr>
        </p:nvSpPr>
        <p:spPr/>
        <p:txBody>
          <a:bodyPr/>
          <a:lstStyle/>
          <a:p>
            <a:r>
              <a:rPr lang="en-US"/>
              <a:t>152 Residential CEAs for the 2016 Energy Standards</a:t>
            </a:r>
          </a:p>
          <a:p>
            <a:r>
              <a:rPr lang="en-US"/>
              <a:t>49 Nonresidential CEAs for the 2016 Energy Standards</a:t>
            </a:r>
          </a:p>
          <a:p>
            <a:r>
              <a:rPr lang="en-US"/>
              <a:t>77 Res, 34 Nonres  Candidates in the process of becoming a CEA</a:t>
            </a:r>
          </a:p>
          <a:p>
            <a:r>
              <a:rPr lang="en-US"/>
              <a:t>Upcoming CEA Exams</a:t>
            </a:r>
          </a:p>
          <a:p>
            <a:pPr lvl="1"/>
            <a:r>
              <a:rPr lang="en-US"/>
              <a:t>November 16th – San Diego</a:t>
            </a:r>
          </a:p>
          <a:p>
            <a:pPr lvl="1"/>
            <a:r>
              <a:rPr lang="en-US"/>
              <a:t>2019 dates to be determined</a:t>
            </a:r>
            <a:endParaRPr lang="en-US" dirty="0"/>
          </a:p>
        </p:txBody>
      </p:sp>
      <p:sp>
        <p:nvSpPr>
          <p:cNvPr id="4" name="Title 3">
            <a:extLst>
              <a:ext uri="{FF2B5EF4-FFF2-40B4-BE49-F238E27FC236}">
                <a16:creationId xmlns="" xmlns:a16="http://schemas.microsoft.com/office/drawing/2014/main" id="{C92A4024-52AF-45BD-9F9B-B3E042E52449}"/>
              </a:ext>
            </a:extLst>
          </p:cNvPr>
          <p:cNvSpPr>
            <a:spLocks noGrp="1"/>
          </p:cNvSpPr>
          <p:nvPr>
            <p:ph type="title"/>
          </p:nvPr>
        </p:nvSpPr>
        <p:spPr/>
        <p:txBody>
          <a:bodyPr/>
          <a:lstStyle/>
          <a:p>
            <a:pPr algn="l"/>
            <a:r>
              <a:rPr lang="en-US" dirty="0"/>
              <a:t>Current Status of the CEA Program</a:t>
            </a:r>
          </a:p>
        </p:txBody>
      </p:sp>
      <p:sp>
        <p:nvSpPr>
          <p:cNvPr id="9" name="Slide Number Placeholder 8">
            <a:extLst>
              <a:ext uri="{FF2B5EF4-FFF2-40B4-BE49-F238E27FC236}">
                <a16:creationId xmlns="" xmlns:a16="http://schemas.microsoft.com/office/drawing/2014/main" id="{41CB69E6-886A-4344-A21E-983FDF173D9E}"/>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9</a:t>
            </a:fld>
            <a:endParaRPr lang="en-US" dirty="0">
              <a:solidFill>
                <a:prstClr val="white">
                  <a:lumMod val="50000"/>
                </a:prstClr>
              </a:solidFill>
            </a:endParaRPr>
          </a:p>
        </p:txBody>
      </p:sp>
    </p:spTree>
    <p:extLst>
      <p:ext uri="{BB962C8B-B14F-4D97-AF65-F5344CB8AC3E}">
        <p14:creationId xmlns:p14="http://schemas.microsoft.com/office/powerpoint/2010/main" val="33743486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42BB1770-10EC-4BE9-A4E1-B9B9F1B1AA7B}"/>
              </a:ext>
            </a:extLst>
          </p:cNvPr>
          <p:cNvPicPr>
            <a:picLocks noChangeAspect="1"/>
          </p:cNvPicPr>
          <p:nvPr/>
        </p:nvPicPr>
        <p:blipFill>
          <a:blip r:embed="rId3"/>
          <a:stretch>
            <a:fillRect/>
          </a:stretch>
        </p:blipFill>
        <p:spPr>
          <a:xfrm>
            <a:off x="9266088" y="6458271"/>
            <a:ext cx="3657599" cy="2743201"/>
          </a:xfrm>
          <a:prstGeom prst="rect">
            <a:avLst/>
          </a:prstGeom>
        </p:spPr>
      </p:pic>
      <p:sp>
        <p:nvSpPr>
          <p:cNvPr id="4" name="Title 3">
            <a:extLst>
              <a:ext uri="{FF2B5EF4-FFF2-40B4-BE49-F238E27FC236}">
                <a16:creationId xmlns="" xmlns:a16="http://schemas.microsoft.com/office/drawing/2014/main" id="{12260A2F-3187-4654-A89B-615A09D8FD3B}"/>
              </a:ext>
            </a:extLst>
          </p:cNvPr>
          <p:cNvSpPr>
            <a:spLocks noGrp="1"/>
          </p:cNvSpPr>
          <p:nvPr>
            <p:ph type="title"/>
          </p:nvPr>
        </p:nvSpPr>
        <p:spPr/>
        <p:txBody>
          <a:bodyPr/>
          <a:lstStyle/>
          <a:p>
            <a:pPr algn="l"/>
            <a:r>
              <a:rPr lang="en-US" dirty="0"/>
              <a:t>Increase the Value of the CEA Program</a:t>
            </a:r>
          </a:p>
        </p:txBody>
      </p:sp>
      <p:sp>
        <p:nvSpPr>
          <p:cNvPr id="8" name="Text Placeholder 7">
            <a:extLst>
              <a:ext uri="{FF2B5EF4-FFF2-40B4-BE49-F238E27FC236}">
                <a16:creationId xmlns="" xmlns:a16="http://schemas.microsoft.com/office/drawing/2014/main" id="{23E00C5C-EDA5-4A89-B586-E2FDAD7DBE41}"/>
              </a:ext>
            </a:extLst>
          </p:cNvPr>
          <p:cNvSpPr>
            <a:spLocks noGrp="1"/>
          </p:cNvSpPr>
          <p:nvPr>
            <p:ph type="body" sz="quarter" idx="3"/>
          </p:nvPr>
        </p:nvSpPr>
        <p:spPr>
          <a:xfrm>
            <a:off x="1522413" y="1506220"/>
            <a:ext cx="10043477" cy="1113472"/>
          </a:xfrm>
        </p:spPr>
        <p:txBody>
          <a:bodyPr/>
          <a:lstStyle/>
          <a:p>
            <a:r>
              <a:rPr lang="en-US" dirty="0"/>
              <a:t>CEA Assessment Project</a:t>
            </a:r>
          </a:p>
        </p:txBody>
      </p:sp>
      <p:sp>
        <p:nvSpPr>
          <p:cNvPr id="3" name="Content Placeholder 2"/>
          <p:cNvSpPr>
            <a:spLocks noGrp="1"/>
          </p:cNvSpPr>
          <p:nvPr>
            <p:ph sz="quarter" idx="4"/>
          </p:nvPr>
        </p:nvSpPr>
        <p:spPr>
          <a:xfrm>
            <a:off x="1522413" y="2650173"/>
            <a:ext cx="10043477" cy="6453194"/>
          </a:xfrm>
        </p:spPr>
        <p:txBody>
          <a:bodyPr>
            <a:normAutofit/>
          </a:bodyPr>
          <a:lstStyle/>
          <a:p>
            <a:r>
              <a:rPr lang="en-US" dirty="0"/>
              <a:t>Determine if there are statistically significant differences in ability between CEAs and non-c CEAs with respect to their capacity to accurately analyze and document residential new construction </a:t>
            </a:r>
          </a:p>
          <a:p>
            <a:pPr lvl="2"/>
            <a:r>
              <a:rPr lang="en-US" dirty="0"/>
              <a:t>Hypothesis: Compliance documentation prepared by a CEA is more accurate and complete that those prepared by non-certified energy consultants.</a:t>
            </a:r>
          </a:p>
          <a:p>
            <a:r>
              <a:rPr lang="en-US" dirty="0"/>
              <a:t>Project objectives</a:t>
            </a:r>
          </a:p>
          <a:p>
            <a:pPr lvl="1"/>
            <a:r>
              <a:rPr lang="en-US" dirty="0"/>
              <a:t>Assess performance of CEAs and non-CEAs</a:t>
            </a:r>
          </a:p>
          <a:p>
            <a:pPr lvl="1"/>
            <a:r>
              <a:rPr lang="en-US" dirty="0"/>
              <a:t>Compare performance across the CEAs </a:t>
            </a:r>
            <a:br>
              <a:rPr lang="en-US" dirty="0"/>
            </a:br>
            <a:r>
              <a:rPr lang="en-US" dirty="0"/>
              <a:t>and non-CEAs</a:t>
            </a:r>
          </a:p>
        </p:txBody>
      </p:sp>
      <p:sp>
        <p:nvSpPr>
          <p:cNvPr id="12" name="Slide Number Placeholder 13"/>
          <p:cNvSpPr>
            <a:spLocks noGrp="1"/>
          </p:cNvSpPr>
          <p:nvPr>
            <p:ph type="sldNum" sz="quarter" idx="12"/>
          </p:nvPr>
        </p:nvSpPr>
        <p:spPr/>
        <p:txBody>
          <a:bodyPr/>
          <a:lstStyle/>
          <a:p>
            <a:fld id="{9206803F-B709-B647-9AFD-1178AB0DB075}" type="slidenum">
              <a:rPr lang="en-US" smtClean="0"/>
              <a:pPr/>
              <a:t>10</a:t>
            </a:fld>
            <a:endParaRPr lang="en-US" dirty="0"/>
          </a:p>
        </p:txBody>
      </p:sp>
    </p:spTree>
    <p:extLst>
      <p:ext uri="{BB962C8B-B14F-4D97-AF65-F5344CB8AC3E}">
        <p14:creationId xmlns:p14="http://schemas.microsoft.com/office/powerpoint/2010/main" val="1508682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a:t>Elevate the role of CEA similar to that of a HERS rater, or Acceptance Test Technician.</a:t>
            </a:r>
          </a:p>
          <a:p>
            <a:r>
              <a:rPr lang="en-US"/>
              <a:t>Require a CEA to prepare compliance documentation for projects in jurisdictions with Reach Codes.</a:t>
            </a:r>
          </a:p>
          <a:p>
            <a:pPr lvl="1"/>
            <a:r>
              <a:rPr lang="en-US"/>
              <a:t>Some reach codes already require a certified person to prepare the Green Building Code (Title 24, Part 11) documentation. </a:t>
            </a:r>
          </a:p>
          <a:p>
            <a:pPr lvl="2"/>
            <a:r>
              <a:rPr lang="en-US"/>
              <a:t>GreenPoint Rater</a:t>
            </a:r>
          </a:p>
          <a:p>
            <a:pPr lvl="2"/>
            <a:r>
              <a:rPr lang="en-US"/>
              <a:t>LEED AP</a:t>
            </a:r>
          </a:p>
          <a:p>
            <a:pPr lvl="2"/>
            <a:r>
              <a:rPr lang="en-US"/>
              <a:t>CalGreen Rater</a:t>
            </a:r>
          </a:p>
          <a:p>
            <a:r>
              <a:rPr lang="en-US"/>
              <a:t>Incorporate CEA requirement into Energy Standards</a:t>
            </a:r>
          </a:p>
          <a:p>
            <a:pPr lvl="1"/>
            <a:r>
              <a:rPr lang="en-US"/>
              <a:t>Similar to HERS Raters and Acceptance Test Technicians</a:t>
            </a:r>
          </a:p>
          <a:p>
            <a:endParaRPr lang="en-US" dirty="0"/>
          </a:p>
        </p:txBody>
      </p:sp>
      <p:sp>
        <p:nvSpPr>
          <p:cNvPr id="2" name="Title 1">
            <a:extLst>
              <a:ext uri="{FF2B5EF4-FFF2-40B4-BE49-F238E27FC236}">
                <a16:creationId xmlns="" xmlns:a16="http://schemas.microsoft.com/office/drawing/2014/main" id="{FD0C5D82-84DE-4C84-8473-5F0EFC18A64E}"/>
              </a:ext>
            </a:extLst>
          </p:cNvPr>
          <p:cNvSpPr>
            <a:spLocks noGrp="1"/>
          </p:cNvSpPr>
          <p:nvPr>
            <p:ph type="title"/>
          </p:nvPr>
        </p:nvSpPr>
        <p:spPr/>
        <p:txBody>
          <a:bodyPr/>
          <a:lstStyle/>
          <a:p>
            <a:pPr algn="l"/>
            <a:r>
              <a:rPr lang="en-US" dirty="0"/>
              <a:t>Increase the Value of the CEA Program</a:t>
            </a:r>
          </a:p>
        </p:txBody>
      </p:sp>
      <p:sp>
        <p:nvSpPr>
          <p:cNvPr id="12" name="Slide Number Placeholder 13"/>
          <p:cNvSpPr>
            <a:spLocks noGrp="1"/>
          </p:cNvSpPr>
          <p:nvPr>
            <p:ph type="sldNum" sz="quarter" idx="12"/>
          </p:nvPr>
        </p:nvSpPr>
        <p:spPr/>
        <p:txBody>
          <a:bodyPr/>
          <a:lstStyle/>
          <a:p>
            <a:fld id="{9206803F-B709-B647-9AFD-1178AB0DB075}" type="slidenum">
              <a:rPr lang="en-US" smtClean="0"/>
              <a:pPr/>
              <a:t>11</a:t>
            </a:fld>
            <a:endParaRPr lang="en-US" dirty="0"/>
          </a:p>
        </p:txBody>
      </p:sp>
      <p:pic>
        <p:nvPicPr>
          <p:cNvPr id="1026" name="Picture 2" descr="Image result for increase">
            <a:extLst>
              <a:ext uri="{FF2B5EF4-FFF2-40B4-BE49-F238E27FC236}">
                <a16:creationId xmlns="" xmlns:a16="http://schemas.microsoft.com/office/drawing/2014/main" id="{D24887B7-E504-4A18-9D87-D914BAC73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4787" y="4369677"/>
            <a:ext cx="2743201" cy="2642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9989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11.0&quot;&gt;&lt;object type=&quot;1&quot; unique_id=&quot;10001&quot;&gt;&lt;object type=&quot;2&quot; unique_id=&quot;944073&quot;&gt;&lt;object type=&quot;3&quot; unique_id=&quot;944074&quot;&gt;&lt;property id=&quot;20148&quot; value=&quot;5&quot;/&gt;&lt;property id=&quot;20300&quot; value=&quot;Slide 1 - &amp;quot;Energy Code Compliance Resources&amp;quot;&quot;/&gt;&lt;property id=&quot;20307&quot; value=&quot;305&quot;/&gt;&lt;/object&gt;&lt;object type=&quot;3&quot; unique_id=&quot;944121&quot;&gt;&lt;property id=&quot;20148&quot; value=&quot;5&quot;/&gt;&lt;property id=&quot;20300&quot; value=&quot;Slide 12&quot;/&gt;&lt;property id=&quot;20307&quot; value=&quot;360&quot;/&gt;&lt;/object&gt;&lt;object type=&quot;3&quot; unique_id=&quot;944386&quot;&gt;&lt;property id=&quot;20148&quot; value=&quot;5&quot;/&gt;&lt;property id=&quot;20300&quot; value=&quot;Slide 2 - &amp;quot;About CABEC&amp;quot;&quot;/&gt;&lt;property id=&quot;20307&quot; value=&quot;362&quot;/&gt;&lt;/object&gt;&lt;object type=&quot;3&quot; unique_id=&quot;944387&quot;&gt;&lt;property id=&quot;20148&quot; value=&quot;5&quot;/&gt;&lt;property id=&quot;20300&quot; value=&quot;Slide 3 - &amp;quot;About CABEC&amp;quot;&quot;/&gt;&lt;property id=&quot;20307&quot; value=&quot;363&quot;/&gt;&lt;/object&gt;&lt;object type=&quot;3&quot; unique_id=&quot;944388&quot;&gt;&lt;property id=&quot;20148&quot; value=&quot;5&quot;/&gt;&lt;property id=&quot;20300&quot; value=&quot;Slide 4 - &amp;quot;About CABEC&amp;quot;&quot;/&gt;&lt;property id=&quot;20307&quot; value=&quot;364&quot;/&gt;&lt;/object&gt;&lt;object type=&quot;3&quot; unique_id=&quot;944389&quot;&gt;&lt;property id=&quot;20148&quot; value=&quot;5&quot;/&gt;&lt;property id=&quot;20300&quot; value=&quot;Slide 5 - &amp;quot;About CABEC&amp;quot;&quot;/&gt;&lt;property id=&quot;20307&quot; value=&quot;365&quot;/&gt;&lt;/object&gt;&lt;object type=&quot;3&quot; unique_id=&quot;944390&quot;&gt;&lt;property id=&quot;20148&quot; value=&quot;5&quot;/&gt;&lt;property id=&quot;20300&quot; value=&quot;Slide 6 - &amp;quot;About the CEA Exam&amp;quot;&quot;/&gt;&lt;property id=&quot;20307&quot; value=&quot;366&quot;/&gt;&lt;/object&gt;&lt;object type=&quot;3&quot; unique_id=&quot;944391&quot;&gt;&lt;property id=&quot;20148&quot; value=&quot;5&quot;/&gt;&lt;property id=&quot;20300&quot; value=&quot;Slide 7 - &amp;quot;Value of becoming a CEA?&amp;quot;&quot;/&gt;&lt;property id=&quot;20307&quot; value=&quot;367&quot;/&gt;&lt;/object&gt;&lt;object type=&quot;3&quot; unique_id=&quot;944392&quot;&gt;&lt;property id=&quot;20148&quot; value=&quot;5&quot;/&gt;&lt;property id=&quot;20300&quot; value=&quot;Slide 8 - &amp;quot;History of the CEA Program&amp;quot;&quot;/&gt;&lt;property id=&quot;20307&quot; value=&quot;368&quot;/&gt;&lt;/object&gt;&lt;object type=&quot;3&quot; unique_id=&quot;944393&quot;&gt;&lt;property id=&quot;20148&quot; value=&quot;5&quot;/&gt;&lt;property id=&quot;20300&quot; value=&quot;Slide 9 - &amp;quot;Current Status of the CEA Program&amp;quot;&quot;/&gt;&lt;property id=&quot;20307&quot; value=&quot;369&quot;/&gt;&lt;/object&gt;&lt;object type=&quot;3&quot; unique_id=&quot;944394&quot;&gt;&lt;property id=&quot;20148&quot; value=&quot;5&quot;/&gt;&lt;property id=&quot;20300&quot; value=&quot;Slide 10 - &amp;quot;Increase the Value of the CEA Program&amp;quot;&quot;/&gt;&lt;property id=&quot;20307&quot; value=&quot;370&quot;/&gt;&lt;/object&gt;&lt;object type=&quot;3&quot; unique_id=&quot;944395&quot;&gt;&lt;property id=&quot;20148&quot; value=&quot;5&quot;/&gt;&lt;property id=&quot;20300&quot; value=&quot;Slide 11 - &amp;quot;Increase the Value of the CEA Program&amp;quot;&quot;/&gt;&lt;property id=&quot;20307&quot; value=&quot;371&quot;/&gt;&lt;/object&gt;&lt;/object&gt;&lt;object type=&quot;8&quot; unique_id=&quot;944171&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2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11096</TotalTime>
  <Words>954</Words>
  <Application>Microsoft Office PowerPoint</Application>
  <PresentationFormat>A3 Paper (297x420 mm)</PresentationFormat>
  <Paragraphs>121</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2_Ace  01 All-up</vt:lpstr>
      <vt:lpstr>Energy Code Compliance Resources</vt:lpstr>
      <vt:lpstr> About CABEC</vt:lpstr>
      <vt:lpstr>About CABEC</vt:lpstr>
      <vt:lpstr>CABEC’s Training and Education</vt:lpstr>
      <vt:lpstr>CABEC Conference</vt:lpstr>
      <vt:lpstr>About the CEA Exam</vt:lpstr>
      <vt:lpstr>Value of becoming a CEA?</vt:lpstr>
      <vt:lpstr>History of the CEA Program</vt:lpstr>
      <vt:lpstr>Current Status of the CEA Program</vt:lpstr>
      <vt:lpstr>Increase the Value of the CEA Program</vt:lpstr>
      <vt:lpstr>Increase the Value of the CEA Program</vt:lpstr>
    </vt:vector>
  </TitlesOfParts>
  <Company>Pacific Gas and Electric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Marver, Jill</dc:creator>
  <cp:lastModifiedBy>Windows User</cp:lastModifiedBy>
  <cp:revision>283</cp:revision>
  <cp:lastPrinted>2013-09-06T17:21:49Z</cp:lastPrinted>
  <dcterms:created xsi:type="dcterms:W3CDTF">2012-09-17T18:12:08Z</dcterms:created>
  <dcterms:modified xsi:type="dcterms:W3CDTF">2018-11-06T18:58:32Z</dcterms:modified>
</cp:coreProperties>
</file>