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4.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5.xml" ContentType="application/vnd.openxmlformats-officedocument.theme+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theme/theme6.xml" ContentType="application/vnd.openxmlformats-officedocument.theme+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theme/theme7.xml" ContentType="application/vnd.openxmlformats-officedocument.theme+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theme/theme8.xml" ContentType="application/vnd.openxmlformats-officedocument.theme+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heme/theme9.xml" ContentType="application/vnd.openxmlformats-officedocument.theme+xml"/>
  <Override PartName="/ppt/theme/theme10.xml" ContentType="application/vnd.openxmlformats-officedocument.theme+xml"/>
  <Override PartName="/ppt/tags/tag481.xml" ContentType="application/vnd.openxmlformats-officedocument.presentationml.tags+xml"/>
  <Override PartName="/ppt/tags/tag48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1" r:id="rId1"/>
    <p:sldMasterId id="2147483846" r:id="rId2"/>
    <p:sldMasterId id="2147483910" r:id="rId3"/>
    <p:sldMasterId id="2147483957" r:id="rId4"/>
    <p:sldMasterId id="2147483975" r:id="rId5"/>
    <p:sldMasterId id="2147484018" r:id="rId6"/>
    <p:sldMasterId id="2147484071" r:id="rId7"/>
    <p:sldMasterId id="2147484115" r:id="rId8"/>
  </p:sldMasterIdLst>
  <p:notesMasterIdLst>
    <p:notesMasterId r:id="rId40"/>
  </p:notesMasterIdLst>
  <p:handoutMasterIdLst>
    <p:handoutMasterId r:id="rId41"/>
  </p:handoutMasterIdLst>
  <p:sldIdLst>
    <p:sldId id="509" r:id="rId9"/>
    <p:sldId id="465" r:id="rId10"/>
    <p:sldId id="506" r:id="rId11"/>
    <p:sldId id="513" r:id="rId12"/>
    <p:sldId id="483" r:id="rId13"/>
    <p:sldId id="491" r:id="rId14"/>
    <p:sldId id="490" r:id="rId15"/>
    <p:sldId id="488" r:id="rId16"/>
    <p:sldId id="492" r:id="rId17"/>
    <p:sldId id="499" r:id="rId18"/>
    <p:sldId id="500" r:id="rId19"/>
    <p:sldId id="484" r:id="rId20"/>
    <p:sldId id="508" r:id="rId21"/>
    <p:sldId id="512" r:id="rId22"/>
    <p:sldId id="511" r:id="rId23"/>
    <p:sldId id="395" r:id="rId24"/>
    <p:sldId id="457" r:id="rId25"/>
    <p:sldId id="461" r:id="rId26"/>
    <p:sldId id="463" r:id="rId27"/>
    <p:sldId id="516" r:id="rId28"/>
    <p:sldId id="424" r:id="rId29"/>
    <p:sldId id="517" r:id="rId30"/>
    <p:sldId id="519" r:id="rId31"/>
    <p:sldId id="520" r:id="rId32"/>
    <p:sldId id="523" r:id="rId33"/>
    <p:sldId id="525" r:id="rId34"/>
    <p:sldId id="526" r:id="rId35"/>
    <p:sldId id="528" r:id="rId36"/>
    <p:sldId id="529" r:id="rId37"/>
    <p:sldId id="515" r:id="rId38"/>
    <p:sldId id="510" r:id="rId39"/>
  </p:sldIdLst>
  <p:sldSz cx="12801600" cy="9601200" type="A3"/>
  <p:notesSz cx="7010400" cy="9296400"/>
  <p:defaultTextStyle>
    <a:defPPr>
      <a:defRPr lang="en-US"/>
    </a:defPPr>
    <a:lvl1pPr marL="0" algn="l" defTabSz="1279078" rtl="0" eaLnBrk="1" latinLnBrk="0" hangingPunct="1">
      <a:defRPr sz="2500" kern="1200">
        <a:solidFill>
          <a:schemeClr val="tx1"/>
        </a:solidFill>
        <a:latin typeface="+mn-lt"/>
        <a:ea typeface="+mn-ea"/>
        <a:cs typeface="+mn-cs"/>
      </a:defRPr>
    </a:lvl1pPr>
    <a:lvl2pPr marL="639540" algn="l" defTabSz="1279078" rtl="0" eaLnBrk="1" latinLnBrk="0" hangingPunct="1">
      <a:defRPr sz="2500" kern="1200">
        <a:solidFill>
          <a:schemeClr val="tx1"/>
        </a:solidFill>
        <a:latin typeface="+mn-lt"/>
        <a:ea typeface="+mn-ea"/>
        <a:cs typeface="+mn-cs"/>
      </a:defRPr>
    </a:lvl2pPr>
    <a:lvl3pPr marL="1279078" algn="l" defTabSz="1279078" rtl="0" eaLnBrk="1" latinLnBrk="0" hangingPunct="1">
      <a:defRPr sz="2500" kern="1200">
        <a:solidFill>
          <a:schemeClr val="tx1"/>
        </a:solidFill>
        <a:latin typeface="+mn-lt"/>
        <a:ea typeface="+mn-ea"/>
        <a:cs typeface="+mn-cs"/>
      </a:defRPr>
    </a:lvl3pPr>
    <a:lvl4pPr marL="1918617" algn="l" defTabSz="1279078" rtl="0" eaLnBrk="1" latinLnBrk="0" hangingPunct="1">
      <a:defRPr sz="2500" kern="1200">
        <a:solidFill>
          <a:schemeClr val="tx1"/>
        </a:solidFill>
        <a:latin typeface="+mn-lt"/>
        <a:ea typeface="+mn-ea"/>
        <a:cs typeface="+mn-cs"/>
      </a:defRPr>
    </a:lvl4pPr>
    <a:lvl5pPr marL="2558158" algn="l" defTabSz="1279078" rtl="0" eaLnBrk="1" latinLnBrk="0" hangingPunct="1">
      <a:defRPr sz="2500" kern="1200">
        <a:solidFill>
          <a:schemeClr val="tx1"/>
        </a:solidFill>
        <a:latin typeface="+mn-lt"/>
        <a:ea typeface="+mn-ea"/>
        <a:cs typeface="+mn-cs"/>
      </a:defRPr>
    </a:lvl5pPr>
    <a:lvl6pPr marL="3197702" algn="l" defTabSz="1279078" rtl="0" eaLnBrk="1" latinLnBrk="0" hangingPunct="1">
      <a:defRPr sz="2500" kern="1200">
        <a:solidFill>
          <a:schemeClr val="tx1"/>
        </a:solidFill>
        <a:latin typeface="+mn-lt"/>
        <a:ea typeface="+mn-ea"/>
        <a:cs typeface="+mn-cs"/>
      </a:defRPr>
    </a:lvl6pPr>
    <a:lvl7pPr marL="3837242" algn="l" defTabSz="1279078" rtl="0" eaLnBrk="1" latinLnBrk="0" hangingPunct="1">
      <a:defRPr sz="2500" kern="1200">
        <a:solidFill>
          <a:schemeClr val="tx1"/>
        </a:solidFill>
        <a:latin typeface="+mn-lt"/>
        <a:ea typeface="+mn-ea"/>
        <a:cs typeface="+mn-cs"/>
      </a:defRPr>
    </a:lvl7pPr>
    <a:lvl8pPr marL="4476781" algn="l" defTabSz="1279078" rtl="0" eaLnBrk="1" latinLnBrk="0" hangingPunct="1">
      <a:defRPr sz="2500" kern="1200">
        <a:solidFill>
          <a:schemeClr val="tx1"/>
        </a:solidFill>
        <a:latin typeface="+mn-lt"/>
        <a:ea typeface="+mn-ea"/>
        <a:cs typeface="+mn-cs"/>
      </a:defRPr>
    </a:lvl8pPr>
    <a:lvl9pPr marL="5116320" algn="l" defTabSz="1279078" rtl="0" eaLnBrk="1" latinLnBrk="0" hangingPunct="1">
      <a:defRPr sz="25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dows User" initials="WU"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EBF9"/>
    <a:srgbClr val="E8D9F3"/>
    <a:srgbClr val="E0F4F8"/>
    <a:srgbClr val="00A251"/>
    <a:srgbClr val="FFFF66"/>
    <a:srgbClr val="116945"/>
    <a:srgbClr val="178B5C"/>
    <a:srgbClr val="4C5F27"/>
    <a:srgbClr val="993300"/>
    <a:srgbClr val="77BC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1324" autoAdjust="0"/>
    <p:restoredTop sz="99062" autoAdjust="0"/>
  </p:normalViewPr>
  <p:slideViewPr>
    <p:cSldViewPr>
      <p:cViewPr>
        <p:scale>
          <a:sx n="60" d="100"/>
          <a:sy n="60" d="100"/>
        </p:scale>
        <p:origin x="-2298" y="-258"/>
      </p:cViewPr>
      <p:guideLst>
        <p:guide orient="horz" pos="3024"/>
        <p:guide pos="4032"/>
      </p:guideLst>
    </p:cSldViewPr>
  </p:slideViewPr>
  <p:notesTextViewPr>
    <p:cViewPr>
      <p:scale>
        <a:sx n="1" d="1"/>
        <a:sy n="1" d="1"/>
      </p:scale>
      <p:origin x="0" y="0"/>
    </p:cViewPr>
  </p:notesTextViewPr>
  <p:sorterViewPr>
    <p:cViewPr>
      <p:scale>
        <a:sx n="70" d="100"/>
        <a:sy n="70" d="100"/>
      </p:scale>
      <p:origin x="0" y="0"/>
    </p:cViewPr>
  </p:sorterViewPr>
  <p:notesViewPr>
    <p:cSldViewPr>
      <p:cViewPr>
        <p:scale>
          <a:sx n="66" d="100"/>
          <a:sy n="66" d="100"/>
        </p:scale>
        <p:origin x="-3210"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commentAuthors" Target="commentAuthor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A2D885D0-3503-476D-8A15-78F46F82761B}" type="datetimeFigureOut">
              <a:rPr lang="en-US" smtClean="0"/>
              <a:t>11/6/2018</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2C103D7D-C8A4-444C-90FF-04AEE7B3401E}" type="slidenum">
              <a:rPr lang="en-US" smtClean="0"/>
              <a:t>‹#›</a:t>
            </a:fld>
            <a:endParaRPr lang="en-US"/>
          </a:p>
        </p:txBody>
      </p:sp>
    </p:spTree>
    <p:extLst>
      <p:ext uri="{BB962C8B-B14F-4D97-AF65-F5344CB8AC3E}">
        <p14:creationId xmlns:p14="http://schemas.microsoft.com/office/powerpoint/2010/main" val="3704425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F96C0E6-F222-41AD-8CF0-561635F944E3}" type="datetimeFigureOut">
              <a:rPr lang="en-US" smtClean="0"/>
              <a:t>11/6/2018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BA3E0C0-618B-4A2A-AB54-F593AA3764C6}" type="slidenum">
              <a:rPr lang="en-US" smtClean="0"/>
              <a:t>‹#›</a:t>
            </a:fld>
            <a:endParaRPr lang="en-US" dirty="0"/>
          </a:p>
        </p:txBody>
      </p:sp>
    </p:spTree>
    <p:extLst>
      <p:ext uri="{BB962C8B-B14F-4D97-AF65-F5344CB8AC3E}">
        <p14:creationId xmlns:p14="http://schemas.microsoft.com/office/powerpoint/2010/main" val="3767760371"/>
      </p:ext>
    </p:extLst>
  </p:cSld>
  <p:clrMap bg1="lt1" tx1="dk1" bg2="lt2" tx2="dk2" accent1="accent1" accent2="accent2" accent3="accent3" accent4="accent4" accent5="accent5" accent6="accent6" hlink="hlink" folHlink="folHlink"/>
  <p:notesStyle>
    <a:lvl1pPr marL="0" algn="l" defTabSz="1279078" rtl="0" eaLnBrk="1" latinLnBrk="0" hangingPunct="1">
      <a:defRPr sz="1700" kern="1200">
        <a:solidFill>
          <a:schemeClr val="tx1"/>
        </a:solidFill>
        <a:latin typeface="+mn-lt"/>
        <a:ea typeface="+mn-ea"/>
        <a:cs typeface="+mn-cs"/>
      </a:defRPr>
    </a:lvl1pPr>
    <a:lvl2pPr marL="639540" algn="l" defTabSz="1279078" rtl="0" eaLnBrk="1" latinLnBrk="0" hangingPunct="1">
      <a:defRPr sz="1700" kern="1200">
        <a:solidFill>
          <a:schemeClr val="tx1"/>
        </a:solidFill>
        <a:latin typeface="+mn-lt"/>
        <a:ea typeface="+mn-ea"/>
        <a:cs typeface="+mn-cs"/>
      </a:defRPr>
    </a:lvl2pPr>
    <a:lvl3pPr marL="1279078" algn="l" defTabSz="1279078" rtl="0" eaLnBrk="1" latinLnBrk="0" hangingPunct="1">
      <a:defRPr sz="1700" kern="1200">
        <a:solidFill>
          <a:schemeClr val="tx1"/>
        </a:solidFill>
        <a:latin typeface="+mn-lt"/>
        <a:ea typeface="+mn-ea"/>
        <a:cs typeface="+mn-cs"/>
      </a:defRPr>
    </a:lvl3pPr>
    <a:lvl4pPr marL="1918617" algn="l" defTabSz="1279078" rtl="0" eaLnBrk="1" latinLnBrk="0" hangingPunct="1">
      <a:defRPr sz="1700" kern="1200">
        <a:solidFill>
          <a:schemeClr val="tx1"/>
        </a:solidFill>
        <a:latin typeface="+mn-lt"/>
        <a:ea typeface="+mn-ea"/>
        <a:cs typeface="+mn-cs"/>
      </a:defRPr>
    </a:lvl4pPr>
    <a:lvl5pPr marL="2558158" algn="l" defTabSz="1279078" rtl="0" eaLnBrk="1" latinLnBrk="0" hangingPunct="1">
      <a:defRPr sz="1700" kern="1200">
        <a:solidFill>
          <a:schemeClr val="tx1"/>
        </a:solidFill>
        <a:latin typeface="+mn-lt"/>
        <a:ea typeface="+mn-ea"/>
        <a:cs typeface="+mn-cs"/>
      </a:defRPr>
    </a:lvl5pPr>
    <a:lvl6pPr marL="3197702" algn="l" defTabSz="1279078" rtl="0" eaLnBrk="1" latinLnBrk="0" hangingPunct="1">
      <a:defRPr sz="1700" kern="1200">
        <a:solidFill>
          <a:schemeClr val="tx1"/>
        </a:solidFill>
        <a:latin typeface="+mn-lt"/>
        <a:ea typeface="+mn-ea"/>
        <a:cs typeface="+mn-cs"/>
      </a:defRPr>
    </a:lvl6pPr>
    <a:lvl7pPr marL="3837242" algn="l" defTabSz="1279078" rtl="0" eaLnBrk="1" latinLnBrk="0" hangingPunct="1">
      <a:defRPr sz="1700" kern="1200">
        <a:solidFill>
          <a:schemeClr val="tx1"/>
        </a:solidFill>
        <a:latin typeface="+mn-lt"/>
        <a:ea typeface="+mn-ea"/>
        <a:cs typeface="+mn-cs"/>
      </a:defRPr>
    </a:lvl7pPr>
    <a:lvl8pPr marL="4476781" algn="l" defTabSz="1279078" rtl="0" eaLnBrk="1" latinLnBrk="0" hangingPunct="1">
      <a:defRPr sz="1700" kern="1200">
        <a:solidFill>
          <a:schemeClr val="tx1"/>
        </a:solidFill>
        <a:latin typeface="+mn-lt"/>
        <a:ea typeface="+mn-ea"/>
        <a:cs typeface="+mn-cs"/>
      </a:defRPr>
    </a:lvl8pPr>
    <a:lvl9pPr marL="5116320" algn="l" defTabSz="1279078"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today’s spokesperson …speaking on behalf of my counterparts:</a:t>
            </a:r>
          </a:p>
          <a:p>
            <a:r>
              <a:rPr lang="en-US" dirty="0"/>
              <a:t>Adrian Salas</a:t>
            </a:r>
          </a:p>
          <a:p>
            <a:r>
              <a:rPr lang="en-US" dirty="0"/>
              <a:t>Javier Mariscal and Gary Shushnar</a:t>
            </a:r>
          </a:p>
          <a:p>
            <a:r>
              <a:rPr lang="en-US" dirty="0" err="1"/>
              <a:t>Dipo</a:t>
            </a:r>
            <a:endParaRPr lang="en-US" dirty="0"/>
          </a:p>
        </p:txBody>
      </p:sp>
    </p:spTree>
    <p:extLst>
      <p:ext uri="{BB962C8B-B14F-4D97-AF65-F5344CB8AC3E}">
        <p14:creationId xmlns:p14="http://schemas.microsoft.com/office/powerpoint/2010/main" val="3339729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F54DDFAA-839F-41E7-95BA-F629FB198C54}" type="slidenum">
              <a:rPr lang="en-US" smtClean="0"/>
              <a:t>2</a:t>
            </a:fld>
            <a:endParaRPr lang="en-US" dirty="0"/>
          </a:p>
        </p:txBody>
      </p:sp>
    </p:spTree>
    <p:extLst>
      <p:ext uri="{BB962C8B-B14F-4D97-AF65-F5344CB8AC3E}">
        <p14:creationId xmlns:p14="http://schemas.microsoft.com/office/powerpoint/2010/main" val="335581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04110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sng" dirty="0"/>
              <a:t>YW</a:t>
            </a:r>
          </a:p>
          <a:p>
            <a:endParaRPr lang="en-US" i="1" u="sng" dirty="0"/>
          </a:p>
        </p:txBody>
      </p:sp>
    </p:spTree>
    <p:extLst>
      <p:ext uri="{BB962C8B-B14F-4D97-AF65-F5344CB8AC3E}">
        <p14:creationId xmlns:p14="http://schemas.microsoft.com/office/powerpoint/2010/main" val="3533563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sng" dirty="0"/>
              <a:t>YW</a:t>
            </a:r>
          </a:p>
          <a:p>
            <a:endParaRPr lang="en-US" i="1" u="sng" dirty="0"/>
          </a:p>
        </p:txBody>
      </p:sp>
    </p:spTree>
    <p:extLst>
      <p:ext uri="{BB962C8B-B14F-4D97-AF65-F5344CB8AC3E}">
        <p14:creationId xmlns:p14="http://schemas.microsoft.com/office/powerpoint/2010/main" val="35335637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sng" dirty="0"/>
              <a:t>YW</a:t>
            </a:r>
          </a:p>
          <a:p>
            <a:endParaRPr lang="en-US" i="1" u="sng" dirty="0"/>
          </a:p>
        </p:txBody>
      </p:sp>
    </p:spTree>
    <p:extLst>
      <p:ext uri="{BB962C8B-B14F-4D97-AF65-F5344CB8AC3E}">
        <p14:creationId xmlns:p14="http://schemas.microsoft.com/office/powerpoint/2010/main" val="3533563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BA3E0C0-618B-4A2A-AB54-F593AA3764C6}" type="slidenum">
              <a:rPr lang="en-US" smtClean="0"/>
              <a:t>16</a:t>
            </a:fld>
            <a:endParaRPr lang="en-US" dirty="0"/>
          </a:p>
        </p:txBody>
      </p:sp>
    </p:spTree>
    <p:extLst>
      <p:ext uri="{BB962C8B-B14F-4D97-AF65-F5344CB8AC3E}">
        <p14:creationId xmlns:p14="http://schemas.microsoft.com/office/powerpoint/2010/main" val="4161723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sng" dirty="0"/>
              <a:t>YW</a:t>
            </a:r>
          </a:p>
          <a:p>
            <a:endParaRPr lang="en-US" i="1" u="sng" dirty="0"/>
          </a:p>
        </p:txBody>
      </p:sp>
    </p:spTree>
    <p:extLst>
      <p:ext uri="{BB962C8B-B14F-4D97-AF65-F5344CB8AC3E}">
        <p14:creationId xmlns:p14="http://schemas.microsoft.com/office/powerpoint/2010/main" val="3533563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BA3E0C0-618B-4A2A-AB54-F593AA3764C6}" type="slidenum">
              <a:rPr lang="en-US" smtClean="0"/>
              <a:t>19</a:t>
            </a:fld>
            <a:endParaRPr lang="en-US" dirty="0"/>
          </a:p>
        </p:txBody>
      </p:sp>
    </p:spTree>
    <p:extLst>
      <p:ext uri="{BB962C8B-B14F-4D97-AF65-F5344CB8AC3E}">
        <p14:creationId xmlns:p14="http://schemas.microsoft.com/office/powerpoint/2010/main" val="794295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BA3E0C0-618B-4A2A-AB54-F593AA3764C6}" type="slidenum">
              <a:rPr lang="en-US" smtClean="0"/>
              <a:t>21</a:t>
            </a:fld>
            <a:endParaRPr lang="en-US" dirty="0"/>
          </a:p>
        </p:txBody>
      </p:sp>
    </p:spTree>
    <p:extLst>
      <p:ext uri="{BB962C8B-B14F-4D97-AF65-F5344CB8AC3E}">
        <p14:creationId xmlns:p14="http://schemas.microsoft.com/office/powerpoint/2010/main" val="102239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7BA3E0C0-618B-4A2A-AB54-F593AA3764C6}" type="slidenum">
              <a:rPr lang="en-US" smtClean="0">
                <a:solidFill>
                  <a:prstClr val="black"/>
                </a:solidFill>
              </a:rPr>
              <a:pPr/>
              <a:t>27</a:t>
            </a:fld>
            <a:endParaRPr lang="en-US" dirty="0">
              <a:solidFill>
                <a:prstClr val="black"/>
              </a:solidFill>
            </a:endParaRPr>
          </a:p>
        </p:txBody>
      </p:sp>
      <p:sp>
        <p:nvSpPr>
          <p:cNvPr id="5" name="Notes Placeholder 4"/>
          <p:cNvSpPr>
            <a:spLocks noGrp="1"/>
          </p:cNvSpPr>
          <p:nvPr>
            <p:ph type="body" idx="1"/>
          </p:nvPr>
        </p:nvSpPr>
        <p:spPr>
          <a:prstGeom prst="rect">
            <a:avLst/>
          </a:prstGeom>
        </p:spPr>
        <p:txBody>
          <a:bodyPr wrap="square" lIns="127989" tIns="63995" rIns="127989" bIns="63995">
            <a:spAutoFit/>
          </a:bodyPr>
          <a:lstStyle/>
          <a:p>
            <a:r>
              <a:rPr lang="en-US" sz="1500" u="sng" dirty="0">
                <a:latin typeface="Arial Narrow" panose="020B0606020202030204" pitchFamily="34" charset="0"/>
              </a:rPr>
              <a:t>Features:</a:t>
            </a:r>
          </a:p>
          <a:p>
            <a:pPr marL="239981" indent="-239981">
              <a:buFont typeface="Arial" panose="020B0604020202020204" pitchFamily="34" charset="0"/>
              <a:buChar char="•"/>
            </a:pPr>
            <a:r>
              <a:rPr lang="en-US" sz="1500" dirty="0">
                <a:latin typeface="Arial Narrow" panose="020B0606020202030204" pitchFamily="34" charset="0"/>
              </a:rPr>
              <a:t>This page uses data inputs to indicate when Certificates of Installation (NRCI) and Certificates of Acceptance (NRCA) forms are triggered for a project, which are used in the field to verify correct installation and performance. We heard from users that designers often do not know which NRCI or NRCA forms may apply, and are not able to specify them for the contractor and installers. This list alerts the construction team of which forms they will need to complete.</a:t>
            </a:r>
          </a:p>
        </p:txBody>
      </p:sp>
    </p:spTree>
    <p:extLst>
      <p:ext uri="{BB962C8B-B14F-4D97-AF65-F5344CB8AC3E}">
        <p14:creationId xmlns:p14="http://schemas.microsoft.com/office/powerpoint/2010/main" val="4331518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6.em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6.emf"/><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6.emf"/><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8.emf"/><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8.emf"/><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8.emf"/><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image" Target="../media/image21.png"/><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image" Target="../media/image9.emf"/><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image" Target="../media/image20.png"/><Relationship Id="rId5" Type="http://schemas.openxmlformats.org/officeDocument/2006/relationships/tags" Target="../tags/tag16.xml"/><Relationship Id="rId10" Type="http://schemas.openxmlformats.org/officeDocument/2006/relationships/slideMaster" Target="../slideMasters/slideMaster3.xml"/><Relationship Id="rId4" Type="http://schemas.openxmlformats.org/officeDocument/2006/relationships/tags" Target="../tags/tag15.xml"/><Relationship Id="rId9" Type="http://schemas.openxmlformats.org/officeDocument/2006/relationships/tags" Target="../tags/tag20.xml"/></Relationships>
</file>

<file path=ppt/slideLayouts/_rels/slideLayout68.xml.rels><?xml version="1.0" encoding="UTF-8" standalone="yes"?>
<Relationships xmlns="http://schemas.openxmlformats.org/package/2006/relationships"><Relationship Id="rId8" Type="http://schemas.openxmlformats.org/officeDocument/2006/relationships/tags" Target="../tags/tag28.xml"/><Relationship Id="rId13" Type="http://schemas.openxmlformats.org/officeDocument/2006/relationships/tags" Target="../tags/tag33.xml"/><Relationship Id="rId18" Type="http://schemas.openxmlformats.org/officeDocument/2006/relationships/image" Target="../media/image23.png"/><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tags" Target="../tags/tag32.xml"/><Relationship Id="rId17" Type="http://schemas.openxmlformats.org/officeDocument/2006/relationships/image" Target="../media/image22.png"/><Relationship Id="rId2" Type="http://schemas.openxmlformats.org/officeDocument/2006/relationships/tags" Target="../tags/tag22.xml"/><Relationship Id="rId16" Type="http://schemas.openxmlformats.org/officeDocument/2006/relationships/slideMaster" Target="../slideMasters/slideMaster3.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tags" Target="../tags/tag31.xml"/><Relationship Id="rId5" Type="http://schemas.openxmlformats.org/officeDocument/2006/relationships/tags" Target="../tags/tag25.xml"/><Relationship Id="rId15" Type="http://schemas.openxmlformats.org/officeDocument/2006/relationships/tags" Target="../tags/tag35.xml"/><Relationship Id="rId10" Type="http://schemas.openxmlformats.org/officeDocument/2006/relationships/tags" Target="../tags/tag30.xml"/><Relationship Id="rId19" Type="http://schemas.openxmlformats.org/officeDocument/2006/relationships/image" Target="../media/image24.png"/><Relationship Id="rId4" Type="http://schemas.openxmlformats.org/officeDocument/2006/relationships/tags" Target="../tags/tag24.xml"/><Relationship Id="rId9" Type="http://schemas.openxmlformats.org/officeDocument/2006/relationships/tags" Target="../tags/tag29.xml"/><Relationship Id="rId14" Type="http://schemas.openxmlformats.org/officeDocument/2006/relationships/tags" Target="../tags/tag34.xml"/></Relationships>
</file>

<file path=ppt/slideLayouts/_rels/slideLayout6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image" Target="../media/image25.png"/></Relationships>
</file>

<file path=ppt/slideLayouts/_rels/slideLayout70.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tags" Target="../tags/tag50.xml"/><Relationship Id="rId18" Type="http://schemas.openxmlformats.org/officeDocument/2006/relationships/slideMaster" Target="../slideMasters/slideMaster3.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tags" Target="../tags/tag49.xml"/><Relationship Id="rId17" Type="http://schemas.openxmlformats.org/officeDocument/2006/relationships/tags" Target="../tags/tag54.xml"/><Relationship Id="rId2" Type="http://schemas.openxmlformats.org/officeDocument/2006/relationships/tags" Target="../tags/tag39.xml"/><Relationship Id="rId16" Type="http://schemas.openxmlformats.org/officeDocument/2006/relationships/tags" Target="../tags/tag53.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tags" Target="../tags/tag48.xml"/><Relationship Id="rId5" Type="http://schemas.openxmlformats.org/officeDocument/2006/relationships/tags" Target="../tags/tag42.xml"/><Relationship Id="rId15" Type="http://schemas.openxmlformats.org/officeDocument/2006/relationships/tags" Target="../tags/tag52.xml"/><Relationship Id="rId10" Type="http://schemas.openxmlformats.org/officeDocument/2006/relationships/tags" Target="../tags/tag47.xml"/><Relationship Id="rId19" Type="http://schemas.openxmlformats.org/officeDocument/2006/relationships/image" Target="../media/image26.png"/><Relationship Id="rId4" Type="http://schemas.openxmlformats.org/officeDocument/2006/relationships/tags" Target="../tags/tag41.xml"/><Relationship Id="rId9" Type="http://schemas.openxmlformats.org/officeDocument/2006/relationships/tags" Target="../tags/tag46.xml"/><Relationship Id="rId14" Type="http://schemas.openxmlformats.org/officeDocument/2006/relationships/tags" Target="../tags/tag51.xml"/></Relationships>
</file>

<file path=ppt/slideLayouts/_rels/slideLayout71.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slideMaster" Target="../slideMasters/slideMaster3.xml"/><Relationship Id="rId5" Type="http://schemas.openxmlformats.org/officeDocument/2006/relationships/tags" Target="../tags/tag59.xml"/><Relationship Id="rId4" Type="http://schemas.openxmlformats.org/officeDocument/2006/relationships/tags" Target="../tags/tag58.xml"/></Relationships>
</file>

<file path=ppt/slideLayouts/_rels/slideLayout72.xml.rels><?xml version="1.0" encoding="UTF-8" standalone="yes"?>
<Relationships xmlns="http://schemas.openxmlformats.org/package/2006/relationships"><Relationship Id="rId3" Type="http://schemas.openxmlformats.org/officeDocument/2006/relationships/tags" Target="../tags/tag62.xml"/><Relationship Id="rId7" Type="http://schemas.openxmlformats.org/officeDocument/2006/relationships/slideMaster" Target="../slideMasters/slideMaster3.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s>
</file>

<file path=ppt/slideLayouts/_rels/slideLayout73.xml.rels><?xml version="1.0" encoding="UTF-8" standalone="yes"?>
<Relationships xmlns="http://schemas.openxmlformats.org/package/2006/relationships"><Relationship Id="rId3" Type="http://schemas.openxmlformats.org/officeDocument/2006/relationships/tags" Target="../tags/tag68.xml"/><Relationship Id="rId7" Type="http://schemas.openxmlformats.org/officeDocument/2006/relationships/slideMaster" Target="../slideMasters/slideMaster3.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s>
</file>

<file path=ppt/slideLayouts/_rels/slideLayout74.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74.xml"/><Relationship Id="rId7" Type="http://schemas.openxmlformats.org/officeDocument/2006/relationships/tags" Target="../tags/tag78.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s>
</file>

<file path=ppt/slideLayouts/_rels/slideLayout75.xml.rels><?xml version="1.0" encoding="UTF-8" standalone="yes"?>
<Relationships xmlns="http://schemas.openxmlformats.org/package/2006/relationships"><Relationship Id="rId3" Type="http://schemas.openxmlformats.org/officeDocument/2006/relationships/tags" Target="../tags/tag81.xml"/><Relationship Id="rId7" Type="http://schemas.openxmlformats.org/officeDocument/2006/relationships/slideMaster" Target="../slideMasters/slideMaster3.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s>
</file>

<file path=ppt/slideLayouts/_rels/slideLayout76.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s>
</file>

<file path=ppt/slideLayouts/_rels/slideLayout77.xml.rels><?xml version="1.0" encoding="UTF-8" standalone="yes"?>
<Relationships xmlns="http://schemas.openxmlformats.org/package/2006/relationships"><Relationship Id="rId3" Type="http://schemas.openxmlformats.org/officeDocument/2006/relationships/tags" Target="../tags/tag94.xml"/><Relationship Id="rId7" Type="http://schemas.openxmlformats.org/officeDocument/2006/relationships/slideMaster" Target="../slideMasters/slideMaster3.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8" Type="http://schemas.openxmlformats.org/officeDocument/2006/relationships/tags" Target="../tags/tag105.xml"/><Relationship Id="rId3" Type="http://schemas.openxmlformats.org/officeDocument/2006/relationships/tags" Target="../tags/tag100.xml"/><Relationship Id="rId7" Type="http://schemas.openxmlformats.org/officeDocument/2006/relationships/tags" Target="../tags/tag104.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5" Type="http://schemas.openxmlformats.org/officeDocument/2006/relationships/tags" Target="../tags/tag102.xml"/><Relationship Id="rId4" Type="http://schemas.openxmlformats.org/officeDocument/2006/relationships/tags" Target="../tags/tag101.xml"/><Relationship Id="rId9"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tags" Target="../tags/tag106.xml"/><Relationship Id="rId5" Type="http://schemas.openxmlformats.org/officeDocument/2006/relationships/slideMaster" Target="../slideMasters/slideMaster3.xml"/><Relationship Id="rId4" Type="http://schemas.openxmlformats.org/officeDocument/2006/relationships/tags" Target="../tags/tag109.xml"/></Relationships>
</file>

<file path=ppt/slideLayouts/_rels/slideLayout85.xml.rels><?xml version="1.0" encoding="UTF-8" standalone="yes"?>
<Relationships xmlns="http://schemas.openxmlformats.org/package/2006/relationships"><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slideMaster" Target="../slideMasters/slideMaster3.xml"/><Relationship Id="rId5" Type="http://schemas.openxmlformats.org/officeDocument/2006/relationships/tags" Target="../tags/tag114.xml"/><Relationship Id="rId4" Type="http://schemas.openxmlformats.org/officeDocument/2006/relationships/tags" Target="../tags/tag113.xml"/></Relationships>
</file>

<file path=ppt/slideLayouts/_rels/slideLayout86.xml.rels><?xml version="1.0" encoding="UTF-8" standalone="yes"?>
<Relationships xmlns="http://schemas.openxmlformats.org/package/2006/relationships"><Relationship Id="rId3" Type="http://schemas.openxmlformats.org/officeDocument/2006/relationships/tags" Target="../tags/tag117.xml"/><Relationship Id="rId7" Type="http://schemas.openxmlformats.org/officeDocument/2006/relationships/image" Target="../media/image19.png"/><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slideMaster" Target="../slideMasters/slideMaster3.xml"/><Relationship Id="rId5" Type="http://schemas.openxmlformats.org/officeDocument/2006/relationships/tags" Target="../tags/tag119.xml"/><Relationship Id="rId4" Type="http://schemas.openxmlformats.org/officeDocument/2006/relationships/tags" Target="../tags/tag118.xml"/></Relationships>
</file>

<file path=ppt/slideLayouts/_rels/slideLayout87.xml.rels><?xml version="1.0" encoding="UTF-8" standalone="yes"?>
<Relationships xmlns="http://schemas.openxmlformats.org/package/2006/relationships"><Relationship Id="rId3" Type="http://schemas.openxmlformats.org/officeDocument/2006/relationships/tags" Target="../tags/tag122.xml"/><Relationship Id="rId7" Type="http://schemas.openxmlformats.org/officeDocument/2006/relationships/image" Target="../media/image19.png"/><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slideMaster" Target="../slideMasters/slideMaster3.xml"/><Relationship Id="rId5" Type="http://schemas.openxmlformats.org/officeDocument/2006/relationships/tags" Target="../tags/tag124.xml"/><Relationship Id="rId4" Type="http://schemas.openxmlformats.org/officeDocument/2006/relationships/tags" Target="../tags/tag123.xml"/></Relationships>
</file>

<file path=ppt/slideLayouts/_rels/slideLayout88.xml.rels><?xml version="1.0" encoding="UTF-8" standalone="yes"?>
<Relationships xmlns="http://schemas.openxmlformats.org/package/2006/relationships"><Relationship Id="rId3" Type="http://schemas.openxmlformats.org/officeDocument/2006/relationships/tags" Target="../tags/tag127.xml"/><Relationship Id="rId7" Type="http://schemas.openxmlformats.org/officeDocument/2006/relationships/image" Target="../media/image19.png"/><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slideMaster" Target="../slideMasters/slideMaster3.xml"/><Relationship Id="rId5" Type="http://schemas.openxmlformats.org/officeDocument/2006/relationships/tags" Target="../tags/tag129.xml"/><Relationship Id="rId4" Type="http://schemas.openxmlformats.org/officeDocument/2006/relationships/tags" Target="../tags/tag128.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tags" Target="../tags/tag132.xml"/><Relationship Id="rId7" Type="http://schemas.openxmlformats.org/officeDocument/2006/relationships/slideMaster" Target="../slideMasters/slideMaster3.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tags" Target="../tags/tag135.xml"/><Relationship Id="rId5" Type="http://schemas.openxmlformats.org/officeDocument/2006/relationships/tags" Target="../tags/tag134.xml"/><Relationship Id="rId4" Type="http://schemas.openxmlformats.org/officeDocument/2006/relationships/tags" Target="../tags/tag13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3.xml"/><Relationship Id="rId1" Type="http://schemas.openxmlformats.org/officeDocument/2006/relationships/tags" Target="../tags/tag136.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3.xml"/><Relationship Id="rId1" Type="http://schemas.openxmlformats.org/officeDocument/2006/relationships/tags" Target="../tags/tag137.xml"/></Relationships>
</file>

<file path=ppt/slideLayouts/_rels/slideLayout93.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40.xml"/><Relationship Id="rId7" Type="http://schemas.openxmlformats.org/officeDocument/2006/relationships/tags" Target="../tags/tag144.xml"/><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tags" Target="../tags/tag143.xml"/><Relationship Id="rId5" Type="http://schemas.openxmlformats.org/officeDocument/2006/relationships/tags" Target="../tags/tag142.xml"/><Relationship Id="rId4" Type="http://schemas.openxmlformats.org/officeDocument/2006/relationships/tags" Target="../tags/tag141.xml"/><Relationship Id="rId9" Type="http://schemas.openxmlformats.org/officeDocument/2006/relationships/image" Target="../media/image19.png"/></Relationships>
</file>

<file path=ppt/slideLayouts/_rels/slideLayout9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tags" Target="../tags/tag147.xml"/><Relationship Id="rId7" Type="http://schemas.openxmlformats.org/officeDocument/2006/relationships/slideMaster" Target="../slideMasters/slideMaster3.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tags" Target="../tags/tag150.xml"/><Relationship Id="rId5" Type="http://schemas.openxmlformats.org/officeDocument/2006/relationships/tags" Target="../tags/tag149.xml"/><Relationship Id="rId4" Type="http://schemas.openxmlformats.org/officeDocument/2006/relationships/tags" Target="../tags/tag148.xml"/></Relationships>
</file>

<file path=ppt/slideLayouts/_rels/slideLayout95.xml.rels><?xml version="1.0" encoding="UTF-8" standalone="yes"?>
<Relationships xmlns="http://schemas.openxmlformats.org/package/2006/relationships"><Relationship Id="rId8" Type="http://schemas.openxmlformats.org/officeDocument/2006/relationships/tags" Target="../tags/tag158.xml"/><Relationship Id="rId13" Type="http://schemas.openxmlformats.org/officeDocument/2006/relationships/tags" Target="../tags/tag163.xml"/><Relationship Id="rId18" Type="http://schemas.openxmlformats.org/officeDocument/2006/relationships/slideMaster" Target="../slideMasters/slideMaster3.xml"/><Relationship Id="rId3" Type="http://schemas.openxmlformats.org/officeDocument/2006/relationships/tags" Target="../tags/tag153.xml"/><Relationship Id="rId7" Type="http://schemas.openxmlformats.org/officeDocument/2006/relationships/tags" Target="../tags/tag157.xml"/><Relationship Id="rId12" Type="http://schemas.openxmlformats.org/officeDocument/2006/relationships/tags" Target="../tags/tag162.xml"/><Relationship Id="rId17" Type="http://schemas.openxmlformats.org/officeDocument/2006/relationships/tags" Target="../tags/tag167.xml"/><Relationship Id="rId2" Type="http://schemas.openxmlformats.org/officeDocument/2006/relationships/tags" Target="../tags/tag152.xml"/><Relationship Id="rId16" Type="http://schemas.openxmlformats.org/officeDocument/2006/relationships/tags" Target="../tags/tag166.xml"/><Relationship Id="rId1" Type="http://schemas.openxmlformats.org/officeDocument/2006/relationships/tags" Target="../tags/tag151.xml"/><Relationship Id="rId6" Type="http://schemas.openxmlformats.org/officeDocument/2006/relationships/tags" Target="../tags/tag156.xml"/><Relationship Id="rId11" Type="http://schemas.openxmlformats.org/officeDocument/2006/relationships/tags" Target="../tags/tag161.xml"/><Relationship Id="rId5" Type="http://schemas.openxmlformats.org/officeDocument/2006/relationships/tags" Target="../tags/tag155.xml"/><Relationship Id="rId15" Type="http://schemas.openxmlformats.org/officeDocument/2006/relationships/tags" Target="../tags/tag165.xml"/><Relationship Id="rId10" Type="http://schemas.openxmlformats.org/officeDocument/2006/relationships/tags" Target="../tags/tag160.xml"/><Relationship Id="rId19" Type="http://schemas.openxmlformats.org/officeDocument/2006/relationships/image" Target="../media/image26.png"/><Relationship Id="rId4" Type="http://schemas.openxmlformats.org/officeDocument/2006/relationships/tags" Target="../tags/tag154.xml"/><Relationship Id="rId9" Type="http://schemas.openxmlformats.org/officeDocument/2006/relationships/tags" Target="../tags/tag159.xml"/><Relationship Id="rId14" Type="http://schemas.openxmlformats.org/officeDocument/2006/relationships/tags" Target="../tags/tag16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170.xml"/><Relationship Id="rId7" Type="http://schemas.openxmlformats.org/officeDocument/2006/relationships/slideMaster" Target="../slideMasters/slideMaster3.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5" Type="http://schemas.openxmlformats.org/officeDocument/2006/relationships/tags" Target="../tags/tag172.xml"/><Relationship Id="rId4" Type="http://schemas.openxmlformats.org/officeDocument/2006/relationships/tags" Target="../tags/tag17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3" Type="http://schemas.openxmlformats.org/officeDocument/2006/relationships/tags" Target="../tags/tag176.xml"/><Relationship Id="rId2" Type="http://schemas.openxmlformats.org/officeDocument/2006/relationships/tags" Target="../tags/tag175.xml"/><Relationship Id="rId1" Type="http://schemas.openxmlformats.org/officeDocument/2006/relationships/tags" Target="../tags/tag174.xml"/><Relationship Id="rId5" Type="http://schemas.openxmlformats.org/officeDocument/2006/relationships/slideMaster" Target="../slideMasters/slideMaster3.xml"/><Relationship Id="rId4" Type="http://schemas.openxmlformats.org/officeDocument/2006/relationships/tags" Target="../tags/tag177.xml"/></Relationships>
</file>

<file path=ppt/slideLayouts/_rels/slideLayout100.xml.rels><?xml version="1.0" encoding="UTF-8" standalone="yes"?>
<Relationships xmlns="http://schemas.openxmlformats.org/package/2006/relationships"><Relationship Id="rId3" Type="http://schemas.openxmlformats.org/officeDocument/2006/relationships/tags" Target="../tags/tag180.xml"/><Relationship Id="rId2" Type="http://schemas.openxmlformats.org/officeDocument/2006/relationships/tags" Target="../tags/tag179.xml"/><Relationship Id="rId1" Type="http://schemas.openxmlformats.org/officeDocument/2006/relationships/tags" Target="../tags/tag178.xml"/><Relationship Id="rId5" Type="http://schemas.openxmlformats.org/officeDocument/2006/relationships/slideMaster" Target="../slideMasters/slideMaster3.xml"/><Relationship Id="rId4" Type="http://schemas.openxmlformats.org/officeDocument/2006/relationships/tags" Target="../tags/tag18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8" Type="http://schemas.openxmlformats.org/officeDocument/2006/relationships/tags" Target="../tags/tag189.xml"/><Relationship Id="rId3" Type="http://schemas.openxmlformats.org/officeDocument/2006/relationships/tags" Target="../tags/tag184.xml"/><Relationship Id="rId7" Type="http://schemas.openxmlformats.org/officeDocument/2006/relationships/tags" Target="../tags/tag188.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tags" Target="../tags/tag187.xml"/><Relationship Id="rId5" Type="http://schemas.openxmlformats.org/officeDocument/2006/relationships/tags" Target="../tags/tag186.xml"/><Relationship Id="rId10" Type="http://schemas.openxmlformats.org/officeDocument/2006/relationships/slideMaster" Target="../slideMasters/slideMaster3.xml"/><Relationship Id="rId4" Type="http://schemas.openxmlformats.org/officeDocument/2006/relationships/tags" Target="../tags/tag185.xml"/><Relationship Id="rId9" Type="http://schemas.openxmlformats.org/officeDocument/2006/relationships/tags" Target="../tags/tag19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3" Type="http://schemas.openxmlformats.org/officeDocument/2006/relationships/tags" Target="../tags/tag193.xml"/><Relationship Id="rId2" Type="http://schemas.openxmlformats.org/officeDocument/2006/relationships/tags" Target="../tags/tag192.xml"/><Relationship Id="rId1" Type="http://schemas.openxmlformats.org/officeDocument/2006/relationships/tags" Target="../tags/tag191.xml"/><Relationship Id="rId5" Type="http://schemas.openxmlformats.org/officeDocument/2006/relationships/slideMaster" Target="../slideMasters/slideMaster3.xml"/><Relationship Id="rId4" Type="http://schemas.openxmlformats.org/officeDocument/2006/relationships/tags" Target="../tags/tag19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3" Type="http://schemas.openxmlformats.org/officeDocument/2006/relationships/tags" Target="../tags/tag207.xml"/><Relationship Id="rId18" Type="http://schemas.openxmlformats.org/officeDocument/2006/relationships/tags" Target="../tags/tag212.xml"/><Relationship Id="rId26" Type="http://schemas.openxmlformats.org/officeDocument/2006/relationships/tags" Target="../tags/tag220.xml"/><Relationship Id="rId39" Type="http://schemas.openxmlformats.org/officeDocument/2006/relationships/tags" Target="../tags/tag233.xml"/><Relationship Id="rId3" Type="http://schemas.openxmlformats.org/officeDocument/2006/relationships/tags" Target="../tags/tag197.xml"/><Relationship Id="rId21" Type="http://schemas.openxmlformats.org/officeDocument/2006/relationships/tags" Target="../tags/tag215.xml"/><Relationship Id="rId34" Type="http://schemas.openxmlformats.org/officeDocument/2006/relationships/tags" Target="../tags/tag228.xml"/><Relationship Id="rId42" Type="http://schemas.openxmlformats.org/officeDocument/2006/relationships/tags" Target="../tags/tag236.xml"/><Relationship Id="rId47" Type="http://schemas.openxmlformats.org/officeDocument/2006/relationships/tags" Target="../tags/tag241.xml"/><Relationship Id="rId7" Type="http://schemas.openxmlformats.org/officeDocument/2006/relationships/tags" Target="../tags/tag201.xml"/><Relationship Id="rId12" Type="http://schemas.openxmlformats.org/officeDocument/2006/relationships/tags" Target="../tags/tag206.xml"/><Relationship Id="rId17" Type="http://schemas.openxmlformats.org/officeDocument/2006/relationships/tags" Target="../tags/tag211.xml"/><Relationship Id="rId25" Type="http://schemas.openxmlformats.org/officeDocument/2006/relationships/tags" Target="../tags/tag219.xml"/><Relationship Id="rId33" Type="http://schemas.openxmlformats.org/officeDocument/2006/relationships/tags" Target="../tags/tag227.xml"/><Relationship Id="rId38" Type="http://schemas.openxmlformats.org/officeDocument/2006/relationships/tags" Target="../tags/tag232.xml"/><Relationship Id="rId46" Type="http://schemas.openxmlformats.org/officeDocument/2006/relationships/tags" Target="../tags/tag240.xml"/><Relationship Id="rId2" Type="http://schemas.openxmlformats.org/officeDocument/2006/relationships/tags" Target="../tags/tag196.xml"/><Relationship Id="rId16" Type="http://schemas.openxmlformats.org/officeDocument/2006/relationships/tags" Target="../tags/tag210.xml"/><Relationship Id="rId20" Type="http://schemas.openxmlformats.org/officeDocument/2006/relationships/tags" Target="../tags/tag214.xml"/><Relationship Id="rId29" Type="http://schemas.openxmlformats.org/officeDocument/2006/relationships/tags" Target="../tags/tag223.xml"/><Relationship Id="rId41" Type="http://schemas.openxmlformats.org/officeDocument/2006/relationships/tags" Target="../tags/tag235.xml"/><Relationship Id="rId1" Type="http://schemas.openxmlformats.org/officeDocument/2006/relationships/tags" Target="../tags/tag195.xml"/><Relationship Id="rId6" Type="http://schemas.openxmlformats.org/officeDocument/2006/relationships/tags" Target="../tags/tag200.xml"/><Relationship Id="rId11" Type="http://schemas.openxmlformats.org/officeDocument/2006/relationships/tags" Target="../tags/tag205.xml"/><Relationship Id="rId24" Type="http://schemas.openxmlformats.org/officeDocument/2006/relationships/tags" Target="../tags/tag218.xml"/><Relationship Id="rId32" Type="http://schemas.openxmlformats.org/officeDocument/2006/relationships/tags" Target="../tags/tag226.xml"/><Relationship Id="rId37" Type="http://schemas.openxmlformats.org/officeDocument/2006/relationships/tags" Target="../tags/tag231.xml"/><Relationship Id="rId40" Type="http://schemas.openxmlformats.org/officeDocument/2006/relationships/tags" Target="../tags/tag234.xml"/><Relationship Id="rId45" Type="http://schemas.openxmlformats.org/officeDocument/2006/relationships/tags" Target="../tags/tag239.xml"/><Relationship Id="rId5" Type="http://schemas.openxmlformats.org/officeDocument/2006/relationships/tags" Target="../tags/tag199.xml"/><Relationship Id="rId15" Type="http://schemas.openxmlformats.org/officeDocument/2006/relationships/tags" Target="../tags/tag209.xml"/><Relationship Id="rId23" Type="http://schemas.openxmlformats.org/officeDocument/2006/relationships/tags" Target="../tags/tag217.xml"/><Relationship Id="rId28" Type="http://schemas.openxmlformats.org/officeDocument/2006/relationships/tags" Target="../tags/tag222.xml"/><Relationship Id="rId36" Type="http://schemas.openxmlformats.org/officeDocument/2006/relationships/tags" Target="../tags/tag230.xml"/><Relationship Id="rId49" Type="http://schemas.openxmlformats.org/officeDocument/2006/relationships/slideMaster" Target="../slideMasters/slideMaster3.xml"/><Relationship Id="rId10" Type="http://schemas.openxmlformats.org/officeDocument/2006/relationships/tags" Target="../tags/tag204.xml"/><Relationship Id="rId19" Type="http://schemas.openxmlformats.org/officeDocument/2006/relationships/tags" Target="../tags/tag213.xml"/><Relationship Id="rId31" Type="http://schemas.openxmlformats.org/officeDocument/2006/relationships/tags" Target="../tags/tag225.xml"/><Relationship Id="rId44" Type="http://schemas.openxmlformats.org/officeDocument/2006/relationships/tags" Target="../tags/tag238.xml"/><Relationship Id="rId4" Type="http://schemas.openxmlformats.org/officeDocument/2006/relationships/tags" Target="../tags/tag198.xml"/><Relationship Id="rId9" Type="http://schemas.openxmlformats.org/officeDocument/2006/relationships/tags" Target="../tags/tag203.xml"/><Relationship Id="rId14" Type="http://schemas.openxmlformats.org/officeDocument/2006/relationships/tags" Target="../tags/tag208.xml"/><Relationship Id="rId22" Type="http://schemas.openxmlformats.org/officeDocument/2006/relationships/tags" Target="../tags/tag216.xml"/><Relationship Id="rId27" Type="http://schemas.openxmlformats.org/officeDocument/2006/relationships/tags" Target="../tags/tag221.xml"/><Relationship Id="rId30" Type="http://schemas.openxmlformats.org/officeDocument/2006/relationships/tags" Target="../tags/tag224.xml"/><Relationship Id="rId35" Type="http://schemas.openxmlformats.org/officeDocument/2006/relationships/tags" Target="../tags/tag229.xml"/><Relationship Id="rId43" Type="http://schemas.openxmlformats.org/officeDocument/2006/relationships/tags" Target="../tags/tag237.xml"/><Relationship Id="rId48" Type="http://schemas.openxmlformats.org/officeDocument/2006/relationships/tags" Target="../tags/tag242.xml"/><Relationship Id="rId8" Type="http://schemas.openxmlformats.org/officeDocument/2006/relationships/tags" Target="../tags/tag202.xml"/></Relationships>
</file>

<file path=ppt/slideLayouts/_rels/slideLayout108.xml.rels><?xml version="1.0" encoding="UTF-8" standalone="yes"?>
<Relationships xmlns="http://schemas.openxmlformats.org/package/2006/relationships"><Relationship Id="rId3" Type="http://schemas.openxmlformats.org/officeDocument/2006/relationships/tags" Target="../tags/tag245.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image" Target="../media/image19.png"/><Relationship Id="rId5" Type="http://schemas.openxmlformats.org/officeDocument/2006/relationships/slideMaster" Target="../slideMasters/slideMaster3.xml"/><Relationship Id="rId4" Type="http://schemas.openxmlformats.org/officeDocument/2006/relationships/tags" Target="../tags/tag24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tags" Target="../tags/tag252.xml"/><Relationship Id="rId7" Type="http://schemas.openxmlformats.org/officeDocument/2006/relationships/image" Target="../media/image21.png"/><Relationship Id="rId2" Type="http://schemas.openxmlformats.org/officeDocument/2006/relationships/tags" Target="../tags/tag251.xml"/><Relationship Id="rId1" Type="http://schemas.openxmlformats.org/officeDocument/2006/relationships/tags" Target="../tags/tag250.xml"/><Relationship Id="rId6" Type="http://schemas.openxmlformats.org/officeDocument/2006/relationships/image" Target="../media/image20.png"/><Relationship Id="rId5" Type="http://schemas.openxmlformats.org/officeDocument/2006/relationships/slideMaster" Target="../slideMasters/slideMaster5.xml"/><Relationship Id="rId4" Type="http://schemas.openxmlformats.org/officeDocument/2006/relationships/tags" Target="../tags/tag253.xml"/></Relationships>
</file>

<file path=ppt/slideLayouts/_rels/slideLayout11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256.xml"/><Relationship Id="rId7" Type="http://schemas.openxmlformats.org/officeDocument/2006/relationships/image" Target="../media/image23.png"/><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image" Target="../media/image32.png"/><Relationship Id="rId5" Type="http://schemas.openxmlformats.org/officeDocument/2006/relationships/slideMaster" Target="../slideMasters/slideMaster5.xml"/><Relationship Id="rId4" Type="http://schemas.openxmlformats.org/officeDocument/2006/relationships/tags" Target="../tags/tag257.xml"/></Relationships>
</file>

<file path=ppt/slideLayouts/_rels/slideLayout119.xml.rels><?xml version="1.0" encoding="UTF-8" standalone="yes"?>
<Relationships xmlns="http://schemas.openxmlformats.org/package/2006/relationships"><Relationship Id="rId8" Type="http://schemas.openxmlformats.org/officeDocument/2006/relationships/tags" Target="../tags/tag265.xml"/><Relationship Id="rId13" Type="http://schemas.openxmlformats.org/officeDocument/2006/relationships/tags" Target="../tags/tag270.xml"/><Relationship Id="rId18" Type="http://schemas.openxmlformats.org/officeDocument/2006/relationships/tags" Target="../tags/tag275.xml"/><Relationship Id="rId26" Type="http://schemas.openxmlformats.org/officeDocument/2006/relationships/tags" Target="../tags/tag283.xml"/><Relationship Id="rId3" Type="http://schemas.openxmlformats.org/officeDocument/2006/relationships/tags" Target="../tags/tag260.xml"/><Relationship Id="rId21" Type="http://schemas.openxmlformats.org/officeDocument/2006/relationships/tags" Target="../tags/tag278.xml"/><Relationship Id="rId34" Type="http://schemas.openxmlformats.org/officeDocument/2006/relationships/image" Target="../media/image25.png"/><Relationship Id="rId7" Type="http://schemas.openxmlformats.org/officeDocument/2006/relationships/tags" Target="../tags/tag264.xml"/><Relationship Id="rId12" Type="http://schemas.openxmlformats.org/officeDocument/2006/relationships/tags" Target="../tags/tag269.xml"/><Relationship Id="rId17" Type="http://schemas.openxmlformats.org/officeDocument/2006/relationships/tags" Target="../tags/tag274.xml"/><Relationship Id="rId25" Type="http://schemas.openxmlformats.org/officeDocument/2006/relationships/tags" Target="../tags/tag282.xml"/><Relationship Id="rId33" Type="http://schemas.openxmlformats.org/officeDocument/2006/relationships/image" Target="../media/image35.png"/><Relationship Id="rId2" Type="http://schemas.openxmlformats.org/officeDocument/2006/relationships/tags" Target="../tags/tag259.xml"/><Relationship Id="rId16" Type="http://schemas.openxmlformats.org/officeDocument/2006/relationships/tags" Target="../tags/tag273.xml"/><Relationship Id="rId20" Type="http://schemas.openxmlformats.org/officeDocument/2006/relationships/tags" Target="../tags/tag277.xml"/><Relationship Id="rId29" Type="http://schemas.openxmlformats.org/officeDocument/2006/relationships/tags" Target="../tags/tag286.xml"/><Relationship Id="rId1" Type="http://schemas.openxmlformats.org/officeDocument/2006/relationships/tags" Target="../tags/tag258.xml"/><Relationship Id="rId6" Type="http://schemas.openxmlformats.org/officeDocument/2006/relationships/tags" Target="../tags/tag263.xml"/><Relationship Id="rId11" Type="http://schemas.openxmlformats.org/officeDocument/2006/relationships/tags" Target="../tags/tag268.xml"/><Relationship Id="rId24" Type="http://schemas.openxmlformats.org/officeDocument/2006/relationships/tags" Target="../tags/tag281.xml"/><Relationship Id="rId32" Type="http://schemas.openxmlformats.org/officeDocument/2006/relationships/image" Target="../media/image34.png"/><Relationship Id="rId5" Type="http://schemas.openxmlformats.org/officeDocument/2006/relationships/tags" Target="../tags/tag262.xml"/><Relationship Id="rId15" Type="http://schemas.openxmlformats.org/officeDocument/2006/relationships/tags" Target="../tags/tag272.xml"/><Relationship Id="rId23" Type="http://schemas.openxmlformats.org/officeDocument/2006/relationships/tags" Target="../tags/tag280.xml"/><Relationship Id="rId28" Type="http://schemas.openxmlformats.org/officeDocument/2006/relationships/tags" Target="../tags/tag285.xml"/><Relationship Id="rId10" Type="http://schemas.openxmlformats.org/officeDocument/2006/relationships/tags" Target="../tags/tag267.xml"/><Relationship Id="rId19" Type="http://schemas.openxmlformats.org/officeDocument/2006/relationships/tags" Target="../tags/tag276.xml"/><Relationship Id="rId31" Type="http://schemas.openxmlformats.org/officeDocument/2006/relationships/image" Target="../media/image33.png"/><Relationship Id="rId4" Type="http://schemas.openxmlformats.org/officeDocument/2006/relationships/tags" Target="../tags/tag261.xml"/><Relationship Id="rId9" Type="http://schemas.openxmlformats.org/officeDocument/2006/relationships/tags" Target="../tags/tag266.xml"/><Relationship Id="rId14" Type="http://schemas.openxmlformats.org/officeDocument/2006/relationships/tags" Target="../tags/tag271.xml"/><Relationship Id="rId22" Type="http://schemas.openxmlformats.org/officeDocument/2006/relationships/tags" Target="../tags/tag279.xml"/><Relationship Id="rId27" Type="http://schemas.openxmlformats.org/officeDocument/2006/relationships/tags" Target="../tags/tag284.xml"/><Relationship Id="rId30"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8" Type="http://schemas.openxmlformats.org/officeDocument/2006/relationships/tags" Target="../tags/tag294.xml"/><Relationship Id="rId13" Type="http://schemas.openxmlformats.org/officeDocument/2006/relationships/tags" Target="../tags/tag299.xml"/><Relationship Id="rId3" Type="http://schemas.openxmlformats.org/officeDocument/2006/relationships/tags" Target="../tags/tag289.xml"/><Relationship Id="rId7" Type="http://schemas.openxmlformats.org/officeDocument/2006/relationships/tags" Target="../tags/tag293.xml"/><Relationship Id="rId12" Type="http://schemas.openxmlformats.org/officeDocument/2006/relationships/tags" Target="../tags/tag298.xml"/><Relationship Id="rId2" Type="http://schemas.openxmlformats.org/officeDocument/2006/relationships/tags" Target="../tags/tag288.xml"/><Relationship Id="rId16" Type="http://schemas.openxmlformats.org/officeDocument/2006/relationships/image" Target="../media/image36.png"/><Relationship Id="rId1" Type="http://schemas.openxmlformats.org/officeDocument/2006/relationships/tags" Target="../tags/tag287.xml"/><Relationship Id="rId6" Type="http://schemas.openxmlformats.org/officeDocument/2006/relationships/tags" Target="../tags/tag292.xml"/><Relationship Id="rId11" Type="http://schemas.openxmlformats.org/officeDocument/2006/relationships/tags" Target="../tags/tag297.xml"/><Relationship Id="rId5" Type="http://schemas.openxmlformats.org/officeDocument/2006/relationships/tags" Target="../tags/tag291.xml"/><Relationship Id="rId15" Type="http://schemas.openxmlformats.org/officeDocument/2006/relationships/slideMaster" Target="../slideMasters/slideMaster5.xml"/><Relationship Id="rId10" Type="http://schemas.openxmlformats.org/officeDocument/2006/relationships/tags" Target="../tags/tag296.xml"/><Relationship Id="rId4" Type="http://schemas.openxmlformats.org/officeDocument/2006/relationships/tags" Target="../tags/tag290.xml"/><Relationship Id="rId9" Type="http://schemas.openxmlformats.org/officeDocument/2006/relationships/tags" Target="../tags/tag295.xml"/><Relationship Id="rId14" Type="http://schemas.openxmlformats.org/officeDocument/2006/relationships/tags" Target="../tags/tag300.xml"/></Relationships>
</file>

<file path=ppt/slideLayouts/_rels/slideLayout121.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302.xml"/><Relationship Id="rId1" Type="http://schemas.openxmlformats.org/officeDocument/2006/relationships/tags" Target="../tags/tag301.xml"/></Relationships>
</file>

<file path=ppt/slideLayouts/_rels/slideLayout122.xml.rels><?xml version="1.0" encoding="UTF-8" standalone="yes"?>
<Relationships xmlns="http://schemas.openxmlformats.org/package/2006/relationships"><Relationship Id="rId3" Type="http://schemas.openxmlformats.org/officeDocument/2006/relationships/tags" Target="../tags/tag305.xml"/><Relationship Id="rId2" Type="http://schemas.openxmlformats.org/officeDocument/2006/relationships/tags" Target="../tags/tag304.xml"/><Relationship Id="rId1" Type="http://schemas.openxmlformats.org/officeDocument/2006/relationships/tags" Target="../tags/tag303.xml"/><Relationship Id="rId4"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3" Type="http://schemas.openxmlformats.org/officeDocument/2006/relationships/tags" Target="../tags/tag308.xml"/><Relationship Id="rId2" Type="http://schemas.openxmlformats.org/officeDocument/2006/relationships/tags" Target="../tags/tag307.xml"/><Relationship Id="rId1" Type="http://schemas.openxmlformats.org/officeDocument/2006/relationships/tags" Target="../tags/tag306.xml"/><Relationship Id="rId4"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3" Type="http://schemas.openxmlformats.org/officeDocument/2006/relationships/tags" Target="../tags/tag311.xml"/><Relationship Id="rId2" Type="http://schemas.openxmlformats.org/officeDocument/2006/relationships/tags" Target="../tags/tag310.xml"/><Relationship Id="rId1" Type="http://schemas.openxmlformats.org/officeDocument/2006/relationships/tags" Target="../tags/tag309.xml"/><Relationship Id="rId5" Type="http://schemas.openxmlformats.org/officeDocument/2006/relationships/slideMaster" Target="../slideMasters/slideMaster5.xml"/><Relationship Id="rId4" Type="http://schemas.openxmlformats.org/officeDocument/2006/relationships/tags" Target="../tags/tag312.xml"/></Relationships>
</file>

<file path=ppt/slideLayouts/_rels/slideLayout125.xml.rels><?xml version="1.0" encoding="UTF-8" standalone="yes"?>
<Relationships xmlns="http://schemas.openxmlformats.org/package/2006/relationships"><Relationship Id="rId3" Type="http://schemas.openxmlformats.org/officeDocument/2006/relationships/tags" Target="../tags/tag315.xml"/><Relationship Id="rId2" Type="http://schemas.openxmlformats.org/officeDocument/2006/relationships/tags" Target="../tags/tag314.xml"/><Relationship Id="rId1" Type="http://schemas.openxmlformats.org/officeDocument/2006/relationships/tags" Target="../tags/tag313.xml"/><Relationship Id="rId4"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3" Type="http://schemas.openxmlformats.org/officeDocument/2006/relationships/tags" Target="../tags/tag318.xml"/><Relationship Id="rId2" Type="http://schemas.openxmlformats.org/officeDocument/2006/relationships/tags" Target="../tags/tag317.xml"/><Relationship Id="rId1" Type="http://schemas.openxmlformats.org/officeDocument/2006/relationships/tags" Target="../tags/tag316.xml"/><Relationship Id="rId5" Type="http://schemas.openxmlformats.org/officeDocument/2006/relationships/slideMaster" Target="../slideMasters/slideMaster5.xml"/><Relationship Id="rId4" Type="http://schemas.openxmlformats.org/officeDocument/2006/relationships/tags" Target="../tags/tag319.xml"/></Relationships>
</file>

<file path=ppt/slideLayouts/_rels/slideLayout127.xml.rels><?xml version="1.0" encoding="UTF-8" standalone="yes"?>
<Relationships xmlns="http://schemas.openxmlformats.org/package/2006/relationships"><Relationship Id="rId3" Type="http://schemas.openxmlformats.org/officeDocument/2006/relationships/tags" Target="../tags/tag322.xml"/><Relationship Id="rId2" Type="http://schemas.openxmlformats.org/officeDocument/2006/relationships/tags" Target="../tags/tag321.xml"/><Relationship Id="rId1" Type="http://schemas.openxmlformats.org/officeDocument/2006/relationships/tags" Target="../tags/tag320.xml"/><Relationship Id="rId4"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3" Type="http://schemas.openxmlformats.org/officeDocument/2006/relationships/tags" Target="../tags/tag325.xml"/><Relationship Id="rId2" Type="http://schemas.openxmlformats.org/officeDocument/2006/relationships/tags" Target="../tags/tag324.xml"/><Relationship Id="rId1" Type="http://schemas.openxmlformats.org/officeDocument/2006/relationships/tags" Target="../tags/tag323.xml"/><Relationship Id="rId5" Type="http://schemas.openxmlformats.org/officeDocument/2006/relationships/slideMaster" Target="../slideMasters/slideMaster5.xml"/><Relationship Id="rId4" Type="http://schemas.openxmlformats.org/officeDocument/2006/relationships/tags" Target="../tags/tag32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3" Type="http://schemas.openxmlformats.org/officeDocument/2006/relationships/tags" Target="../tags/tag329.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Master" Target="../slideMasters/slideMaster5.xml"/><Relationship Id="rId5" Type="http://schemas.openxmlformats.org/officeDocument/2006/relationships/tags" Target="../tags/tag331.xml"/><Relationship Id="rId4" Type="http://schemas.openxmlformats.org/officeDocument/2006/relationships/tags" Target="../tags/tag33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332.xml"/></Relationships>
</file>

<file path=ppt/slideLayouts/_rels/slideLayout136.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334.xml"/><Relationship Id="rId1" Type="http://schemas.openxmlformats.org/officeDocument/2006/relationships/tags" Target="../tags/tag333.xml"/></Relationships>
</file>

<file path=ppt/slideLayouts/_rels/slideLayout137.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336.xml"/><Relationship Id="rId1" Type="http://schemas.openxmlformats.org/officeDocument/2006/relationships/tags" Target="../tags/tag335.xml"/><Relationship Id="rId5" Type="http://schemas.openxmlformats.org/officeDocument/2006/relationships/image" Target="../media/image19.png"/><Relationship Id="rId4" Type="http://schemas.openxmlformats.org/officeDocument/2006/relationships/image" Target="../media/image30.png"/></Relationships>
</file>

<file path=ppt/slideLayouts/_rels/slideLayout138.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338.xml"/><Relationship Id="rId1" Type="http://schemas.openxmlformats.org/officeDocument/2006/relationships/tags" Target="../tags/tag337.xml"/><Relationship Id="rId4" Type="http://schemas.openxmlformats.org/officeDocument/2006/relationships/image" Target="../media/image30.png"/></Relationships>
</file>

<file path=ppt/slideLayouts/_rels/slideLayout139.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340.xml"/><Relationship Id="rId1" Type="http://schemas.openxmlformats.org/officeDocument/2006/relationships/tags" Target="../tags/tag339.xml"/><Relationship Id="rId5" Type="http://schemas.openxmlformats.org/officeDocument/2006/relationships/image" Target="../media/image19.png"/><Relationship Id="rId4" Type="http://schemas.openxmlformats.org/officeDocument/2006/relationships/image" Target="../media/image30.png"/></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Master" Target="../slideMasters/slideMaster5.xml"/><Relationship Id="rId1" Type="http://schemas.openxmlformats.org/officeDocument/2006/relationships/tags" Target="../tags/tag341.xml"/><Relationship Id="rId4" Type="http://schemas.openxmlformats.org/officeDocument/2006/relationships/image" Target="../media/image19.png"/></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3" Type="http://schemas.openxmlformats.org/officeDocument/2006/relationships/tags" Target="../tags/tag344.xml"/><Relationship Id="rId2" Type="http://schemas.openxmlformats.org/officeDocument/2006/relationships/tags" Target="../tags/tag343.xml"/><Relationship Id="rId1" Type="http://schemas.openxmlformats.org/officeDocument/2006/relationships/tags" Target="../tags/tag342.xml"/><Relationship Id="rId6" Type="http://schemas.openxmlformats.org/officeDocument/2006/relationships/image" Target="../media/image19.png"/><Relationship Id="rId5" Type="http://schemas.openxmlformats.org/officeDocument/2006/relationships/image" Target="../media/image30.png"/><Relationship Id="rId4"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Master" Target="../slideMasters/slideMaster5.xml"/><Relationship Id="rId1" Type="http://schemas.openxmlformats.org/officeDocument/2006/relationships/tags" Target="../tags/tag345.xml"/><Relationship Id="rId4" Type="http://schemas.openxmlformats.org/officeDocument/2006/relationships/image" Target="../media/image19.png"/></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Master" Target="../slideMasters/slideMaster5.xml"/><Relationship Id="rId1" Type="http://schemas.openxmlformats.org/officeDocument/2006/relationships/tags" Target="../tags/tag346.xml"/><Relationship Id="rId4" Type="http://schemas.openxmlformats.org/officeDocument/2006/relationships/image" Target="../media/image19.png"/></Relationships>
</file>

<file path=ppt/slideLayouts/_rels/slideLayout145.xml.rels><?xml version="1.0" encoding="UTF-8" standalone="yes"?>
<Relationships xmlns="http://schemas.openxmlformats.org/package/2006/relationships"><Relationship Id="rId3" Type="http://schemas.openxmlformats.org/officeDocument/2006/relationships/tags" Target="../tags/tag349.xml"/><Relationship Id="rId7" Type="http://schemas.openxmlformats.org/officeDocument/2006/relationships/image" Target="../media/image19.png"/><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image" Target="../media/image30.png"/><Relationship Id="rId5" Type="http://schemas.openxmlformats.org/officeDocument/2006/relationships/slideMaster" Target="../slideMasters/slideMaster5.xml"/><Relationship Id="rId4" Type="http://schemas.openxmlformats.org/officeDocument/2006/relationships/tags" Target="../tags/tag350.xml"/></Relationships>
</file>

<file path=ppt/slideLayouts/_rels/slideLayout146.xml.rels><?xml version="1.0" encoding="UTF-8" standalone="yes"?>
<Relationships xmlns="http://schemas.openxmlformats.org/package/2006/relationships"><Relationship Id="rId3" Type="http://schemas.openxmlformats.org/officeDocument/2006/relationships/tags" Target="../tags/tag353.xml"/><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image" Target="../media/image27.png"/><Relationship Id="rId5" Type="http://schemas.openxmlformats.org/officeDocument/2006/relationships/image" Target="../media/image37.png"/><Relationship Id="rId4"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8" Type="http://schemas.openxmlformats.org/officeDocument/2006/relationships/tags" Target="../tags/tag361.xml"/><Relationship Id="rId13" Type="http://schemas.openxmlformats.org/officeDocument/2006/relationships/tags" Target="../tags/tag366.xml"/><Relationship Id="rId18" Type="http://schemas.openxmlformats.org/officeDocument/2006/relationships/tags" Target="../tags/tag371.xml"/><Relationship Id="rId26" Type="http://schemas.openxmlformats.org/officeDocument/2006/relationships/tags" Target="../tags/tag379.xml"/><Relationship Id="rId3" Type="http://schemas.openxmlformats.org/officeDocument/2006/relationships/tags" Target="../tags/tag356.xml"/><Relationship Id="rId21" Type="http://schemas.openxmlformats.org/officeDocument/2006/relationships/tags" Target="../tags/tag374.xml"/><Relationship Id="rId7" Type="http://schemas.openxmlformats.org/officeDocument/2006/relationships/tags" Target="../tags/tag360.xml"/><Relationship Id="rId12" Type="http://schemas.openxmlformats.org/officeDocument/2006/relationships/tags" Target="../tags/tag365.xml"/><Relationship Id="rId17" Type="http://schemas.openxmlformats.org/officeDocument/2006/relationships/tags" Target="../tags/tag370.xml"/><Relationship Id="rId25" Type="http://schemas.openxmlformats.org/officeDocument/2006/relationships/tags" Target="../tags/tag378.xml"/><Relationship Id="rId2" Type="http://schemas.openxmlformats.org/officeDocument/2006/relationships/tags" Target="../tags/tag355.xml"/><Relationship Id="rId16" Type="http://schemas.openxmlformats.org/officeDocument/2006/relationships/tags" Target="../tags/tag369.xml"/><Relationship Id="rId20" Type="http://schemas.openxmlformats.org/officeDocument/2006/relationships/tags" Target="../tags/tag373.xml"/><Relationship Id="rId29" Type="http://schemas.openxmlformats.org/officeDocument/2006/relationships/image" Target="../media/image36.png"/><Relationship Id="rId1" Type="http://schemas.openxmlformats.org/officeDocument/2006/relationships/tags" Target="../tags/tag354.xml"/><Relationship Id="rId6" Type="http://schemas.openxmlformats.org/officeDocument/2006/relationships/tags" Target="../tags/tag359.xml"/><Relationship Id="rId11" Type="http://schemas.openxmlformats.org/officeDocument/2006/relationships/tags" Target="../tags/tag364.xml"/><Relationship Id="rId24" Type="http://schemas.openxmlformats.org/officeDocument/2006/relationships/tags" Target="../tags/tag377.xml"/><Relationship Id="rId5" Type="http://schemas.openxmlformats.org/officeDocument/2006/relationships/tags" Target="../tags/tag358.xml"/><Relationship Id="rId15" Type="http://schemas.openxmlformats.org/officeDocument/2006/relationships/tags" Target="../tags/tag368.xml"/><Relationship Id="rId23" Type="http://schemas.openxmlformats.org/officeDocument/2006/relationships/tags" Target="../tags/tag376.xml"/><Relationship Id="rId28" Type="http://schemas.openxmlformats.org/officeDocument/2006/relationships/slideMaster" Target="../slideMasters/slideMaster5.xml"/><Relationship Id="rId10" Type="http://schemas.openxmlformats.org/officeDocument/2006/relationships/tags" Target="../tags/tag363.xml"/><Relationship Id="rId19" Type="http://schemas.openxmlformats.org/officeDocument/2006/relationships/tags" Target="../tags/tag372.xml"/><Relationship Id="rId4" Type="http://schemas.openxmlformats.org/officeDocument/2006/relationships/tags" Target="../tags/tag357.xml"/><Relationship Id="rId9" Type="http://schemas.openxmlformats.org/officeDocument/2006/relationships/tags" Target="../tags/tag362.xml"/><Relationship Id="rId14" Type="http://schemas.openxmlformats.org/officeDocument/2006/relationships/tags" Target="../tags/tag367.xml"/><Relationship Id="rId22" Type="http://schemas.openxmlformats.org/officeDocument/2006/relationships/tags" Target="../tags/tag375.xml"/><Relationship Id="rId27" Type="http://schemas.openxmlformats.org/officeDocument/2006/relationships/tags" Target="../tags/tag380.xml"/><Relationship Id="rId30" Type="http://schemas.openxmlformats.org/officeDocument/2006/relationships/image" Target="../media/image26.png"/></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8.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3" Type="http://schemas.openxmlformats.org/officeDocument/2006/relationships/tags" Target="../tags/tag383.xml"/><Relationship Id="rId2" Type="http://schemas.openxmlformats.org/officeDocument/2006/relationships/tags" Target="../tags/tag382.xml"/><Relationship Id="rId1" Type="http://schemas.openxmlformats.org/officeDocument/2006/relationships/tags" Target="../tags/tag381.xml"/><Relationship Id="rId6" Type="http://schemas.openxmlformats.org/officeDocument/2006/relationships/image" Target="../media/image28.png"/><Relationship Id="rId5" Type="http://schemas.openxmlformats.org/officeDocument/2006/relationships/image" Target="../media/image38.png"/><Relationship Id="rId4"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3" Type="http://schemas.openxmlformats.org/officeDocument/2006/relationships/tags" Target="../tags/tag396.xml"/><Relationship Id="rId18" Type="http://schemas.openxmlformats.org/officeDocument/2006/relationships/tags" Target="../tags/tag401.xml"/><Relationship Id="rId26" Type="http://schemas.openxmlformats.org/officeDocument/2006/relationships/tags" Target="../tags/tag409.xml"/><Relationship Id="rId39" Type="http://schemas.openxmlformats.org/officeDocument/2006/relationships/tags" Target="../tags/tag422.xml"/><Relationship Id="rId3" Type="http://schemas.openxmlformats.org/officeDocument/2006/relationships/tags" Target="../tags/tag386.xml"/><Relationship Id="rId21" Type="http://schemas.openxmlformats.org/officeDocument/2006/relationships/tags" Target="../tags/tag404.xml"/><Relationship Id="rId34" Type="http://schemas.openxmlformats.org/officeDocument/2006/relationships/tags" Target="../tags/tag417.xml"/><Relationship Id="rId42" Type="http://schemas.openxmlformats.org/officeDocument/2006/relationships/tags" Target="../tags/tag425.xml"/><Relationship Id="rId47" Type="http://schemas.openxmlformats.org/officeDocument/2006/relationships/tags" Target="../tags/tag430.xml"/><Relationship Id="rId7" Type="http://schemas.openxmlformats.org/officeDocument/2006/relationships/tags" Target="../tags/tag390.xml"/><Relationship Id="rId12" Type="http://schemas.openxmlformats.org/officeDocument/2006/relationships/tags" Target="../tags/tag395.xml"/><Relationship Id="rId17" Type="http://schemas.openxmlformats.org/officeDocument/2006/relationships/tags" Target="../tags/tag400.xml"/><Relationship Id="rId25" Type="http://schemas.openxmlformats.org/officeDocument/2006/relationships/tags" Target="../tags/tag408.xml"/><Relationship Id="rId33" Type="http://schemas.openxmlformats.org/officeDocument/2006/relationships/tags" Target="../tags/tag416.xml"/><Relationship Id="rId38" Type="http://schemas.openxmlformats.org/officeDocument/2006/relationships/tags" Target="../tags/tag421.xml"/><Relationship Id="rId46" Type="http://schemas.openxmlformats.org/officeDocument/2006/relationships/tags" Target="../tags/tag429.xml"/><Relationship Id="rId2" Type="http://schemas.openxmlformats.org/officeDocument/2006/relationships/tags" Target="../tags/tag385.xml"/><Relationship Id="rId16" Type="http://schemas.openxmlformats.org/officeDocument/2006/relationships/tags" Target="../tags/tag399.xml"/><Relationship Id="rId20" Type="http://schemas.openxmlformats.org/officeDocument/2006/relationships/tags" Target="../tags/tag403.xml"/><Relationship Id="rId29" Type="http://schemas.openxmlformats.org/officeDocument/2006/relationships/tags" Target="../tags/tag412.xml"/><Relationship Id="rId41" Type="http://schemas.openxmlformats.org/officeDocument/2006/relationships/tags" Target="../tags/tag424.xml"/><Relationship Id="rId1" Type="http://schemas.openxmlformats.org/officeDocument/2006/relationships/tags" Target="../tags/tag384.xml"/><Relationship Id="rId6" Type="http://schemas.openxmlformats.org/officeDocument/2006/relationships/tags" Target="../tags/tag389.xml"/><Relationship Id="rId11" Type="http://schemas.openxmlformats.org/officeDocument/2006/relationships/tags" Target="../tags/tag394.xml"/><Relationship Id="rId24" Type="http://schemas.openxmlformats.org/officeDocument/2006/relationships/tags" Target="../tags/tag407.xml"/><Relationship Id="rId32" Type="http://schemas.openxmlformats.org/officeDocument/2006/relationships/tags" Target="../tags/tag415.xml"/><Relationship Id="rId37" Type="http://schemas.openxmlformats.org/officeDocument/2006/relationships/tags" Target="../tags/tag420.xml"/><Relationship Id="rId40" Type="http://schemas.openxmlformats.org/officeDocument/2006/relationships/tags" Target="../tags/tag423.xml"/><Relationship Id="rId45" Type="http://schemas.openxmlformats.org/officeDocument/2006/relationships/tags" Target="../tags/tag428.xml"/><Relationship Id="rId5" Type="http://schemas.openxmlformats.org/officeDocument/2006/relationships/tags" Target="../tags/tag388.xml"/><Relationship Id="rId15" Type="http://schemas.openxmlformats.org/officeDocument/2006/relationships/tags" Target="../tags/tag398.xml"/><Relationship Id="rId23" Type="http://schemas.openxmlformats.org/officeDocument/2006/relationships/tags" Target="../tags/tag406.xml"/><Relationship Id="rId28" Type="http://schemas.openxmlformats.org/officeDocument/2006/relationships/tags" Target="../tags/tag411.xml"/><Relationship Id="rId36" Type="http://schemas.openxmlformats.org/officeDocument/2006/relationships/tags" Target="../tags/tag419.xml"/><Relationship Id="rId49" Type="http://schemas.openxmlformats.org/officeDocument/2006/relationships/slideMaster" Target="../slideMasters/slideMaster5.xml"/><Relationship Id="rId10" Type="http://schemas.openxmlformats.org/officeDocument/2006/relationships/tags" Target="../tags/tag393.xml"/><Relationship Id="rId19" Type="http://schemas.openxmlformats.org/officeDocument/2006/relationships/tags" Target="../tags/tag402.xml"/><Relationship Id="rId31" Type="http://schemas.openxmlformats.org/officeDocument/2006/relationships/tags" Target="../tags/tag414.xml"/><Relationship Id="rId44" Type="http://schemas.openxmlformats.org/officeDocument/2006/relationships/tags" Target="../tags/tag427.xml"/><Relationship Id="rId4" Type="http://schemas.openxmlformats.org/officeDocument/2006/relationships/tags" Target="../tags/tag387.xml"/><Relationship Id="rId9" Type="http://schemas.openxmlformats.org/officeDocument/2006/relationships/tags" Target="../tags/tag392.xml"/><Relationship Id="rId14" Type="http://schemas.openxmlformats.org/officeDocument/2006/relationships/tags" Target="../tags/tag397.xml"/><Relationship Id="rId22" Type="http://schemas.openxmlformats.org/officeDocument/2006/relationships/tags" Target="../tags/tag405.xml"/><Relationship Id="rId27" Type="http://schemas.openxmlformats.org/officeDocument/2006/relationships/tags" Target="../tags/tag410.xml"/><Relationship Id="rId30" Type="http://schemas.openxmlformats.org/officeDocument/2006/relationships/tags" Target="../tags/tag413.xml"/><Relationship Id="rId35" Type="http://schemas.openxmlformats.org/officeDocument/2006/relationships/tags" Target="../tags/tag418.xml"/><Relationship Id="rId43" Type="http://schemas.openxmlformats.org/officeDocument/2006/relationships/tags" Target="../tags/tag426.xml"/><Relationship Id="rId48" Type="http://schemas.openxmlformats.org/officeDocument/2006/relationships/tags" Target="../tags/tag431.xml"/><Relationship Id="rId8" Type="http://schemas.openxmlformats.org/officeDocument/2006/relationships/tags" Target="../tags/tag391.xml"/></Relationships>
</file>

<file path=ppt/slideLayouts/_rels/slideLayout15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434.xml"/><Relationship Id="rId7" Type="http://schemas.openxmlformats.org/officeDocument/2006/relationships/image" Target="../media/image23.png"/><Relationship Id="rId2" Type="http://schemas.openxmlformats.org/officeDocument/2006/relationships/tags" Target="../tags/tag433.xml"/><Relationship Id="rId1" Type="http://schemas.openxmlformats.org/officeDocument/2006/relationships/tags" Target="../tags/tag432.xml"/><Relationship Id="rId6" Type="http://schemas.openxmlformats.org/officeDocument/2006/relationships/image" Target="../media/image32.png"/><Relationship Id="rId5" Type="http://schemas.openxmlformats.org/officeDocument/2006/relationships/slideMaster" Target="../slideMasters/slideMaster5.xml"/><Relationship Id="rId4" Type="http://schemas.openxmlformats.org/officeDocument/2006/relationships/tags" Target="../tags/tag435.xml"/></Relationships>
</file>

<file path=ppt/slideLayouts/_rels/slideLayout153.xml.rels><?xml version="1.0" encoding="UTF-8" standalone="yes"?>
<Relationships xmlns="http://schemas.openxmlformats.org/package/2006/relationships"><Relationship Id="rId8" Type="http://schemas.openxmlformats.org/officeDocument/2006/relationships/tags" Target="../tags/tag443.xml"/><Relationship Id="rId3" Type="http://schemas.openxmlformats.org/officeDocument/2006/relationships/tags" Target="../tags/tag438.xml"/><Relationship Id="rId7" Type="http://schemas.openxmlformats.org/officeDocument/2006/relationships/tags" Target="../tags/tag442.xml"/><Relationship Id="rId12" Type="http://schemas.openxmlformats.org/officeDocument/2006/relationships/image" Target="../media/image21.png"/><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tags" Target="../tags/tag441.xml"/><Relationship Id="rId11" Type="http://schemas.openxmlformats.org/officeDocument/2006/relationships/image" Target="../media/image9.emf"/><Relationship Id="rId5" Type="http://schemas.openxmlformats.org/officeDocument/2006/relationships/tags" Target="../tags/tag440.xml"/><Relationship Id="rId10" Type="http://schemas.openxmlformats.org/officeDocument/2006/relationships/image" Target="../media/image20.png"/><Relationship Id="rId4" Type="http://schemas.openxmlformats.org/officeDocument/2006/relationships/tags" Target="../tags/tag439.xml"/><Relationship Id="rId9"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8" Type="http://schemas.openxmlformats.org/officeDocument/2006/relationships/tags" Target="../tags/tag451.xml"/><Relationship Id="rId3" Type="http://schemas.openxmlformats.org/officeDocument/2006/relationships/tags" Target="../tags/tag446.xml"/><Relationship Id="rId7" Type="http://schemas.openxmlformats.org/officeDocument/2006/relationships/tags" Target="../tags/tag45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tags" Target="../tags/tag449.xml"/><Relationship Id="rId5" Type="http://schemas.openxmlformats.org/officeDocument/2006/relationships/tags" Target="../tags/tag448.xml"/><Relationship Id="rId10" Type="http://schemas.openxmlformats.org/officeDocument/2006/relationships/image" Target="../media/image22.png"/><Relationship Id="rId4" Type="http://schemas.openxmlformats.org/officeDocument/2006/relationships/tags" Target="../tags/tag447.xml"/><Relationship Id="rId9"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453.xml"/><Relationship Id="rId1" Type="http://schemas.openxmlformats.org/officeDocument/2006/relationships/tags" Target="../tags/tag452.xml"/><Relationship Id="rId4" Type="http://schemas.openxmlformats.org/officeDocument/2006/relationships/image" Target="../media/image22.png"/></Relationships>
</file>

<file path=ppt/slideLayouts/_rels/slideLayout156.xml.rels><?xml version="1.0" encoding="UTF-8" standalone="yes"?>
<Relationships xmlns="http://schemas.openxmlformats.org/package/2006/relationships"><Relationship Id="rId3" Type="http://schemas.openxmlformats.org/officeDocument/2006/relationships/tags" Target="../tags/tag456.xml"/><Relationship Id="rId2" Type="http://schemas.openxmlformats.org/officeDocument/2006/relationships/tags" Target="../tags/tag455.xml"/><Relationship Id="rId1" Type="http://schemas.openxmlformats.org/officeDocument/2006/relationships/tags" Target="../tags/tag454.xml"/><Relationship Id="rId6" Type="http://schemas.openxmlformats.org/officeDocument/2006/relationships/slideMaster" Target="../slideMasters/slideMaster5.xml"/><Relationship Id="rId5" Type="http://schemas.openxmlformats.org/officeDocument/2006/relationships/tags" Target="../tags/tag458.xml"/><Relationship Id="rId4" Type="http://schemas.openxmlformats.org/officeDocument/2006/relationships/tags" Target="../tags/tag457.xml"/></Relationships>
</file>

<file path=ppt/slideLayouts/_rels/slideLayout157.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460.xml"/><Relationship Id="rId1" Type="http://schemas.openxmlformats.org/officeDocument/2006/relationships/tags" Target="../tags/tag459.xml"/><Relationship Id="rId6" Type="http://schemas.openxmlformats.org/officeDocument/2006/relationships/image" Target="../media/image22.png"/><Relationship Id="rId5" Type="http://schemas.openxmlformats.org/officeDocument/2006/relationships/image" Target="../media/image23.png"/><Relationship Id="rId4" Type="http://schemas.openxmlformats.org/officeDocument/2006/relationships/image" Target="../media/image32.png"/></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1.emf"/><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1.emf"/><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1.emf"/><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1.emf"/><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1.emf"/><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6.xml"/><Relationship Id="rId1" Type="http://schemas.openxmlformats.org/officeDocument/2006/relationships/tags" Target="../tags/tag46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Master" Target="../slideMasters/slideMaster6.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18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5.emf"/><Relationship Id="rId1" Type="http://schemas.openxmlformats.org/officeDocument/2006/relationships/slideMaster" Target="../slideMasters/slideMaster6.xml"/></Relationships>
</file>

<file path=ppt/slideLayouts/_rels/slideLayout18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5.emf"/><Relationship Id="rId1" Type="http://schemas.openxmlformats.org/officeDocument/2006/relationships/slideMaster" Target="../slideMasters/slideMaster6.xml"/></Relationships>
</file>

<file path=ppt/slideLayouts/_rels/slideLayout18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5.emf"/><Relationship Id="rId1" Type="http://schemas.openxmlformats.org/officeDocument/2006/relationships/slideMaster" Target="../slideMasters/slideMaster6.xml"/></Relationships>
</file>

<file path=ppt/slideLayouts/_rels/slideLayout189.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19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6.emf"/><Relationship Id="rId1" Type="http://schemas.openxmlformats.org/officeDocument/2006/relationships/slideMaster" Target="../slideMasters/slideMaster6.xml"/></Relationships>
</file>

<file path=ppt/slideLayouts/_rels/slideLayout19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6.emf"/><Relationship Id="rId1" Type="http://schemas.openxmlformats.org/officeDocument/2006/relationships/slideMaster" Target="../slideMasters/slideMaster6.xml"/></Relationships>
</file>

<file path=ppt/slideLayouts/_rels/slideLayout19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6.emf"/><Relationship Id="rId1" Type="http://schemas.openxmlformats.org/officeDocument/2006/relationships/slideMaster" Target="../slideMasters/slideMaster6.xml"/></Relationships>
</file>

<file path=ppt/slideLayouts/_rels/slideLayout19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19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7.emf"/><Relationship Id="rId1" Type="http://schemas.openxmlformats.org/officeDocument/2006/relationships/slideMaster" Target="../slideMasters/slideMaster6.xml"/></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19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7.emf"/><Relationship Id="rId1" Type="http://schemas.openxmlformats.org/officeDocument/2006/relationships/slideMaster" Target="../slideMasters/slideMaster6.xml"/></Relationships>
</file>

<file path=ppt/slideLayouts/_rels/slideLayout19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7.emf"/><Relationship Id="rId1" Type="http://schemas.openxmlformats.org/officeDocument/2006/relationships/slideMaster" Target="../slideMasters/slideMaster6.xml"/></Relationships>
</file>

<file path=ppt/slideLayouts/_rels/slideLayout20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7.emf"/><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20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8.emf"/><Relationship Id="rId1" Type="http://schemas.openxmlformats.org/officeDocument/2006/relationships/slideMaster" Target="../slideMasters/slideMaster6.xml"/></Relationships>
</file>

<file path=ppt/slideLayouts/_rels/slideLayout20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8.emf"/><Relationship Id="rId1" Type="http://schemas.openxmlformats.org/officeDocument/2006/relationships/slideMaster" Target="../slideMasters/slideMaster6.xml"/></Relationships>
</file>

<file path=ppt/slideLayouts/_rels/slideLayout20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8.emf"/><Relationship Id="rId1" Type="http://schemas.openxmlformats.org/officeDocument/2006/relationships/slideMaster" Target="../slideMasters/slideMaster6.xml"/></Relationships>
</file>

<file path=ppt/slideLayouts/_rels/slideLayout207.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Master" Target="../slideMasters/slideMaster7.xml"/><Relationship Id="rId1" Type="http://schemas.openxmlformats.org/officeDocument/2006/relationships/tags" Target="../tags/tag472.xml"/><Relationship Id="rId5" Type="http://schemas.openxmlformats.org/officeDocument/2006/relationships/image" Target="../media/image39.png"/><Relationship Id="rId4" Type="http://schemas.openxmlformats.org/officeDocument/2006/relationships/image" Target="../media/image12.png"/></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Master" Target="../slideMasters/slideMaster7.xml"/><Relationship Id="rId5" Type="http://schemas.openxmlformats.org/officeDocument/2006/relationships/image" Target="../media/image40.png"/><Relationship Id="rId4" Type="http://schemas.openxmlformats.org/officeDocument/2006/relationships/image" Target="../media/image39.png"/></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7.xml"/><Relationship Id="rId1" Type="http://schemas.openxmlformats.org/officeDocument/2006/relationships/tags" Target="../tags/tag47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31.png"/><Relationship Id="rId1" Type="http://schemas.openxmlformats.org/officeDocument/2006/relationships/slideMaster" Target="../slideMasters/slideMaster7.xml"/></Relationships>
</file>

<file path=ppt/slideLayouts/_rels/slideLayout22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22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5.emf"/><Relationship Id="rId1" Type="http://schemas.openxmlformats.org/officeDocument/2006/relationships/slideMaster" Target="../slideMasters/slideMaster7.xml"/></Relationships>
</file>

<file path=ppt/slideLayouts/_rels/slideLayout2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5.emf"/><Relationship Id="rId1" Type="http://schemas.openxmlformats.org/officeDocument/2006/relationships/slideMaster" Target="../slideMasters/slideMaster7.xml"/></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5.emf"/><Relationship Id="rId1" Type="http://schemas.openxmlformats.org/officeDocument/2006/relationships/slideMaster" Target="../slideMasters/slideMaster7.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6.emf"/><Relationship Id="rId1" Type="http://schemas.openxmlformats.org/officeDocument/2006/relationships/slideMaster" Target="../slideMasters/slideMaster7.xml"/></Relationships>
</file>

<file path=ppt/slideLayouts/_rels/slideLayout2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6.emf"/><Relationship Id="rId1" Type="http://schemas.openxmlformats.org/officeDocument/2006/relationships/slideMaster" Target="../slideMasters/slideMaster7.xml"/></Relationships>
</file>

<file path=ppt/slideLayouts/_rels/slideLayout2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6.emf"/><Relationship Id="rId1" Type="http://schemas.openxmlformats.org/officeDocument/2006/relationships/slideMaster" Target="../slideMasters/slideMaster7.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2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7.emf"/><Relationship Id="rId1" Type="http://schemas.openxmlformats.org/officeDocument/2006/relationships/slideMaster" Target="../slideMasters/slideMaster7.xml"/></Relationships>
</file>

<file path=ppt/slideLayouts/_rels/slideLayout23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2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7.emf"/><Relationship Id="rId1" Type="http://schemas.openxmlformats.org/officeDocument/2006/relationships/slideMaster" Target="../slideMasters/slideMaster7.xml"/></Relationships>
</file>

<file path=ppt/slideLayouts/_rels/slideLayout2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7.emf"/><Relationship Id="rId1" Type="http://schemas.openxmlformats.org/officeDocument/2006/relationships/slideMaster" Target="../slideMasters/slideMaster7.xml"/></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7.emf"/><Relationship Id="rId1" Type="http://schemas.openxmlformats.org/officeDocument/2006/relationships/slideMaster" Target="../slideMasters/slideMaster7.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24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2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8.emf"/><Relationship Id="rId1" Type="http://schemas.openxmlformats.org/officeDocument/2006/relationships/slideMaster" Target="../slideMasters/slideMaster7.xml"/></Relationships>
</file>

<file path=ppt/slideLayouts/_rels/slideLayout2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8.emf"/><Relationship Id="rId1" Type="http://schemas.openxmlformats.org/officeDocument/2006/relationships/slideMaster" Target="../slideMasters/slideMaster7.xml"/></Relationships>
</file>

<file path=ppt/slideLayouts/_rels/slideLayout2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8.emf"/><Relationship Id="rId1" Type="http://schemas.openxmlformats.org/officeDocument/2006/relationships/slideMaster" Target="../slideMasters/slideMaster7.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Master" Target="../slideMasters/slideMaster8.xml"/><Relationship Id="rId1" Type="http://schemas.openxmlformats.org/officeDocument/2006/relationships/tags" Target="../tags/tag479.xml"/><Relationship Id="rId5" Type="http://schemas.openxmlformats.org/officeDocument/2006/relationships/image" Target="../media/image39.png"/><Relationship Id="rId4" Type="http://schemas.openxmlformats.org/officeDocument/2006/relationships/image" Target="../media/image12.png"/></Relationships>
</file>

<file path=ppt/slideLayouts/_rels/slideLayout2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Master" Target="../slideMasters/slideMaster8.xml"/><Relationship Id="rId5" Type="http://schemas.openxmlformats.org/officeDocument/2006/relationships/image" Target="../media/image40.png"/><Relationship Id="rId4" Type="http://schemas.openxmlformats.org/officeDocument/2006/relationships/image" Target="../media/image39.png"/></Relationships>
</file>

<file path=ppt/slideLayouts/_rels/slideLayout2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8.xml"/><Relationship Id="rId1" Type="http://schemas.openxmlformats.org/officeDocument/2006/relationships/tags" Target="../tags/tag480.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31.png"/><Relationship Id="rId1" Type="http://schemas.openxmlformats.org/officeDocument/2006/relationships/slideMaster" Target="../slideMasters/slideMaster8.xml"/></Relationships>
</file>

<file path=ppt/slideLayouts/_rels/slideLayout26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41.png"/><Relationship Id="rId1" Type="http://schemas.openxmlformats.org/officeDocument/2006/relationships/slideMaster" Target="../slideMasters/slideMaster8.xml"/></Relationships>
</file>

<file path=ppt/slideLayouts/_rels/slideLayout26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41.png"/><Relationship Id="rId1" Type="http://schemas.openxmlformats.org/officeDocument/2006/relationships/slideMaster" Target="../slideMasters/slideMaster8.xml"/></Relationships>
</file>

<file path=ppt/slideLayouts/_rels/slideLayout27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5.emf"/><Relationship Id="rId1" Type="http://schemas.openxmlformats.org/officeDocument/2006/relationships/slideMaster" Target="../slideMasters/slideMaster8.xml"/></Relationships>
</file>

<file path=ppt/slideLayouts/_rels/slideLayout27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5.emf"/><Relationship Id="rId1" Type="http://schemas.openxmlformats.org/officeDocument/2006/relationships/slideMaster" Target="../slideMasters/slideMaster8.xml"/></Relationships>
</file>

<file path=ppt/slideLayouts/_rels/slideLayout27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5.emf"/><Relationship Id="rId1" Type="http://schemas.openxmlformats.org/officeDocument/2006/relationships/slideMaster" Target="../slideMasters/slideMaster8.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8.xml"/></Relationships>
</file>

<file path=ppt/slideLayouts/_rels/slideLayout27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41.png"/><Relationship Id="rId1" Type="http://schemas.openxmlformats.org/officeDocument/2006/relationships/slideMaster" Target="../slideMasters/slideMaster8.xml"/></Relationships>
</file>

<file path=ppt/slideLayouts/_rels/slideLayout27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41.png"/><Relationship Id="rId1" Type="http://schemas.openxmlformats.org/officeDocument/2006/relationships/slideMaster" Target="../slideMasters/slideMaster8.xml"/></Relationships>
</file>

<file path=ppt/slideLayouts/_rels/slideLayout27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6.emf"/><Relationship Id="rId1" Type="http://schemas.openxmlformats.org/officeDocument/2006/relationships/slideMaster" Target="../slideMasters/slideMaster8.xml"/></Relationships>
</file>

<file path=ppt/slideLayouts/_rels/slideLayout27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6.emf"/><Relationship Id="rId1" Type="http://schemas.openxmlformats.org/officeDocument/2006/relationships/slideMaster" Target="../slideMasters/slideMaster8.xml"/></Relationships>
</file>

<file path=ppt/slideLayouts/_rels/slideLayout27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6.emf"/><Relationship Id="rId1" Type="http://schemas.openxmlformats.org/officeDocument/2006/relationships/slideMaster" Target="../slideMasters/slideMaster8.xml"/></Relationships>
</file>

<file path=ppt/slideLayouts/_rels/slideLayout27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8.xml"/></Relationships>
</file>

<file path=ppt/slideLayouts/_rels/slideLayout28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7.emf"/><Relationship Id="rId1" Type="http://schemas.openxmlformats.org/officeDocument/2006/relationships/slideMaster" Target="../slideMasters/slideMaster8.xml"/></Relationships>
</file>

<file path=ppt/slideLayouts/_rels/slideLayout28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41.png"/><Relationship Id="rId1" Type="http://schemas.openxmlformats.org/officeDocument/2006/relationships/slideMaster" Target="../slideMasters/slideMaster8.xml"/></Relationships>
</file>

<file path=ppt/slideLayouts/_rels/slideLayout28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7.emf"/><Relationship Id="rId1" Type="http://schemas.openxmlformats.org/officeDocument/2006/relationships/slideMaster" Target="../slideMasters/slideMaster8.xml"/></Relationships>
</file>

<file path=ppt/slideLayouts/_rels/slideLayout28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7.emf"/><Relationship Id="rId1" Type="http://schemas.openxmlformats.org/officeDocument/2006/relationships/slideMaster" Target="../slideMasters/slideMaster8.xml"/></Relationships>
</file>

<file path=ppt/slideLayouts/_rels/slideLayout28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7.emf"/><Relationship Id="rId1" Type="http://schemas.openxmlformats.org/officeDocument/2006/relationships/slideMaster" Target="../slideMasters/slideMaster8.xml"/></Relationships>
</file>

<file path=ppt/slideLayouts/_rels/slideLayout28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8.xml"/></Relationships>
</file>

<file path=ppt/slideLayouts/_rels/slideLayout286.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41.png"/><Relationship Id="rId1" Type="http://schemas.openxmlformats.org/officeDocument/2006/relationships/slideMaster" Target="../slideMasters/slideMaster8.xml"/></Relationships>
</file>

<file path=ppt/slideLayouts/_rels/slideLayout28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41.png"/><Relationship Id="rId1" Type="http://schemas.openxmlformats.org/officeDocument/2006/relationships/slideMaster" Target="../slideMasters/slideMaster8.xml"/></Relationships>
</file>

<file path=ppt/slideLayouts/_rels/slideLayout28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8.emf"/><Relationship Id="rId1" Type="http://schemas.openxmlformats.org/officeDocument/2006/relationships/slideMaster" Target="../slideMasters/slideMaster8.xml"/></Relationships>
</file>

<file path=ppt/slideLayouts/_rels/slideLayout28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8.emf"/><Relationship Id="rId1" Type="http://schemas.openxmlformats.org/officeDocument/2006/relationships/slideMaster" Target="../slideMasters/slideMaster8.xml"/></Relationships>
</file>

<file path=ppt/slideLayouts/_rels/slideLayout29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8.emf"/><Relationship Id="rId1" Type="http://schemas.openxmlformats.org/officeDocument/2006/relationships/slideMaster" Target="../slideMasters/slideMaster8.xml"/></Relationships>
</file>

<file path=ppt/slideLayouts/_rels/slideLayout29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cxnSp>
        <p:nvCxnSpPr>
          <p:cNvPr id="5" name="Straight Connector 3"/>
          <p:cNvCxnSpPr/>
          <p:nvPr/>
        </p:nvCxnSpPr>
        <p:spPr bwMode="gray">
          <a:xfrm>
            <a:off x="5158423" y="3858260"/>
            <a:ext cx="64008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pic>
        <p:nvPicPr>
          <p:cNvPr id="6" name="Picture 2" descr="C:\Documents and Settings\v-lisamc\My Documents\_ biz\PGE_BENNINGFIELD\graphics\exports\T24 icon2.png"/>
          <p:cNvPicPr>
            <a:picLocks noChangeAspect="1" noChangeArrowheads="1"/>
          </p:cNvPicPr>
          <p:nvPr/>
        </p:nvPicPr>
        <p:blipFill>
          <a:blip r:embed="rId2" cstate="print"/>
          <a:srcRect/>
          <a:stretch>
            <a:fillRect/>
          </a:stretch>
        </p:blipFill>
        <p:spPr bwMode="auto">
          <a:xfrm>
            <a:off x="288933" y="631198"/>
            <a:ext cx="4573905" cy="4573905"/>
          </a:xfrm>
          <a:prstGeom prst="rect">
            <a:avLst/>
          </a:prstGeom>
          <a:noFill/>
          <a:ln w="9525">
            <a:noFill/>
            <a:miter lim="800000"/>
            <a:headEnd/>
            <a:tailEnd/>
          </a:ln>
        </p:spPr>
      </p:pic>
      <p:pic>
        <p:nvPicPr>
          <p:cNvPr id="8" name="Picture 13" descr="D:\MyDocs on D\biz\PGE_BENNINGFIELD\graphics\bmps\logo_SoCalGas.png"/>
          <p:cNvPicPr>
            <a:picLocks noChangeAspect="1" noChangeArrowheads="1"/>
          </p:cNvPicPr>
          <p:nvPr userDrawn="1"/>
        </p:nvPicPr>
        <p:blipFill>
          <a:blip r:embed="rId3" cstate="print"/>
          <a:srcRect/>
          <a:stretch>
            <a:fillRect/>
          </a:stretch>
        </p:blipFill>
        <p:spPr bwMode="auto">
          <a:xfrm>
            <a:off x="288933" y="7729855"/>
            <a:ext cx="2626995" cy="1700213"/>
          </a:xfrm>
          <a:prstGeom prst="rect">
            <a:avLst/>
          </a:prstGeom>
          <a:noFill/>
          <a:ln w="9525">
            <a:noFill/>
            <a:miter lim="800000"/>
            <a:headEnd/>
            <a:tailEnd/>
          </a:ln>
        </p:spPr>
      </p:pic>
      <p:pic>
        <p:nvPicPr>
          <p:cNvPr id="9" name="Picture 14" descr="D:\MyDocs on D\biz\PGE_BENNINGFIELD\graphics\bmps\logo_sdge.png"/>
          <p:cNvPicPr>
            <a:picLocks noChangeAspect="1" noChangeArrowheads="1"/>
          </p:cNvPicPr>
          <p:nvPr userDrawn="1"/>
        </p:nvPicPr>
        <p:blipFill>
          <a:blip r:embed="rId4" cstate="print"/>
          <a:srcRect/>
          <a:stretch>
            <a:fillRect/>
          </a:stretch>
        </p:blipFill>
        <p:spPr bwMode="auto">
          <a:xfrm>
            <a:off x="3536000" y="8118801"/>
            <a:ext cx="2767012" cy="1311275"/>
          </a:xfrm>
          <a:prstGeom prst="rect">
            <a:avLst/>
          </a:prstGeom>
          <a:noFill/>
          <a:ln w="9525">
            <a:noFill/>
            <a:miter lim="800000"/>
            <a:headEnd/>
            <a:tailEnd/>
          </a:ln>
        </p:spPr>
      </p:pic>
      <p:pic>
        <p:nvPicPr>
          <p:cNvPr id="10" name="Picture 6" descr="D:\MyDocs on D\biz\PGE_BENNINGFIELD\graphics\bmps\logo_sce.png"/>
          <p:cNvPicPr>
            <a:picLocks noChangeAspect="1" noChangeArrowheads="1"/>
          </p:cNvPicPr>
          <p:nvPr userDrawn="1"/>
        </p:nvPicPr>
        <p:blipFill>
          <a:blip r:embed="rId5" cstate="print"/>
          <a:srcRect/>
          <a:stretch>
            <a:fillRect/>
          </a:stretch>
        </p:blipFill>
        <p:spPr bwMode="auto">
          <a:xfrm>
            <a:off x="7358698" y="8372166"/>
            <a:ext cx="2558097" cy="982345"/>
          </a:xfrm>
          <a:prstGeom prst="rect">
            <a:avLst/>
          </a:prstGeom>
          <a:noFill/>
          <a:ln w="9525">
            <a:noFill/>
            <a:miter lim="800000"/>
            <a:headEnd/>
            <a:tailEnd/>
          </a:ln>
        </p:spPr>
      </p:pic>
      <p:cxnSp>
        <p:nvCxnSpPr>
          <p:cNvPr id="11" name="Straight Connector 3"/>
          <p:cNvCxnSpPr/>
          <p:nvPr userDrawn="1"/>
        </p:nvCxnSpPr>
        <p:spPr bwMode="gray">
          <a:xfrm rot="16200000" flipH="1">
            <a:off x="5884070" y="3190406"/>
            <a:ext cx="28893" cy="9134475"/>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descr="C:\Documents and Settings\v-lisamc\My Documents\_ biz\PGE_BENNINGFIELD\graphics\exports\PGE_logo.png"/>
          <p:cNvPicPr>
            <a:picLocks noChangeAspect="1" noChangeArrowheads="1"/>
          </p:cNvPicPr>
          <p:nvPr userDrawn="1"/>
        </p:nvPicPr>
        <p:blipFill>
          <a:blip r:embed="rId6" cstate="print"/>
          <a:srcRect l="3564" t="3001" r="3870" b="3027"/>
          <a:stretch>
            <a:fillRect/>
          </a:stretch>
        </p:blipFill>
        <p:spPr bwMode="auto">
          <a:xfrm>
            <a:off x="10803573" y="7874318"/>
            <a:ext cx="1286827" cy="1491297"/>
          </a:xfrm>
          <a:prstGeom prst="rect">
            <a:avLst/>
          </a:prstGeom>
          <a:noFill/>
          <a:ln w="9525">
            <a:noFill/>
            <a:miter lim="800000"/>
            <a:headEnd/>
            <a:tailEnd/>
          </a:ln>
        </p:spPr>
      </p:pic>
      <p:sp>
        <p:nvSpPr>
          <p:cNvPr id="2" name="Title 1"/>
          <p:cNvSpPr>
            <a:spLocks noGrp="1"/>
          </p:cNvSpPr>
          <p:nvPr>
            <p:ph type="ctrTitle"/>
          </p:nvPr>
        </p:nvSpPr>
        <p:spPr bwMode="gray">
          <a:xfrm>
            <a:off x="5159431" y="607761"/>
            <a:ext cx="6400800" cy="3010477"/>
          </a:xfrm>
        </p:spPr>
        <p:txBody>
          <a:bodyPr/>
          <a:lstStyle>
            <a:lvl1pPr algn="l">
              <a:defRPr sz="4500" baseline="0"/>
            </a:lvl1pPr>
          </a:lstStyle>
          <a:p>
            <a:r>
              <a:rPr lang="en-US" smtClean="0"/>
              <a:t>Click to edit Master title style</a:t>
            </a:r>
            <a:endParaRPr lang="en-US" dirty="0"/>
          </a:p>
        </p:txBody>
      </p:sp>
      <p:sp>
        <p:nvSpPr>
          <p:cNvPr id="3" name="Subtitle 2"/>
          <p:cNvSpPr>
            <a:spLocks noGrp="1"/>
          </p:cNvSpPr>
          <p:nvPr>
            <p:ph type="subTitle" idx="1"/>
          </p:nvPr>
        </p:nvSpPr>
        <p:spPr bwMode="gray">
          <a:xfrm>
            <a:off x="5159431" y="4137895"/>
            <a:ext cx="6400800" cy="477054"/>
          </a:xfrm>
        </p:spPr>
        <p:txBody>
          <a:bodyPr/>
          <a:lstStyle>
            <a:lvl1pPr marL="0" indent="0" algn="l">
              <a:buNone/>
              <a:defRPr>
                <a:solidFill>
                  <a:schemeClr val="accent3"/>
                </a:solidFill>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7"/>
          <p:cNvSpPr>
            <a:spLocks noGrp="1"/>
          </p:cNvSpPr>
          <p:nvPr>
            <p:ph type="body" sz="quarter" idx="10"/>
          </p:nvPr>
        </p:nvSpPr>
        <p:spPr>
          <a:xfrm>
            <a:off x="5159430" y="5381004"/>
            <a:ext cx="6400800" cy="477054"/>
          </a:xfrm>
        </p:spPr>
        <p:txBody>
          <a:bodyPr/>
          <a:lstStyle>
            <a:lvl1pPr marL="0" indent="0">
              <a:buNone/>
              <a:defRPr>
                <a:solidFill>
                  <a:schemeClr val="tx2"/>
                </a:solidFill>
              </a:defRPr>
            </a:lvl1pPr>
          </a:lstStyle>
          <a:p>
            <a:pPr lvl="0"/>
            <a:r>
              <a:rPr lang="en-US" dirty="0" smtClean="0"/>
              <a:t>Click to edit Master text styles</a:t>
            </a:r>
            <a:endParaRPr lang="en-US" dirty="0"/>
          </a:p>
        </p:txBody>
      </p:sp>
    </p:spTree>
    <p:extLst>
      <p:ext uri="{BB962C8B-B14F-4D97-AF65-F5344CB8AC3E}">
        <p14:creationId xmlns:p14="http://schemas.microsoft.com/office/powerpoint/2010/main" val="4447199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Section Title">
    <p:spTree>
      <p:nvGrpSpPr>
        <p:cNvPr id="1" name=""/>
        <p:cNvGrpSpPr/>
        <p:nvPr/>
      </p:nvGrpSpPr>
      <p:grpSpPr>
        <a:xfrm>
          <a:off x="0" y="0"/>
          <a:ext cx="0" cy="0"/>
          <a:chOff x="0" y="0"/>
          <a:chExt cx="0" cy="0"/>
        </a:xfrm>
      </p:grpSpPr>
      <p:sp>
        <p:nvSpPr>
          <p:cNvPr id="4" name="Rectangle 2"/>
          <p:cNvSpPr/>
          <p:nvPr/>
        </p:nvSpPr>
        <p:spPr>
          <a:xfrm>
            <a:off x="0" y="2446973"/>
            <a:ext cx="12801600" cy="11334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7939" tIns="63973" rIns="127939" bIns="63973" anchor="ctr"/>
          <a:lstStyle/>
          <a:p>
            <a:pPr algn="ctr" defTabSz="913851" fontAlgn="base">
              <a:spcBef>
                <a:spcPct val="0"/>
              </a:spcBef>
              <a:spcAft>
                <a:spcPct val="0"/>
              </a:spcAft>
              <a:defRPr/>
            </a:pPr>
            <a:endParaRPr lang="en-US" sz="1800" dirty="0">
              <a:solidFill>
                <a:prstClr val="white"/>
              </a:solidFill>
            </a:endParaRPr>
          </a:p>
        </p:txBody>
      </p:sp>
      <p:pic>
        <p:nvPicPr>
          <p:cNvPr id="5" name="Picture 3" descr="C:\Documents and Settings\v-lisamc\My Documents\_ biz\PGE_BENNINGFIELD\graphics\exports\T24 icon3.png"/>
          <p:cNvPicPr>
            <a:picLocks noChangeAspect="1" noChangeArrowheads="1"/>
          </p:cNvPicPr>
          <p:nvPr userDrawn="1"/>
        </p:nvPicPr>
        <p:blipFill>
          <a:blip r:embed="rId2" cstate="print"/>
          <a:srcRect/>
          <a:stretch>
            <a:fillRect/>
          </a:stretch>
        </p:blipFill>
        <p:spPr bwMode="auto">
          <a:xfrm>
            <a:off x="0" y="2560320"/>
            <a:ext cx="1902460" cy="1902460"/>
          </a:xfrm>
          <a:prstGeom prst="rect">
            <a:avLst/>
          </a:prstGeom>
          <a:noFill/>
          <a:ln w="9525">
            <a:noFill/>
            <a:miter lim="800000"/>
            <a:headEnd/>
            <a:tailEnd/>
          </a:ln>
        </p:spPr>
      </p:pic>
      <p:sp>
        <p:nvSpPr>
          <p:cNvPr id="8" name="Title 7"/>
          <p:cNvSpPr>
            <a:spLocks noGrp="1"/>
          </p:cNvSpPr>
          <p:nvPr>
            <p:ph type="title"/>
          </p:nvPr>
        </p:nvSpPr>
        <p:spPr>
          <a:xfrm>
            <a:off x="2844801" y="2572756"/>
            <a:ext cx="9594735" cy="1528989"/>
          </a:xfrm>
        </p:spPr>
        <p:txBody>
          <a:bodyPr tIns="255878" anchor="t"/>
          <a:lstStyle>
            <a:lvl1pPr>
              <a:defRPr sz="3900">
                <a:solidFill>
                  <a:schemeClr val="tx2"/>
                </a:solidFill>
              </a:defRPr>
            </a:lvl1pPr>
          </a:lstStyle>
          <a:p>
            <a:r>
              <a:rPr lang="en-US" dirty="0" smtClean="0"/>
              <a:t>Click to edit Master title style</a:t>
            </a:r>
            <a:endParaRPr lang="en-US" dirty="0"/>
          </a:p>
        </p:txBody>
      </p:sp>
      <p:sp>
        <p:nvSpPr>
          <p:cNvPr id="11" name="Text Placeholder 13"/>
          <p:cNvSpPr>
            <a:spLocks noGrp="1"/>
          </p:cNvSpPr>
          <p:nvPr>
            <p:ph type="body" sz="quarter" idx="13"/>
          </p:nvPr>
        </p:nvSpPr>
        <p:spPr>
          <a:xfrm>
            <a:off x="2844809" y="4426331"/>
            <a:ext cx="9114027" cy="2564806"/>
          </a:xfrm>
        </p:spPr>
        <p:txBody>
          <a:bodyPr/>
          <a:lstStyle>
            <a:lvl1pPr marL="319848" indent="-319848">
              <a:spcBef>
                <a:spcPts val="840"/>
              </a:spcBef>
              <a:buClr>
                <a:schemeClr val="accent3">
                  <a:lumMod val="75000"/>
                </a:schemeClr>
              </a:buClr>
              <a:buSzPct val="70000"/>
              <a:defRPr sz="2800">
                <a:solidFill>
                  <a:schemeClr val="accent3"/>
                </a:solidFill>
              </a:defRPr>
            </a:lvl1pPr>
            <a:lvl2pPr marL="879585" indent="-399806">
              <a:spcBef>
                <a:spcPts val="840"/>
              </a:spcBef>
              <a:buClr>
                <a:schemeClr val="accent3">
                  <a:lumMod val="75000"/>
                </a:schemeClr>
              </a:buClr>
              <a:buSzPct val="60000"/>
              <a:defRPr sz="2800">
                <a:solidFill>
                  <a:schemeClr val="accent3"/>
                </a:solidFill>
              </a:defRPr>
            </a:lvl2pPr>
            <a:lvl3pPr marL="1279390" indent="-319848">
              <a:spcBef>
                <a:spcPts val="840"/>
              </a:spcBef>
              <a:buClr>
                <a:schemeClr val="accent3">
                  <a:lumMod val="75000"/>
                </a:schemeClr>
              </a:buClr>
              <a:buSzPct val="80000"/>
              <a:defRPr sz="2800">
                <a:solidFill>
                  <a:schemeClr val="accent3"/>
                </a:solidFill>
              </a:defRPr>
            </a:lvl3pPr>
            <a:lvl4pPr marL="1759163" indent="-319848">
              <a:spcBef>
                <a:spcPts val="840"/>
              </a:spcBef>
              <a:buClr>
                <a:schemeClr val="accent3">
                  <a:lumMod val="75000"/>
                </a:schemeClr>
              </a:buClr>
              <a:buSzPct val="80000"/>
              <a:defRPr sz="2800">
                <a:solidFill>
                  <a:schemeClr val="accent3"/>
                </a:solidFill>
              </a:defRPr>
            </a:lvl4pPr>
            <a:lvl5pPr marL="2238936" indent="-319848">
              <a:spcBef>
                <a:spcPts val="840"/>
              </a:spcBef>
              <a:buClr>
                <a:schemeClr val="accent3">
                  <a:lumMod val="75000"/>
                </a:schemeClr>
              </a:buClr>
              <a:buSzPct val="80000"/>
              <a:defRPr sz="2800">
                <a:solidFill>
                  <a:schemeClr val="accent3"/>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3"/>
          <p:cNvSpPr>
            <a:spLocks noGrp="1"/>
          </p:cNvSpPr>
          <p:nvPr>
            <p:ph type="dt" sz="half" idx="14"/>
          </p:nvPr>
        </p:nvSpPr>
        <p:spPr/>
        <p:txBody>
          <a:bodyPr/>
          <a:lstStyle>
            <a:lvl1pPr>
              <a:defRPr/>
            </a:lvl1pPr>
          </a:lstStyle>
          <a:p>
            <a:pPr>
              <a:defRPr/>
            </a:pPr>
            <a:r>
              <a:rPr lang="tr-TR" smtClean="0">
                <a:solidFill>
                  <a:prstClr val="white">
                    <a:lumMod val="50000"/>
                  </a:prstClr>
                </a:solidFill>
              </a:rPr>
              <a:t>6/3/2013</a:t>
            </a:r>
            <a:endParaRPr lang="en-US" dirty="0">
              <a:solidFill>
                <a:prstClr val="white">
                  <a:lumMod val="50000"/>
                </a:prstClr>
              </a:solidFill>
            </a:endParaRPr>
          </a:p>
        </p:txBody>
      </p:sp>
      <p:sp>
        <p:nvSpPr>
          <p:cNvPr id="7" name="Footer Placeholder 4"/>
          <p:cNvSpPr>
            <a:spLocks noGrp="1"/>
          </p:cNvSpPr>
          <p:nvPr>
            <p:ph type="ftr" sz="quarter" idx="15"/>
          </p:nvPr>
        </p:nvSpPr>
        <p:spPr/>
        <p:txBody>
          <a:bodyPr/>
          <a:lstStyle>
            <a:lvl1pPr>
              <a:defRPr dirty="0"/>
            </a:lvl1pPr>
          </a:lstStyle>
          <a:p>
            <a:pPr>
              <a:defRPr/>
            </a:pPr>
            <a:r>
              <a:rPr lang="en-US" dirty="0" smtClean="0">
                <a:solidFill>
                  <a:prstClr val="white">
                    <a:lumMod val="50000"/>
                  </a:prstClr>
                </a:solidFill>
              </a:rPr>
              <a:t>Preliminary CI Curriculum Plan</a:t>
            </a:r>
            <a:endParaRPr lang="en-US" dirty="0">
              <a:solidFill>
                <a:prstClr val="white">
                  <a:lumMod val="50000"/>
                </a:prstClr>
              </a:solidFill>
            </a:endParaRPr>
          </a:p>
        </p:txBody>
      </p:sp>
      <p:sp>
        <p:nvSpPr>
          <p:cNvPr id="9" name="Slide Number Placeholder 5"/>
          <p:cNvSpPr>
            <a:spLocks noGrp="1"/>
          </p:cNvSpPr>
          <p:nvPr>
            <p:ph type="sldNum" sz="quarter" idx="16"/>
          </p:nvPr>
        </p:nvSpPr>
        <p:spPr/>
        <p:txBody>
          <a:bodyPr/>
          <a:lstStyle>
            <a:lvl1pPr>
              <a:defRPr/>
            </a:lvl1pPr>
          </a:lstStyle>
          <a:p>
            <a:pPr>
              <a:defRPr/>
            </a:pPr>
            <a:fld id="{C0497097-73AE-4283-A120-396C772870F7}" type="slidenum">
              <a:rPr lang="en-US">
                <a:solidFill>
                  <a:prstClr val="white">
                    <a:lumMod val="50000"/>
                  </a:prstClr>
                </a:solidFill>
              </a:rPr>
              <a:pPr>
                <a:defRPr/>
              </a:pPr>
              <a:t>‹#›</a:t>
            </a:fld>
            <a:endParaRPr lang="en-US" dirty="0">
              <a:solidFill>
                <a:prstClr val="white">
                  <a:lumMod val="50000"/>
                </a:prstClr>
              </a:solidFill>
            </a:endParaRPr>
          </a:p>
        </p:txBody>
      </p:sp>
    </p:spTree>
    <p:extLst>
      <p:ext uri="{BB962C8B-B14F-4D97-AF65-F5344CB8AC3E}">
        <p14:creationId xmlns:p14="http://schemas.microsoft.com/office/powerpoint/2010/main" val="1233642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64590" y="1680210"/>
            <a:ext cx="10996930" cy="31034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4"/>
          </p:nvPr>
        </p:nvSpPr>
        <p:spPr/>
        <p:txBody>
          <a:bodyPr/>
          <a:lstStyle>
            <a:lvl1pPr>
              <a:defRPr/>
            </a:lvl1pPr>
          </a:lstStyle>
          <a:p>
            <a:pPr>
              <a:defRPr/>
            </a:pPr>
            <a:r>
              <a:rPr lang="en-US" dirty="0" smtClean="0">
                <a:solidFill>
                  <a:prstClr val="white">
                    <a:lumMod val="50000"/>
                  </a:prstClr>
                </a:solidFill>
              </a:rPr>
              <a:t>Preliminary CI Curriculum Plan</a:t>
            </a:r>
            <a:endParaRPr lang="en-US" dirty="0">
              <a:solidFill>
                <a:prstClr val="white">
                  <a:lumMod val="50000"/>
                </a:prstClr>
              </a:solidFill>
            </a:endParaRPr>
          </a:p>
        </p:txBody>
      </p:sp>
      <p:sp>
        <p:nvSpPr>
          <p:cNvPr id="6" name="Slide Number Placeholder 5"/>
          <p:cNvSpPr>
            <a:spLocks noGrp="1"/>
          </p:cNvSpPr>
          <p:nvPr>
            <p:ph type="sldNum" sz="quarter" idx="15"/>
          </p:nvPr>
        </p:nvSpPr>
        <p:spPr/>
        <p:txBody>
          <a:bodyPr/>
          <a:lstStyle>
            <a:lvl1pPr>
              <a:defRPr/>
            </a:lvl1pPr>
          </a:lstStyle>
          <a:p>
            <a:pPr>
              <a:defRPr/>
            </a:pPr>
            <a:fld id="{92603049-2773-4646-B3BE-D64FB0ABFA6D}" type="slidenum">
              <a:rPr lang="en-US">
                <a:solidFill>
                  <a:prstClr val="white">
                    <a:lumMod val="50000"/>
                  </a:prstClr>
                </a:solidFill>
              </a:rPr>
              <a:pPr>
                <a:defRPr/>
              </a:pPr>
              <a:t>‹#›</a:t>
            </a:fld>
            <a:endParaRPr lang="en-US" dirty="0">
              <a:solidFill>
                <a:prstClr val="white">
                  <a:lumMod val="50000"/>
                </a:prstClr>
              </a:solidFill>
            </a:endParaRPr>
          </a:p>
        </p:txBody>
      </p:sp>
      <p:sp>
        <p:nvSpPr>
          <p:cNvPr id="7" name="Date Placeholder 3"/>
          <p:cNvSpPr>
            <a:spLocks noGrp="1"/>
          </p:cNvSpPr>
          <p:nvPr>
            <p:ph type="dt" sz="half" idx="16"/>
          </p:nvPr>
        </p:nvSpPr>
        <p:spPr/>
        <p:txBody>
          <a:bodyPr/>
          <a:lstStyle>
            <a:lvl1pPr>
              <a:defRPr/>
            </a:lvl1pPr>
          </a:lstStyle>
          <a:p>
            <a:pPr>
              <a:defRPr/>
            </a:pPr>
            <a:r>
              <a:rPr lang="tr-TR" smtClean="0">
                <a:solidFill>
                  <a:prstClr val="white">
                    <a:lumMod val="50000"/>
                  </a:prstClr>
                </a:solidFill>
              </a:rPr>
              <a:t>6/3/2013</a:t>
            </a:r>
            <a:endParaRPr lang="en-US" dirty="0">
              <a:solidFill>
                <a:prstClr val="white">
                  <a:lumMod val="50000"/>
                </a:prstClr>
              </a:solidFill>
            </a:endParaRPr>
          </a:p>
        </p:txBody>
      </p:sp>
    </p:spTree>
    <p:extLst>
      <p:ext uri="{BB962C8B-B14F-4D97-AF65-F5344CB8AC3E}">
        <p14:creationId xmlns:p14="http://schemas.microsoft.com/office/powerpoint/2010/main" val="12722056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Indente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979289" y="1693951"/>
            <a:ext cx="7168896" cy="2872582"/>
          </a:xfrm>
          <a:noFill/>
          <a:ln w="9525">
            <a:noFill/>
            <a:miter lim="800000"/>
            <a:headEnd/>
            <a:tailEnd/>
          </a:ln>
        </p:spPr>
        <p:txBody>
          <a:bodyPr/>
          <a:lstStyle>
            <a:lvl1pPr algn="l" rtl="0" fontAlgn="base">
              <a:spcAft>
                <a:spcPct val="0"/>
              </a:spcAft>
              <a:defRPr lang="en-US" sz="2800" kern="1200" smtClean="0">
                <a:solidFill>
                  <a:schemeClr val="tx1"/>
                </a:solidFill>
                <a:latin typeface="+mn-lt"/>
                <a:ea typeface="+mn-ea"/>
                <a:cs typeface="+mn-cs"/>
              </a:defRPr>
            </a:lvl1pPr>
            <a:lvl2pPr algn="l" rtl="0" fontAlgn="base">
              <a:spcAft>
                <a:spcPct val="0"/>
              </a:spcAft>
              <a:defRPr lang="en-US" sz="2800" kern="1200" smtClean="0">
                <a:solidFill>
                  <a:schemeClr val="tx1"/>
                </a:solidFill>
                <a:latin typeface="+mn-lt"/>
                <a:ea typeface="+mn-ea"/>
                <a:cs typeface="+mn-cs"/>
              </a:defRPr>
            </a:lvl2pPr>
            <a:lvl3pPr marL="1437097" indent="-322070" algn="l" rtl="0" fontAlgn="base">
              <a:spcAft>
                <a:spcPct val="0"/>
              </a:spcAft>
              <a:defRPr lang="en-US" sz="2800" kern="1200" smtClean="0">
                <a:solidFill>
                  <a:schemeClr val="tx1"/>
                </a:solidFill>
                <a:latin typeface="+mn-lt"/>
                <a:ea typeface="+mn-ea"/>
                <a:cs typeface="+mn-cs"/>
              </a:defRPr>
            </a:lvl3pPr>
            <a:lvl4pPr marL="1925753" indent="-319848" algn="l" rtl="0" fontAlgn="base">
              <a:spcAft>
                <a:spcPct val="0"/>
              </a:spcAft>
              <a:defRPr lang="en-US" sz="2800" kern="1200" smtClean="0">
                <a:solidFill>
                  <a:schemeClr val="tx1"/>
                </a:solidFill>
                <a:latin typeface="+mn-lt"/>
                <a:ea typeface="+mn-ea"/>
                <a:cs typeface="+mn-cs"/>
              </a:defRPr>
            </a:lvl4pPr>
            <a:lvl5pPr marL="2396642" indent="-319848" algn="l" rtl="0" fontAlgn="base">
              <a:spcAft>
                <a:spcPct val="0"/>
              </a:spcAft>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a:xfrm>
            <a:off x="1655765" y="91125"/>
            <a:ext cx="10492422" cy="1175702"/>
          </a:xfrm>
        </p:spPr>
        <p:txBody>
          <a:bodyPr/>
          <a:lstStyle/>
          <a:p>
            <a:r>
              <a:rPr lang="en-US" smtClean="0"/>
              <a:t>Click to edit Master title style</a:t>
            </a:r>
            <a:endParaRPr lang="en-US"/>
          </a:p>
        </p:txBody>
      </p:sp>
      <p:sp>
        <p:nvSpPr>
          <p:cNvPr id="5" name="Footer Placeholder 4"/>
          <p:cNvSpPr>
            <a:spLocks noGrp="1"/>
          </p:cNvSpPr>
          <p:nvPr>
            <p:ph type="ftr" sz="quarter" idx="14"/>
          </p:nvPr>
        </p:nvSpPr>
        <p:spPr/>
        <p:txBody>
          <a:bodyPr/>
          <a:lstStyle>
            <a:lvl1pPr>
              <a:defRPr/>
            </a:lvl1pPr>
          </a:lstStyle>
          <a:p>
            <a:pPr>
              <a:defRPr/>
            </a:pPr>
            <a:r>
              <a:rPr lang="en-US" dirty="0" smtClean="0">
                <a:solidFill>
                  <a:prstClr val="white">
                    <a:lumMod val="50000"/>
                  </a:prstClr>
                </a:solidFill>
              </a:rPr>
              <a:t>Preliminary CI Curriculum Plan</a:t>
            </a:r>
            <a:endParaRPr lang="en-US" dirty="0">
              <a:solidFill>
                <a:prstClr val="white">
                  <a:lumMod val="50000"/>
                </a:prstClr>
              </a:solidFill>
            </a:endParaRPr>
          </a:p>
        </p:txBody>
      </p:sp>
      <p:sp>
        <p:nvSpPr>
          <p:cNvPr id="6" name="Slide Number Placeholder 5"/>
          <p:cNvSpPr>
            <a:spLocks noGrp="1"/>
          </p:cNvSpPr>
          <p:nvPr>
            <p:ph type="sldNum" sz="quarter" idx="15"/>
          </p:nvPr>
        </p:nvSpPr>
        <p:spPr/>
        <p:txBody>
          <a:bodyPr/>
          <a:lstStyle>
            <a:lvl1pPr>
              <a:defRPr/>
            </a:lvl1pPr>
          </a:lstStyle>
          <a:p>
            <a:pPr>
              <a:defRPr/>
            </a:pPr>
            <a:fld id="{7D2F35F6-636E-462B-B642-46E2E0BF9DD5}" type="slidenum">
              <a:rPr lang="en-US">
                <a:solidFill>
                  <a:prstClr val="white">
                    <a:lumMod val="50000"/>
                  </a:prstClr>
                </a:solidFill>
              </a:rPr>
              <a:pPr>
                <a:defRPr/>
              </a:pPr>
              <a:t>‹#›</a:t>
            </a:fld>
            <a:endParaRPr lang="en-US" dirty="0">
              <a:solidFill>
                <a:prstClr val="white">
                  <a:lumMod val="50000"/>
                </a:prstClr>
              </a:solidFill>
            </a:endParaRPr>
          </a:p>
        </p:txBody>
      </p:sp>
      <p:sp>
        <p:nvSpPr>
          <p:cNvPr id="7" name="Date Placeholder 3"/>
          <p:cNvSpPr>
            <a:spLocks noGrp="1"/>
          </p:cNvSpPr>
          <p:nvPr>
            <p:ph type="dt" sz="half" idx="16"/>
          </p:nvPr>
        </p:nvSpPr>
        <p:spPr/>
        <p:txBody>
          <a:bodyPr/>
          <a:lstStyle>
            <a:lvl1pPr>
              <a:defRPr/>
            </a:lvl1pPr>
          </a:lstStyle>
          <a:p>
            <a:pPr>
              <a:defRPr/>
            </a:pPr>
            <a:r>
              <a:rPr lang="tr-TR" smtClean="0">
                <a:solidFill>
                  <a:prstClr val="white">
                    <a:lumMod val="50000"/>
                  </a:prstClr>
                </a:solidFill>
              </a:rPr>
              <a:t>6/3/2013</a:t>
            </a:r>
            <a:endParaRPr lang="en-US" dirty="0">
              <a:solidFill>
                <a:prstClr val="white">
                  <a:lumMod val="50000"/>
                </a:prstClr>
              </a:solidFill>
            </a:endParaRPr>
          </a:p>
        </p:txBody>
      </p:sp>
    </p:spTree>
    <p:extLst>
      <p:ext uri="{BB962C8B-B14F-4D97-AF65-F5344CB8AC3E}">
        <p14:creationId xmlns:p14="http://schemas.microsoft.com/office/powerpoint/2010/main" val="1978610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ide Ind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919212" y="1693951"/>
            <a:ext cx="5490936" cy="2872582"/>
          </a:xfrm>
          <a:noFill/>
          <a:ln w="9525">
            <a:noFill/>
            <a:miter lim="800000"/>
            <a:headEnd/>
            <a:tailEnd/>
          </a:ln>
        </p:spPr>
        <p:txBody>
          <a:bodyPr/>
          <a:lstStyle>
            <a:lvl1pPr algn="l" rtl="0" fontAlgn="base">
              <a:spcAft>
                <a:spcPct val="0"/>
              </a:spcAft>
              <a:defRPr lang="en-US" sz="2800" kern="1200" smtClean="0">
                <a:solidFill>
                  <a:schemeClr val="tx1"/>
                </a:solidFill>
                <a:latin typeface="+mn-lt"/>
                <a:ea typeface="+mn-ea"/>
                <a:cs typeface="+mn-cs"/>
              </a:defRPr>
            </a:lvl1pPr>
            <a:lvl2pPr algn="l" rtl="0" fontAlgn="base">
              <a:spcAft>
                <a:spcPct val="0"/>
              </a:spcAft>
              <a:defRPr lang="en-US" sz="2800" kern="1200" smtClean="0">
                <a:solidFill>
                  <a:schemeClr val="tx1"/>
                </a:solidFill>
                <a:latin typeface="+mn-lt"/>
                <a:ea typeface="+mn-ea"/>
                <a:cs typeface="+mn-cs"/>
              </a:defRPr>
            </a:lvl2pPr>
            <a:lvl3pPr algn="l" rtl="0" fontAlgn="base">
              <a:spcAft>
                <a:spcPct val="0"/>
              </a:spcAft>
              <a:defRPr lang="en-US" sz="2800" kern="1200" smtClean="0">
                <a:solidFill>
                  <a:schemeClr val="tx1"/>
                </a:solidFill>
                <a:latin typeface="+mn-lt"/>
                <a:ea typeface="+mn-ea"/>
                <a:cs typeface="+mn-cs"/>
              </a:defRPr>
            </a:lvl3pPr>
            <a:lvl4pPr algn="l" rtl="0" fontAlgn="base">
              <a:spcAft>
                <a:spcPct val="0"/>
              </a:spcAft>
              <a:defRPr lang="en-US" sz="2800" kern="1200" smtClean="0">
                <a:solidFill>
                  <a:schemeClr val="tx1"/>
                </a:solidFill>
                <a:latin typeface="+mn-lt"/>
                <a:ea typeface="+mn-ea"/>
                <a:cs typeface="+mn-cs"/>
              </a:defRPr>
            </a:lvl4pPr>
            <a:lvl5pPr algn="l" rtl="0" fontAlgn="base">
              <a:spcAft>
                <a:spcPct val="0"/>
              </a:spcAft>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5" name="Footer Placeholder 4"/>
          <p:cNvSpPr>
            <a:spLocks noGrp="1"/>
          </p:cNvSpPr>
          <p:nvPr>
            <p:ph type="ftr" sz="quarter" idx="14"/>
          </p:nvPr>
        </p:nvSpPr>
        <p:spPr/>
        <p:txBody>
          <a:bodyPr/>
          <a:lstStyle>
            <a:lvl1pPr>
              <a:defRPr/>
            </a:lvl1pPr>
          </a:lstStyle>
          <a:p>
            <a:pPr>
              <a:defRPr/>
            </a:pPr>
            <a:r>
              <a:rPr lang="en-US" dirty="0" smtClean="0">
                <a:solidFill>
                  <a:prstClr val="white">
                    <a:lumMod val="50000"/>
                  </a:prstClr>
                </a:solidFill>
              </a:rPr>
              <a:t>Preliminary CI Curriculum Plan</a:t>
            </a:r>
            <a:endParaRPr lang="en-US" dirty="0">
              <a:solidFill>
                <a:prstClr val="white">
                  <a:lumMod val="50000"/>
                </a:prstClr>
              </a:solidFill>
            </a:endParaRPr>
          </a:p>
        </p:txBody>
      </p:sp>
      <p:sp>
        <p:nvSpPr>
          <p:cNvPr id="6" name="Slide Number Placeholder 5"/>
          <p:cNvSpPr>
            <a:spLocks noGrp="1"/>
          </p:cNvSpPr>
          <p:nvPr>
            <p:ph type="sldNum" sz="quarter" idx="15"/>
          </p:nvPr>
        </p:nvSpPr>
        <p:spPr/>
        <p:txBody>
          <a:bodyPr/>
          <a:lstStyle>
            <a:lvl1pPr>
              <a:defRPr/>
            </a:lvl1pPr>
          </a:lstStyle>
          <a:p>
            <a:pPr>
              <a:defRPr/>
            </a:pPr>
            <a:fld id="{7F8F1E27-A8E4-4D70-B24F-B27F534108EA}" type="slidenum">
              <a:rPr lang="en-US">
                <a:solidFill>
                  <a:prstClr val="white">
                    <a:lumMod val="50000"/>
                  </a:prstClr>
                </a:solidFill>
              </a:rPr>
              <a:pPr>
                <a:defRPr/>
              </a:pPr>
              <a:t>‹#›</a:t>
            </a:fld>
            <a:endParaRPr lang="en-US" dirty="0">
              <a:solidFill>
                <a:prstClr val="white">
                  <a:lumMod val="50000"/>
                </a:prstClr>
              </a:solidFill>
            </a:endParaRPr>
          </a:p>
        </p:txBody>
      </p:sp>
      <p:sp>
        <p:nvSpPr>
          <p:cNvPr id="7" name="Date Placeholder 3"/>
          <p:cNvSpPr>
            <a:spLocks noGrp="1"/>
          </p:cNvSpPr>
          <p:nvPr>
            <p:ph type="dt" sz="half" idx="16"/>
          </p:nvPr>
        </p:nvSpPr>
        <p:spPr/>
        <p:txBody>
          <a:bodyPr/>
          <a:lstStyle>
            <a:lvl1pPr>
              <a:defRPr/>
            </a:lvl1pPr>
          </a:lstStyle>
          <a:p>
            <a:pPr>
              <a:defRPr/>
            </a:pPr>
            <a:r>
              <a:rPr lang="tr-TR" smtClean="0">
                <a:solidFill>
                  <a:prstClr val="white">
                    <a:lumMod val="50000"/>
                  </a:prstClr>
                </a:solidFill>
              </a:rPr>
              <a:t>6/3/2013</a:t>
            </a:r>
            <a:endParaRPr lang="en-US" dirty="0">
              <a:solidFill>
                <a:prstClr val="white">
                  <a:lumMod val="50000"/>
                </a:prstClr>
              </a:solidFill>
            </a:endParaRPr>
          </a:p>
        </p:txBody>
      </p:sp>
    </p:spTree>
    <p:extLst>
      <p:ext uri="{BB962C8B-B14F-4D97-AF65-F5344CB8AC3E}">
        <p14:creationId xmlns:p14="http://schemas.microsoft.com/office/powerpoint/2010/main" val="6023477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223681" y="2676699"/>
            <a:ext cx="5263748" cy="2641750"/>
          </a:xfrm>
          <a:noFill/>
          <a:ln w="9525">
            <a:noFill/>
            <a:miter lim="800000"/>
            <a:headEnd/>
            <a:tailEnd/>
          </a:ln>
        </p:spPr>
        <p:txBody>
          <a:bodyPr/>
          <a:lstStyle>
            <a:lvl1pPr marL="399806" indent="-399806" algn="l" rtl="0" fontAlgn="base">
              <a:spcAft>
                <a:spcPct val="0"/>
              </a:spcAft>
              <a:defRPr lang="en-US" sz="2500" kern="1200" smtClean="0">
                <a:solidFill>
                  <a:schemeClr val="tx1"/>
                </a:solidFill>
                <a:latin typeface="+mn-lt"/>
                <a:ea typeface="+mn-ea"/>
                <a:cs typeface="+mn-cs"/>
              </a:defRPr>
            </a:lvl1pPr>
            <a:lvl2pPr marL="952881" indent="-399806" algn="l" rtl="0" fontAlgn="base">
              <a:spcAft>
                <a:spcPct val="0"/>
              </a:spcAft>
              <a:defRPr lang="en-US" sz="2500" kern="1200" smtClean="0">
                <a:solidFill>
                  <a:schemeClr val="tx1"/>
                </a:solidFill>
                <a:latin typeface="+mn-lt"/>
                <a:ea typeface="+mn-ea"/>
                <a:cs typeface="+mn-cs"/>
              </a:defRPr>
            </a:lvl2pPr>
            <a:lvl3pPr marL="1523724" indent="-319848" algn="l" rtl="0" fontAlgn="base">
              <a:spcAft>
                <a:spcPct val="0"/>
              </a:spcAft>
              <a:defRPr lang="en-US" sz="2500" kern="1200" smtClean="0">
                <a:solidFill>
                  <a:schemeClr val="tx1"/>
                </a:solidFill>
                <a:latin typeface="+mn-lt"/>
                <a:ea typeface="+mn-ea"/>
                <a:cs typeface="+mn-cs"/>
              </a:defRPr>
            </a:lvl3pPr>
            <a:lvl4pPr marL="2161198" indent="-319848" algn="l" rtl="0" fontAlgn="base">
              <a:spcAft>
                <a:spcPct val="0"/>
              </a:spcAft>
              <a:defRPr lang="en-US" sz="2500" kern="1200" smtClean="0">
                <a:solidFill>
                  <a:schemeClr val="tx1"/>
                </a:solidFill>
                <a:latin typeface="+mn-lt"/>
                <a:ea typeface="+mn-ea"/>
                <a:cs typeface="+mn-cs"/>
              </a:defRPr>
            </a:lvl4pPr>
            <a:lvl5pPr marL="2803115" indent="-319848" algn="l" rtl="0" fontAlgn="base">
              <a:spcAft>
                <a:spcPct val="0"/>
              </a:spcAft>
              <a:defRPr lang="en-US" sz="25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897772" y="2676699"/>
            <a:ext cx="5263748" cy="2641750"/>
          </a:xfrm>
          <a:noFill/>
          <a:ln w="9525">
            <a:noFill/>
            <a:miter lim="800000"/>
            <a:headEnd/>
            <a:tailEnd/>
          </a:ln>
        </p:spPr>
        <p:txBody>
          <a:bodyPr/>
          <a:lstStyle>
            <a:lvl1pPr marL="399806" indent="-399806" algn="l" rtl="0" fontAlgn="base">
              <a:spcAft>
                <a:spcPct val="0"/>
              </a:spcAft>
              <a:defRPr lang="en-US" sz="2500" kern="1200" smtClean="0">
                <a:solidFill>
                  <a:schemeClr val="tx1"/>
                </a:solidFill>
                <a:latin typeface="+mn-lt"/>
                <a:ea typeface="+mn-ea"/>
                <a:cs typeface="+mn-cs"/>
              </a:defRPr>
            </a:lvl1pPr>
            <a:lvl2pPr marL="952881" indent="-399806" algn="l" rtl="0" fontAlgn="base">
              <a:spcAft>
                <a:spcPct val="0"/>
              </a:spcAft>
              <a:defRPr lang="en-US" sz="2500" kern="1200" smtClean="0">
                <a:solidFill>
                  <a:schemeClr val="tx1"/>
                </a:solidFill>
                <a:latin typeface="+mn-lt"/>
                <a:ea typeface="+mn-ea"/>
                <a:cs typeface="+mn-cs"/>
              </a:defRPr>
            </a:lvl2pPr>
            <a:lvl3pPr marL="1523724" indent="-319848" algn="l" rtl="0" fontAlgn="base">
              <a:spcAft>
                <a:spcPct val="0"/>
              </a:spcAft>
              <a:defRPr lang="en-US" sz="2500" kern="1200" smtClean="0">
                <a:solidFill>
                  <a:schemeClr val="tx1"/>
                </a:solidFill>
                <a:latin typeface="+mn-lt"/>
                <a:ea typeface="+mn-ea"/>
                <a:cs typeface="+mn-cs"/>
              </a:defRPr>
            </a:lvl3pPr>
            <a:lvl4pPr marL="2158975" indent="-317626" algn="l" rtl="0" fontAlgn="base">
              <a:spcAft>
                <a:spcPct val="0"/>
              </a:spcAft>
              <a:defRPr lang="en-US" sz="2500" kern="1200" smtClean="0">
                <a:solidFill>
                  <a:schemeClr val="tx1"/>
                </a:solidFill>
                <a:latin typeface="+mn-lt"/>
                <a:ea typeface="+mn-ea"/>
                <a:cs typeface="+mn-cs"/>
              </a:defRPr>
            </a:lvl4pPr>
            <a:lvl5pPr marL="2803115" indent="-319848" algn="l" rtl="0" fontAlgn="base">
              <a:spcAft>
                <a:spcPct val="0"/>
              </a:spcAft>
              <a:defRPr lang="en-US" sz="25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10"/>
          <p:cNvSpPr>
            <a:spLocks noGrp="1"/>
          </p:cNvSpPr>
          <p:nvPr>
            <p:ph type="body" sz="quarter" idx="13"/>
          </p:nvPr>
        </p:nvSpPr>
        <p:spPr>
          <a:xfrm>
            <a:off x="1253497" y="2120807"/>
            <a:ext cx="5250757" cy="387799"/>
          </a:xfrm>
        </p:spPr>
        <p:txBody>
          <a:bodyPr anchor="b"/>
          <a:lstStyle>
            <a:lvl1pPr algn="ctr">
              <a:lnSpc>
                <a:spcPct val="90000"/>
              </a:lnSpc>
              <a:spcBef>
                <a:spcPts val="0"/>
              </a:spcBef>
              <a:buNone/>
              <a:defRPr sz="2800">
                <a:solidFill>
                  <a:schemeClr val="accent3"/>
                </a:solidFill>
              </a:defRPr>
            </a:lvl1pPr>
          </a:lstStyle>
          <a:p>
            <a:pPr lvl="0"/>
            <a:r>
              <a:rPr lang="en-US" smtClean="0"/>
              <a:t>Click to edit Master text styles</a:t>
            </a:r>
          </a:p>
        </p:txBody>
      </p:sp>
      <p:sp>
        <p:nvSpPr>
          <p:cNvPr id="12" name="Text Placeholder 10"/>
          <p:cNvSpPr>
            <a:spLocks noGrp="1"/>
          </p:cNvSpPr>
          <p:nvPr>
            <p:ph type="body" sz="quarter" idx="14"/>
          </p:nvPr>
        </p:nvSpPr>
        <p:spPr>
          <a:xfrm>
            <a:off x="6897780" y="2120807"/>
            <a:ext cx="5250757" cy="387799"/>
          </a:xfrm>
        </p:spPr>
        <p:txBody>
          <a:bodyPr anchor="b"/>
          <a:lstStyle>
            <a:lvl1pPr algn="ctr">
              <a:lnSpc>
                <a:spcPct val="90000"/>
              </a:lnSpc>
              <a:spcBef>
                <a:spcPts val="0"/>
              </a:spcBef>
              <a:buNone/>
              <a:defRPr sz="2800">
                <a:solidFill>
                  <a:schemeClr val="accent3"/>
                </a:solidFill>
              </a:defRPr>
            </a:lvl1pPr>
          </a:lstStyle>
          <a:p>
            <a:pPr lvl="0"/>
            <a:r>
              <a:rPr lang="en-US" smtClean="0"/>
              <a:t>Click to edit Master text styles</a:t>
            </a:r>
          </a:p>
        </p:txBody>
      </p:sp>
      <p:sp>
        <p:nvSpPr>
          <p:cNvPr id="10" name="Title 9"/>
          <p:cNvSpPr>
            <a:spLocks noGrp="1"/>
          </p:cNvSpPr>
          <p:nvPr>
            <p:ph type="title"/>
          </p:nvPr>
        </p:nvSpPr>
        <p:spPr/>
        <p:txBody>
          <a:bodyPr/>
          <a:lstStyle/>
          <a:p>
            <a:r>
              <a:rPr lang="en-US" smtClean="0"/>
              <a:t>Click to edit Master title style</a:t>
            </a:r>
            <a:endParaRPr lang="en-US"/>
          </a:p>
        </p:txBody>
      </p:sp>
      <p:sp>
        <p:nvSpPr>
          <p:cNvPr id="8" name="Footer Placeholder 4"/>
          <p:cNvSpPr>
            <a:spLocks noGrp="1"/>
          </p:cNvSpPr>
          <p:nvPr>
            <p:ph type="ftr" sz="quarter" idx="19"/>
          </p:nvPr>
        </p:nvSpPr>
        <p:spPr/>
        <p:txBody>
          <a:bodyPr/>
          <a:lstStyle>
            <a:lvl1pPr>
              <a:defRPr/>
            </a:lvl1pPr>
          </a:lstStyle>
          <a:p>
            <a:pPr>
              <a:defRPr/>
            </a:pPr>
            <a:r>
              <a:rPr lang="en-US" dirty="0" smtClean="0">
                <a:solidFill>
                  <a:prstClr val="white">
                    <a:lumMod val="50000"/>
                  </a:prstClr>
                </a:solidFill>
              </a:rPr>
              <a:t>Preliminary CI Curriculum Plan</a:t>
            </a:r>
            <a:endParaRPr lang="en-US" dirty="0">
              <a:solidFill>
                <a:prstClr val="white">
                  <a:lumMod val="50000"/>
                </a:prstClr>
              </a:solidFill>
            </a:endParaRPr>
          </a:p>
        </p:txBody>
      </p:sp>
      <p:sp>
        <p:nvSpPr>
          <p:cNvPr id="9" name="Slide Number Placeholder 5"/>
          <p:cNvSpPr>
            <a:spLocks noGrp="1"/>
          </p:cNvSpPr>
          <p:nvPr>
            <p:ph type="sldNum" sz="quarter" idx="20"/>
          </p:nvPr>
        </p:nvSpPr>
        <p:spPr/>
        <p:txBody>
          <a:bodyPr/>
          <a:lstStyle>
            <a:lvl1pPr>
              <a:defRPr/>
            </a:lvl1pPr>
          </a:lstStyle>
          <a:p>
            <a:pPr>
              <a:defRPr/>
            </a:pPr>
            <a:fld id="{9CC301C6-8E14-4DFD-B4CE-2608E18616D1}" type="slidenum">
              <a:rPr lang="en-US">
                <a:solidFill>
                  <a:prstClr val="white">
                    <a:lumMod val="50000"/>
                  </a:prstClr>
                </a:solidFill>
              </a:rPr>
              <a:pPr>
                <a:defRPr/>
              </a:pPr>
              <a:t>‹#›</a:t>
            </a:fld>
            <a:endParaRPr lang="en-US" dirty="0">
              <a:solidFill>
                <a:prstClr val="white">
                  <a:lumMod val="50000"/>
                </a:prstClr>
              </a:solidFill>
            </a:endParaRPr>
          </a:p>
        </p:txBody>
      </p:sp>
      <p:sp>
        <p:nvSpPr>
          <p:cNvPr id="14" name="Date Placeholder 3"/>
          <p:cNvSpPr>
            <a:spLocks noGrp="1"/>
          </p:cNvSpPr>
          <p:nvPr>
            <p:ph type="dt" sz="half" idx="21"/>
          </p:nvPr>
        </p:nvSpPr>
        <p:spPr/>
        <p:txBody>
          <a:bodyPr/>
          <a:lstStyle>
            <a:lvl1pPr>
              <a:defRPr/>
            </a:lvl1pPr>
          </a:lstStyle>
          <a:p>
            <a:pPr>
              <a:defRPr/>
            </a:pPr>
            <a:r>
              <a:rPr lang="tr-TR" smtClean="0">
                <a:solidFill>
                  <a:prstClr val="white">
                    <a:lumMod val="50000"/>
                  </a:prstClr>
                </a:solidFill>
              </a:rPr>
              <a:t>6/3/2013</a:t>
            </a:r>
            <a:endParaRPr lang="en-US" dirty="0">
              <a:solidFill>
                <a:prstClr val="white">
                  <a:lumMod val="50000"/>
                </a:prstClr>
              </a:solidFill>
            </a:endParaRPr>
          </a:p>
        </p:txBody>
      </p:sp>
    </p:spTree>
    <p:extLst>
      <p:ext uri="{BB962C8B-B14F-4D97-AF65-F5344CB8AC3E}">
        <p14:creationId xmlns:p14="http://schemas.microsoft.com/office/powerpoint/2010/main" val="15935457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Alternat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223681" y="2944368"/>
            <a:ext cx="5263748" cy="6175358"/>
          </a:xfrm>
          <a:solidFill>
            <a:schemeClr val="tx2">
              <a:lumMod val="20000"/>
              <a:lumOff val="80000"/>
            </a:schemeClr>
          </a:solidFill>
          <a:ln w="9525">
            <a:noFill/>
            <a:miter lim="800000"/>
            <a:headEnd/>
            <a:tailEnd/>
          </a:ln>
        </p:spPr>
        <p:txBody>
          <a:bodyPr lIns="63973" tIns="255878" rIns="63973">
            <a:noAutofit/>
          </a:bodyPr>
          <a:lstStyle>
            <a:lvl1pPr marL="399806" indent="-399806" algn="l" rtl="0" fontAlgn="base">
              <a:spcAft>
                <a:spcPct val="0"/>
              </a:spcAft>
              <a:defRPr lang="en-US" sz="2500" kern="1200" smtClean="0">
                <a:solidFill>
                  <a:schemeClr val="tx1"/>
                </a:solidFill>
                <a:latin typeface="+mn-lt"/>
                <a:ea typeface="+mn-ea"/>
                <a:cs typeface="+mn-cs"/>
              </a:defRPr>
            </a:lvl1pPr>
            <a:lvl2pPr marL="952881" indent="-399806" algn="l" rtl="0" fontAlgn="base">
              <a:spcAft>
                <a:spcPct val="0"/>
              </a:spcAft>
              <a:defRPr lang="en-US" sz="2500" kern="1200" smtClean="0">
                <a:solidFill>
                  <a:schemeClr val="tx1"/>
                </a:solidFill>
                <a:latin typeface="+mn-lt"/>
                <a:ea typeface="+mn-ea"/>
                <a:cs typeface="+mn-cs"/>
              </a:defRPr>
            </a:lvl2pPr>
            <a:lvl3pPr marL="1523724" indent="-319848" algn="l" rtl="0" fontAlgn="base">
              <a:spcAft>
                <a:spcPct val="0"/>
              </a:spcAft>
              <a:defRPr lang="en-US" sz="2500" kern="1200" smtClean="0">
                <a:solidFill>
                  <a:schemeClr val="tx1"/>
                </a:solidFill>
                <a:latin typeface="+mn-lt"/>
                <a:ea typeface="+mn-ea"/>
                <a:cs typeface="+mn-cs"/>
              </a:defRPr>
            </a:lvl3pPr>
            <a:lvl4pPr marL="2161198" indent="-319848" algn="l" rtl="0" fontAlgn="base">
              <a:spcAft>
                <a:spcPct val="0"/>
              </a:spcAft>
              <a:defRPr lang="en-US" sz="2500" kern="1200" smtClean="0">
                <a:solidFill>
                  <a:schemeClr val="tx1"/>
                </a:solidFill>
                <a:latin typeface="+mn-lt"/>
                <a:ea typeface="+mn-ea"/>
                <a:cs typeface="+mn-cs"/>
              </a:defRPr>
            </a:lvl4pPr>
            <a:lvl5pPr marL="2803115" indent="-319848" algn="l" rtl="0" fontAlgn="base">
              <a:spcAft>
                <a:spcPct val="0"/>
              </a:spcAft>
              <a:defRPr lang="en-US" sz="25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897772" y="2944368"/>
            <a:ext cx="5263748" cy="6175358"/>
          </a:xfrm>
          <a:solidFill>
            <a:schemeClr val="accent3">
              <a:lumMod val="20000"/>
              <a:lumOff val="80000"/>
            </a:schemeClr>
          </a:solidFill>
          <a:ln w="9525">
            <a:noFill/>
            <a:miter lim="800000"/>
            <a:headEnd/>
            <a:tailEnd/>
          </a:ln>
        </p:spPr>
        <p:txBody>
          <a:bodyPr lIns="63973" tIns="255878" rIns="63973">
            <a:noAutofit/>
          </a:bodyPr>
          <a:lstStyle>
            <a:lvl1pPr marL="399806" indent="-399806" algn="l" rtl="0" fontAlgn="base">
              <a:spcAft>
                <a:spcPct val="0"/>
              </a:spcAft>
              <a:buClr>
                <a:schemeClr val="accent3"/>
              </a:buClr>
              <a:defRPr lang="en-US" sz="2500" kern="1200" smtClean="0">
                <a:solidFill>
                  <a:schemeClr val="tx1"/>
                </a:solidFill>
                <a:latin typeface="+mn-lt"/>
                <a:ea typeface="+mn-ea"/>
                <a:cs typeface="+mn-cs"/>
              </a:defRPr>
            </a:lvl1pPr>
            <a:lvl2pPr marL="952881" indent="-399806" algn="l" rtl="0" fontAlgn="base">
              <a:spcAft>
                <a:spcPct val="0"/>
              </a:spcAft>
              <a:buClr>
                <a:schemeClr val="accent3"/>
              </a:buClr>
              <a:defRPr lang="en-US" sz="2500" kern="1200" smtClean="0">
                <a:solidFill>
                  <a:schemeClr val="tx1"/>
                </a:solidFill>
                <a:latin typeface="+mn-lt"/>
                <a:ea typeface="+mn-ea"/>
                <a:cs typeface="+mn-cs"/>
              </a:defRPr>
            </a:lvl2pPr>
            <a:lvl3pPr marL="1523724" indent="-319848" algn="l" rtl="0" fontAlgn="base">
              <a:spcAft>
                <a:spcPct val="0"/>
              </a:spcAft>
              <a:buClr>
                <a:schemeClr val="accent3"/>
              </a:buClr>
              <a:defRPr lang="en-US" sz="2500" kern="1200" smtClean="0">
                <a:solidFill>
                  <a:schemeClr val="tx1"/>
                </a:solidFill>
                <a:latin typeface="+mn-lt"/>
                <a:ea typeface="+mn-ea"/>
                <a:cs typeface="+mn-cs"/>
              </a:defRPr>
            </a:lvl3pPr>
            <a:lvl4pPr marL="2158975" indent="-317626" algn="l" rtl="0" fontAlgn="base">
              <a:spcAft>
                <a:spcPct val="0"/>
              </a:spcAft>
              <a:buClr>
                <a:schemeClr val="accent3"/>
              </a:buClr>
              <a:defRPr lang="en-US" sz="2500" kern="1200" smtClean="0">
                <a:solidFill>
                  <a:schemeClr val="tx1"/>
                </a:solidFill>
                <a:latin typeface="+mn-lt"/>
                <a:ea typeface="+mn-ea"/>
                <a:cs typeface="+mn-cs"/>
              </a:defRPr>
            </a:lvl4pPr>
            <a:lvl5pPr marL="2803115" indent="-319848" algn="l" rtl="0" fontAlgn="base">
              <a:spcAft>
                <a:spcPct val="0"/>
              </a:spcAft>
              <a:buClr>
                <a:schemeClr val="accent3"/>
              </a:buClr>
              <a:defRPr lang="en-US" sz="25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10"/>
          <p:cNvSpPr>
            <a:spLocks noGrp="1"/>
          </p:cNvSpPr>
          <p:nvPr>
            <p:ph type="body" sz="quarter" idx="13"/>
          </p:nvPr>
        </p:nvSpPr>
        <p:spPr>
          <a:xfrm>
            <a:off x="1253497" y="1732945"/>
            <a:ext cx="5250757" cy="1131413"/>
          </a:xfrm>
          <a:solidFill>
            <a:schemeClr val="tx2">
              <a:lumMod val="75000"/>
            </a:schemeClr>
          </a:solidFill>
        </p:spPr>
        <p:txBody>
          <a:bodyPr lIns="63973" rIns="63973" anchor="ctr">
            <a:noAutofit/>
          </a:bodyPr>
          <a:lstStyle>
            <a:lvl1pPr algn="ctr">
              <a:lnSpc>
                <a:spcPct val="90000"/>
              </a:lnSpc>
              <a:spcBef>
                <a:spcPts val="0"/>
              </a:spcBef>
              <a:buNone/>
              <a:defRPr sz="2800">
                <a:solidFill>
                  <a:schemeClr val="bg1"/>
                </a:solidFill>
              </a:defRPr>
            </a:lvl1pPr>
          </a:lstStyle>
          <a:p>
            <a:pPr lvl="0"/>
            <a:r>
              <a:rPr lang="en-US" smtClean="0"/>
              <a:t>Click to edit Master text styles</a:t>
            </a:r>
          </a:p>
        </p:txBody>
      </p:sp>
      <p:sp>
        <p:nvSpPr>
          <p:cNvPr id="12" name="Text Placeholder 10"/>
          <p:cNvSpPr>
            <a:spLocks noGrp="1"/>
          </p:cNvSpPr>
          <p:nvPr>
            <p:ph type="body" sz="quarter" idx="14"/>
          </p:nvPr>
        </p:nvSpPr>
        <p:spPr>
          <a:xfrm>
            <a:off x="6897780" y="1732945"/>
            <a:ext cx="5250757" cy="1131413"/>
          </a:xfrm>
          <a:solidFill>
            <a:schemeClr val="accent3"/>
          </a:solidFill>
        </p:spPr>
        <p:txBody>
          <a:bodyPr lIns="63973" rIns="63973" anchor="ctr">
            <a:noAutofit/>
          </a:bodyPr>
          <a:lstStyle>
            <a:lvl1pPr algn="ctr">
              <a:lnSpc>
                <a:spcPct val="90000"/>
              </a:lnSpc>
              <a:spcBef>
                <a:spcPts val="0"/>
              </a:spcBef>
              <a:buNone/>
              <a:defRPr sz="2800">
                <a:solidFill>
                  <a:schemeClr val="bg1"/>
                </a:solidFill>
              </a:defRPr>
            </a:lvl1pPr>
          </a:lstStyle>
          <a:p>
            <a:pPr lvl="0"/>
            <a:r>
              <a:rPr lang="en-US" dirty="0" smtClean="0"/>
              <a:t>Click to edit Master text styles</a:t>
            </a:r>
          </a:p>
        </p:txBody>
      </p:sp>
      <p:sp>
        <p:nvSpPr>
          <p:cNvPr id="10" name="Title 9"/>
          <p:cNvSpPr>
            <a:spLocks noGrp="1"/>
          </p:cNvSpPr>
          <p:nvPr>
            <p:ph type="title"/>
          </p:nvPr>
        </p:nvSpPr>
        <p:spPr/>
        <p:txBody>
          <a:bodyPr/>
          <a:lstStyle/>
          <a:p>
            <a:r>
              <a:rPr lang="en-US" smtClean="0"/>
              <a:t>Click to edit Master title style</a:t>
            </a:r>
            <a:endParaRPr lang="en-US"/>
          </a:p>
        </p:txBody>
      </p:sp>
      <p:sp>
        <p:nvSpPr>
          <p:cNvPr id="8" name="Footer Placeholder 4"/>
          <p:cNvSpPr>
            <a:spLocks noGrp="1"/>
          </p:cNvSpPr>
          <p:nvPr>
            <p:ph type="ftr" sz="quarter" idx="19"/>
          </p:nvPr>
        </p:nvSpPr>
        <p:spPr/>
        <p:txBody>
          <a:bodyPr/>
          <a:lstStyle>
            <a:lvl1pPr>
              <a:defRPr/>
            </a:lvl1pPr>
          </a:lstStyle>
          <a:p>
            <a:pPr>
              <a:defRPr/>
            </a:pPr>
            <a:r>
              <a:rPr lang="en-US" dirty="0" smtClean="0">
                <a:solidFill>
                  <a:prstClr val="white">
                    <a:lumMod val="50000"/>
                  </a:prstClr>
                </a:solidFill>
              </a:rPr>
              <a:t>Preliminary CI Curriculum Plan</a:t>
            </a:r>
            <a:endParaRPr lang="en-US" dirty="0">
              <a:solidFill>
                <a:prstClr val="white">
                  <a:lumMod val="50000"/>
                </a:prstClr>
              </a:solidFill>
            </a:endParaRPr>
          </a:p>
        </p:txBody>
      </p:sp>
      <p:sp>
        <p:nvSpPr>
          <p:cNvPr id="9" name="Slide Number Placeholder 5"/>
          <p:cNvSpPr>
            <a:spLocks noGrp="1"/>
          </p:cNvSpPr>
          <p:nvPr>
            <p:ph type="sldNum" sz="quarter" idx="20"/>
          </p:nvPr>
        </p:nvSpPr>
        <p:spPr/>
        <p:txBody>
          <a:bodyPr/>
          <a:lstStyle>
            <a:lvl1pPr>
              <a:defRPr/>
            </a:lvl1pPr>
          </a:lstStyle>
          <a:p>
            <a:pPr>
              <a:defRPr/>
            </a:pPr>
            <a:fld id="{1C66EDB0-78DA-4FD0-8770-30B1C0E16EEE}" type="slidenum">
              <a:rPr lang="en-US">
                <a:solidFill>
                  <a:prstClr val="white">
                    <a:lumMod val="50000"/>
                  </a:prstClr>
                </a:solidFill>
              </a:rPr>
              <a:pPr>
                <a:defRPr/>
              </a:pPr>
              <a:t>‹#›</a:t>
            </a:fld>
            <a:endParaRPr lang="en-US" dirty="0">
              <a:solidFill>
                <a:prstClr val="white">
                  <a:lumMod val="50000"/>
                </a:prstClr>
              </a:solidFill>
            </a:endParaRPr>
          </a:p>
        </p:txBody>
      </p:sp>
      <p:sp>
        <p:nvSpPr>
          <p:cNvPr id="14" name="Date Placeholder 3"/>
          <p:cNvSpPr>
            <a:spLocks noGrp="1"/>
          </p:cNvSpPr>
          <p:nvPr>
            <p:ph type="dt" sz="half" idx="21"/>
          </p:nvPr>
        </p:nvSpPr>
        <p:spPr/>
        <p:txBody>
          <a:bodyPr/>
          <a:lstStyle>
            <a:lvl1pPr>
              <a:defRPr/>
            </a:lvl1pPr>
          </a:lstStyle>
          <a:p>
            <a:pPr>
              <a:defRPr/>
            </a:pPr>
            <a:r>
              <a:rPr lang="tr-TR" smtClean="0">
                <a:solidFill>
                  <a:prstClr val="white">
                    <a:lumMod val="50000"/>
                  </a:prstClr>
                </a:solidFill>
              </a:rPr>
              <a:t>6/3/2013</a:t>
            </a:r>
            <a:endParaRPr lang="en-US" dirty="0">
              <a:solidFill>
                <a:prstClr val="white">
                  <a:lumMod val="50000"/>
                </a:prstClr>
              </a:solidFill>
            </a:endParaRPr>
          </a:p>
        </p:txBody>
      </p:sp>
    </p:spTree>
    <p:extLst>
      <p:ext uri="{BB962C8B-B14F-4D97-AF65-F5344CB8AC3E}">
        <p14:creationId xmlns:p14="http://schemas.microsoft.com/office/powerpoint/2010/main" val="14105474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rrows">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823230" y="1532313"/>
            <a:ext cx="7338290" cy="1803862"/>
          </a:xfrm>
          <a:prstGeom prst="roundRect">
            <a:avLst/>
          </a:prstGeom>
          <a:solidFill>
            <a:schemeClr val="tx2">
              <a:lumMod val="20000"/>
              <a:lumOff val="80000"/>
            </a:schemeClr>
          </a:solidFill>
          <a:ln w="9525">
            <a:noFill/>
            <a:miter lim="800000"/>
            <a:headEnd/>
            <a:tailEnd/>
          </a:ln>
        </p:spPr>
        <p:txBody>
          <a:bodyPr lIns="127939" tIns="63973" rIns="63973" bIns="63973">
            <a:noAutofit/>
          </a:bodyPr>
          <a:lstStyle>
            <a:lvl1pPr marL="322070" indent="-322070" algn="l" rtl="0" fontAlgn="base">
              <a:lnSpc>
                <a:spcPct val="90000"/>
              </a:lnSpc>
              <a:spcBef>
                <a:spcPts val="840"/>
              </a:spcBef>
              <a:spcAft>
                <a:spcPct val="0"/>
              </a:spcAft>
              <a:defRPr lang="en-US" sz="2500" kern="1200" smtClean="0">
                <a:solidFill>
                  <a:schemeClr val="tx1"/>
                </a:solidFill>
                <a:latin typeface="+mn-lt"/>
                <a:ea typeface="+mn-ea"/>
                <a:cs typeface="+mn-cs"/>
              </a:defRPr>
            </a:lvl1pPr>
            <a:lvl2pPr marL="801842" indent="-326512" algn="l" rtl="0" fontAlgn="base">
              <a:lnSpc>
                <a:spcPct val="90000"/>
              </a:lnSpc>
              <a:spcBef>
                <a:spcPts val="840"/>
              </a:spcBef>
              <a:spcAft>
                <a:spcPct val="0"/>
              </a:spcAft>
              <a:defRPr lang="en-US" sz="2500" kern="1200" smtClean="0">
                <a:solidFill>
                  <a:schemeClr val="tx1"/>
                </a:solidFill>
                <a:latin typeface="+mn-lt"/>
                <a:ea typeface="+mn-ea"/>
                <a:cs typeface="+mn-cs"/>
              </a:defRPr>
            </a:lvl2pPr>
            <a:lvl3pPr algn="l" rtl="0" fontAlgn="base">
              <a:spcAft>
                <a:spcPct val="0"/>
              </a:spcAft>
              <a:defRPr lang="en-US" sz="2800" kern="1200" smtClean="0">
                <a:solidFill>
                  <a:schemeClr val="tx1"/>
                </a:solidFill>
                <a:latin typeface="+mn-lt"/>
                <a:ea typeface="+mn-ea"/>
                <a:cs typeface="+mn-cs"/>
              </a:defRPr>
            </a:lvl3pPr>
            <a:lvl4pPr algn="l" rtl="0" fontAlgn="base">
              <a:spcAft>
                <a:spcPct val="0"/>
              </a:spcAft>
              <a:defRPr lang="en-US" sz="2800" kern="1200" smtClean="0">
                <a:solidFill>
                  <a:schemeClr val="tx1"/>
                </a:solidFill>
                <a:latin typeface="+mn-lt"/>
                <a:ea typeface="+mn-ea"/>
                <a:cs typeface="+mn-cs"/>
              </a:defRPr>
            </a:lvl4pPr>
            <a:lvl5pPr algn="l" rtl="0" fontAlgn="base">
              <a:spcAft>
                <a:spcPct val="0"/>
              </a:spcAft>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Text Placeholder 10"/>
          <p:cNvSpPr>
            <a:spLocks noGrp="1"/>
          </p:cNvSpPr>
          <p:nvPr>
            <p:ph type="body" sz="quarter" idx="14"/>
          </p:nvPr>
        </p:nvSpPr>
        <p:spPr>
          <a:xfrm>
            <a:off x="672409" y="1564749"/>
            <a:ext cx="4344785" cy="1367009"/>
          </a:xfrm>
          <a:prstGeom prst="rightArrow">
            <a:avLst>
              <a:gd name="adj1" fmla="val 69551"/>
              <a:gd name="adj2" fmla="val 50000"/>
            </a:avLst>
          </a:prstGeom>
          <a:solidFill>
            <a:schemeClr val="tx2"/>
          </a:solidFill>
        </p:spPr>
        <p:txBody>
          <a:bodyPr lIns="127939" anchor="ctr">
            <a:noAutofit/>
          </a:bodyPr>
          <a:lstStyle>
            <a:lvl1pPr marL="0" indent="0" algn="r">
              <a:lnSpc>
                <a:spcPct val="90000"/>
              </a:lnSpc>
              <a:buFontTx/>
              <a:buNone/>
              <a:defRPr sz="2800" b="1">
                <a:solidFill>
                  <a:schemeClr val="bg1"/>
                </a:solidFill>
              </a:defRPr>
            </a:lvl1pPr>
          </a:lstStyle>
          <a:p>
            <a:pPr lvl="0"/>
            <a:r>
              <a:rPr lang="en-US" smtClean="0"/>
              <a:t>Click to edit Master text styles</a:t>
            </a:r>
          </a:p>
        </p:txBody>
      </p:sp>
      <p:sp>
        <p:nvSpPr>
          <p:cNvPr id="15" name="Content Placeholder 3"/>
          <p:cNvSpPr>
            <a:spLocks noGrp="1"/>
          </p:cNvSpPr>
          <p:nvPr>
            <p:ph sz="half" idx="15"/>
          </p:nvPr>
        </p:nvSpPr>
        <p:spPr>
          <a:xfrm>
            <a:off x="4823230" y="3521517"/>
            <a:ext cx="7338290" cy="1803862"/>
          </a:xfrm>
          <a:prstGeom prst="roundRect">
            <a:avLst/>
          </a:prstGeom>
          <a:solidFill>
            <a:schemeClr val="accent2">
              <a:lumMod val="40000"/>
              <a:lumOff val="60000"/>
            </a:schemeClr>
          </a:solidFill>
          <a:ln w="9525">
            <a:noFill/>
            <a:miter lim="800000"/>
            <a:headEnd/>
            <a:tailEnd/>
          </a:ln>
        </p:spPr>
        <p:txBody>
          <a:bodyPr lIns="127939" tIns="63973" rIns="63973" bIns="63973">
            <a:noAutofit/>
          </a:bodyPr>
          <a:lstStyle>
            <a:lvl1pPr marL="322070" indent="-322070" algn="l" rtl="0" fontAlgn="base">
              <a:lnSpc>
                <a:spcPct val="90000"/>
              </a:lnSpc>
              <a:spcBef>
                <a:spcPts val="840"/>
              </a:spcBef>
              <a:spcAft>
                <a:spcPct val="0"/>
              </a:spcAft>
              <a:buClr>
                <a:schemeClr val="accent2">
                  <a:lumMod val="75000"/>
                </a:schemeClr>
              </a:buClr>
              <a:defRPr lang="en-US" sz="2500" kern="1200" smtClean="0">
                <a:solidFill>
                  <a:schemeClr val="tx1"/>
                </a:solidFill>
                <a:latin typeface="+mn-lt"/>
                <a:ea typeface="+mn-ea"/>
                <a:cs typeface="+mn-cs"/>
              </a:defRPr>
            </a:lvl1pPr>
            <a:lvl2pPr marL="801842" indent="-326512" algn="l" rtl="0" fontAlgn="base">
              <a:lnSpc>
                <a:spcPct val="90000"/>
              </a:lnSpc>
              <a:spcBef>
                <a:spcPts val="840"/>
              </a:spcBef>
              <a:spcAft>
                <a:spcPct val="0"/>
              </a:spcAft>
              <a:buClr>
                <a:schemeClr val="accent2">
                  <a:lumMod val="75000"/>
                </a:schemeClr>
              </a:buClr>
              <a:defRPr lang="en-US" sz="2500" kern="1200" smtClean="0">
                <a:solidFill>
                  <a:schemeClr val="tx1"/>
                </a:solidFill>
                <a:latin typeface="+mn-lt"/>
                <a:ea typeface="+mn-ea"/>
                <a:cs typeface="+mn-cs"/>
              </a:defRPr>
            </a:lvl2pPr>
            <a:lvl3pPr algn="l" rtl="0" fontAlgn="base">
              <a:spcAft>
                <a:spcPct val="0"/>
              </a:spcAft>
              <a:defRPr lang="en-US" sz="2800" kern="1200" smtClean="0">
                <a:solidFill>
                  <a:schemeClr val="tx1"/>
                </a:solidFill>
                <a:latin typeface="+mn-lt"/>
                <a:ea typeface="+mn-ea"/>
                <a:cs typeface="+mn-cs"/>
              </a:defRPr>
            </a:lvl3pPr>
            <a:lvl4pPr algn="l" rtl="0" fontAlgn="base">
              <a:spcAft>
                <a:spcPct val="0"/>
              </a:spcAft>
              <a:defRPr lang="en-US" sz="2800" kern="1200" smtClean="0">
                <a:solidFill>
                  <a:schemeClr val="tx1"/>
                </a:solidFill>
                <a:latin typeface="+mn-lt"/>
                <a:ea typeface="+mn-ea"/>
                <a:cs typeface="+mn-cs"/>
              </a:defRPr>
            </a:lvl4pPr>
            <a:lvl5pPr algn="l" rtl="0" fontAlgn="base">
              <a:spcAft>
                <a:spcPct val="0"/>
              </a:spcAft>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p:txBody>
      </p:sp>
      <p:sp>
        <p:nvSpPr>
          <p:cNvPr id="16" name="Text Placeholder 10"/>
          <p:cNvSpPr>
            <a:spLocks noGrp="1"/>
          </p:cNvSpPr>
          <p:nvPr>
            <p:ph type="body" sz="quarter" idx="16"/>
          </p:nvPr>
        </p:nvSpPr>
        <p:spPr>
          <a:xfrm>
            <a:off x="672409" y="3553954"/>
            <a:ext cx="4344785" cy="1367009"/>
          </a:xfrm>
          <a:prstGeom prst="rightArrow">
            <a:avLst>
              <a:gd name="adj1" fmla="val 69551"/>
              <a:gd name="adj2" fmla="val 50000"/>
            </a:avLst>
          </a:prstGeom>
          <a:solidFill>
            <a:schemeClr val="accent2">
              <a:lumMod val="75000"/>
            </a:schemeClr>
          </a:solidFill>
        </p:spPr>
        <p:txBody>
          <a:bodyPr lIns="127939" anchor="ctr">
            <a:noAutofit/>
          </a:bodyPr>
          <a:lstStyle>
            <a:lvl1pPr marL="0" indent="0" algn="r">
              <a:lnSpc>
                <a:spcPct val="90000"/>
              </a:lnSpc>
              <a:buFontTx/>
              <a:buNone/>
              <a:defRPr sz="2800" b="1">
                <a:solidFill>
                  <a:schemeClr val="bg1"/>
                </a:solidFill>
              </a:defRPr>
            </a:lvl1pPr>
          </a:lstStyle>
          <a:p>
            <a:pPr lvl="0"/>
            <a:r>
              <a:rPr lang="en-US" smtClean="0"/>
              <a:t>Click to edit Master text styles</a:t>
            </a:r>
          </a:p>
        </p:txBody>
      </p:sp>
      <p:sp>
        <p:nvSpPr>
          <p:cNvPr id="17" name="Content Placeholder 3"/>
          <p:cNvSpPr>
            <a:spLocks noGrp="1"/>
          </p:cNvSpPr>
          <p:nvPr>
            <p:ph sz="half" idx="17"/>
          </p:nvPr>
        </p:nvSpPr>
        <p:spPr>
          <a:xfrm>
            <a:off x="4823230" y="5510724"/>
            <a:ext cx="7338290" cy="1803862"/>
          </a:xfrm>
          <a:prstGeom prst="roundRect">
            <a:avLst/>
          </a:prstGeom>
          <a:solidFill>
            <a:srgbClr val="FCF3C4"/>
          </a:solidFill>
          <a:ln w="9525">
            <a:noFill/>
            <a:miter lim="800000"/>
            <a:headEnd/>
            <a:tailEnd/>
          </a:ln>
        </p:spPr>
        <p:txBody>
          <a:bodyPr lIns="127939" tIns="63973" rIns="63973" bIns="63973">
            <a:noAutofit/>
          </a:bodyPr>
          <a:lstStyle>
            <a:lvl1pPr marL="322070" indent="-322070" algn="l" rtl="0" fontAlgn="base">
              <a:lnSpc>
                <a:spcPct val="90000"/>
              </a:lnSpc>
              <a:spcBef>
                <a:spcPts val="840"/>
              </a:spcBef>
              <a:spcAft>
                <a:spcPct val="0"/>
              </a:spcAft>
              <a:buClr>
                <a:srgbClr val="95812B"/>
              </a:buClr>
              <a:defRPr lang="en-US" sz="2500" kern="1200" smtClean="0">
                <a:solidFill>
                  <a:schemeClr val="tx1"/>
                </a:solidFill>
                <a:latin typeface="+mn-lt"/>
                <a:ea typeface="+mn-ea"/>
                <a:cs typeface="+mn-cs"/>
              </a:defRPr>
            </a:lvl1pPr>
            <a:lvl2pPr marL="801842" indent="-326512" algn="l" rtl="0" fontAlgn="base">
              <a:lnSpc>
                <a:spcPct val="90000"/>
              </a:lnSpc>
              <a:spcBef>
                <a:spcPts val="840"/>
              </a:spcBef>
              <a:spcAft>
                <a:spcPct val="0"/>
              </a:spcAft>
              <a:buClr>
                <a:srgbClr val="95812B"/>
              </a:buClr>
              <a:defRPr lang="en-US" sz="2500" kern="1200" smtClean="0">
                <a:solidFill>
                  <a:schemeClr val="tx1"/>
                </a:solidFill>
                <a:latin typeface="+mn-lt"/>
                <a:ea typeface="+mn-ea"/>
                <a:cs typeface="+mn-cs"/>
              </a:defRPr>
            </a:lvl2pPr>
            <a:lvl3pPr algn="l" rtl="0" fontAlgn="base">
              <a:spcAft>
                <a:spcPct val="0"/>
              </a:spcAft>
              <a:defRPr lang="en-US" sz="2800" kern="1200" smtClean="0">
                <a:solidFill>
                  <a:schemeClr val="tx1"/>
                </a:solidFill>
                <a:latin typeface="+mn-lt"/>
                <a:ea typeface="+mn-ea"/>
                <a:cs typeface="+mn-cs"/>
              </a:defRPr>
            </a:lvl3pPr>
            <a:lvl4pPr algn="l" rtl="0" fontAlgn="base">
              <a:spcAft>
                <a:spcPct val="0"/>
              </a:spcAft>
              <a:defRPr lang="en-US" sz="2800" kern="1200" smtClean="0">
                <a:solidFill>
                  <a:schemeClr val="tx1"/>
                </a:solidFill>
                <a:latin typeface="+mn-lt"/>
                <a:ea typeface="+mn-ea"/>
                <a:cs typeface="+mn-cs"/>
              </a:defRPr>
            </a:lvl4pPr>
            <a:lvl5pPr algn="l" rtl="0" fontAlgn="base">
              <a:spcAft>
                <a:spcPct val="0"/>
              </a:spcAft>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p:txBody>
      </p:sp>
      <p:sp>
        <p:nvSpPr>
          <p:cNvPr id="18" name="Text Placeholder 10"/>
          <p:cNvSpPr>
            <a:spLocks noGrp="1"/>
          </p:cNvSpPr>
          <p:nvPr>
            <p:ph type="body" sz="quarter" idx="18"/>
          </p:nvPr>
        </p:nvSpPr>
        <p:spPr>
          <a:xfrm>
            <a:off x="672409" y="5543159"/>
            <a:ext cx="4344785" cy="1367009"/>
          </a:xfrm>
          <a:prstGeom prst="rightArrow">
            <a:avLst>
              <a:gd name="adj1" fmla="val 69551"/>
              <a:gd name="adj2" fmla="val 50000"/>
            </a:avLst>
          </a:prstGeom>
          <a:solidFill>
            <a:srgbClr val="B49600"/>
          </a:solidFill>
        </p:spPr>
        <p:txBody>
          <a:bodyPr lIns="127939" anchor="ctr">
            <a:noAutofit/>
          </a:bodyPr>
          <a:lstStyle>
            <a:lvl1pPr marL="0" indent="0" algn="r">
              <a:lnSpc>
                <a:spcPct val="90000"/>
              </a:lnSpc>
              <a:buFontTx/>
              <a:buNone/>
              <a:defRPr sz="2800" b="1">
                <a:solidFill>
                  <a:schemeClr val="bg1"/>
                </a:solidFill>
              </a:defRPr>
            </a:lvl1pPr>
          </a:lstStyle>
          <a:p>
            <a:pPr lvl="0"/>
            <a:r>
              <a:rPr lang="en-US" smtClean="0"/>
              <a:t>Click to edit Master text styles</a:t>
            </a:r>
          </a:p>
        </p:txBody>
      </p:sp>
      <p:sp>
        <p:nvSpPr>
          <p:cNvPr id="19" name="Content Placeholder 3"/>
          <p:cNvSpPr>
            <a:spLocks noGrp="1"/>
          </p:cNvSpPr>
          <p:nvPr>
            <p:ph sz="half" idx="19"/>
          </p:nvPr>
        </p:nvSpPr>
        <p:spPr>
          <a:xfrm>
            <a:off x="4823230" y="7499928"/>
            <a:ext cx="7338290" cy="1803862"/>
          </a:xfrm>
          <a:prstGeom prst="roundRect">
            <a:avLst/>
          </a:prstGeom>
          <a:solidFill>
            <a:schemeClr val="accent3">
              <a:lumMod val="20000"/>
              <a:lumOff val="80000"/>
            </a:schemeClr>
          </a:solidFill>
          <a:ln w="9525">
            <a:noFill/>
            <a:miter lim="800000"/>
            <a:headEnd/>
            <a:tailEnd/>
          </a:ln>
        </p:spPr>
        <p:txBody>
          <a:bodyPr lIns="127939" tIns="63973" rIns="63973" bIns="63973">
            <a:noAutofit/>
          </a:bodyPr>
          <a:lstStyle>
            <a:lvl1pPr marL="322070" indent="-322070" algn="l" rtl="0" fontAlgn="base">
              <a:lnSpc>
                <a:spcPct val="90000"/>
              </a:lnSpc>
              <a:spcBef>
                <a:spcPts val="840"/>
              </a:spcBef>
              <a:spcAft>
                <a:spcPct val="0"/>
              </a:spcAft>
              <a:buClr>
                <a:schemeClr val="accent3"/>
              </a:buClr>
              <a:defRPr lang="en-US" sz="2500" kern="1200" smtClean="0">
                <a:solidFill>
                  <a:schemeClr val="tx1"/>
                </a:solidFill>
                <a:latin typeface="+mn-lt"/>
                <a:ea typeface="+mn-ea"/>
                <a:cs typeface="+mn-cs"/>
              </a:defRPr>
            </a:lvl1pPr>
            <a:lvl2pPr marL="801842" indent="-326512" algn="l" rtl="0" fontAlgn="base">
              <a:lnSpc>
                <a:spcPct val="90000"/>
              </a:lnSpc>
              <a:spcBef>
                <a:spcPts val="840"/>
              </a:spcBef>
              <a:spcAft>
                <a:spcPct val="0"/>
              </a:spcAft>
              <a:buClr>
                <a:schemeClr val="accent3"/>
              </a:buClr>
              <a:defRPr lang="en-US" sz="2500" kern="1200" smtClean="0">
                <a:solidFill>
                  <a:schemeClr val="tx1"/>
                </a:solidFill>
                <a:latin typeface="+mn-lt"/>
                <a:ea typeface="+mn-ea"/>
                <a:cs typeface="+mn-cs"/>
              </a:defRPr>
            </a:lvl2pPr>
            <a:lvl3pPr algn="l" rtl="0" fontAlgn="base">
              <a:spcAft>
                <a:spcPct val="0"/>
              </a:spcAft>
              <a:defRPr lang="en-US" sz="2800" kern="1200" smtClean="0">
                <a:solidFill>
                  <a:schemeClr val="tx1"/>
                </a:solidFill>
                <a:latin typeface="+mn-lt"/>
                <a:ea typeface="+mn-ea"/>
                <a:cs typeface="+mn-cs"/>
              </a:defRPr>
            </a:lvl3pPr>
            <a:lvl4pPr algn="l" rtl="0" fontAlgn="base">
              <a:spcAft>
                <a:spcPct val="0"/>
              </a:spcAft>
              <a:defRPr lang="en-US" sz="2800" kern="1200" smtClean="0">
                <a:solidFill>
                  <a:schemeClr val="tx1"/>
                </a:solidFill>
                <a:latin typeface="+mn-lt"/>
                <a:ea typeface="+mn-ea"/>
                <a:cs typeface="+mn-cs"/>
              </a:defRPr>
            </a:lvl4pPr>
            <a:lvl5pPr algn="l" rtl="0" fontAlgn="base">
              <a:spcAft>
                <a:spcPct val="0"/>
              </a:spcAft>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p:txBody>
      </p:sp>
      <p:sp>
        <p:nvSpPr>
          <p:cNvPr id="20" name="Text Placeholder 10"/>
          <p:cNvSpPr>
            <a:spLocks noGrp="1"/>
          </p:cNvSpPr>
          <p:nvPr>
            <p:ph type="body" sz="quarter" idx="20"/>
          </p:nvPr>
        </p:nvSpPr>
        <p:spPr>
          <a:xfrm>
            <a:off x="672409" y="7532365"/>
            <a:ext cx="4344785" cy="1367009"/>
          </a:xfrm>
          <a:prstGeom prst="rightArrow">
            <a:avLst>
              <a:gd name="adj1" fmla="val 69551"/>
              <a:gd name="adj2" fmla="val 50000"/>
            </a:avLst>
          </a:prstGeom>
          <a:solidFill>
            <a:srgbClr val="CC7000"/>
          </a:solidFill>
        </p:spPr>
        <p:txBody>
          <a:bodyPr lIns="127939" anchor="ctr">
            <a:noAutofit/>
          </a:bodyPr>
          <a:lstStyle>
            <a:lvl1pPr marL="0" indent="0" algn="r">
              <a:lnSpc>
                <a:spcPct val="90000"/>
              </a:lnSpc>
              <a:buFontTx/>
              <a:buNone/>
              <a:defRPr sz="2800" b="1">
                <a:solidFill>
                  <a:schemeClr val="bg1"/>
                </a:solidFill>
              </a:defRPr>
            </a:lvl1pPr>
          </a:lstStyle>
          <a:p>
            <a:pPr lvl="0"/>
            <a:r>
              <a:rPr lang="en-US" smtClean="0"/>
              <a:t>Click to edit Master text styles</a:t>
            </a:r>
          </a:p>
        </p:txBody>
      </p:sp>
      <p:sp>
        <p:nvSpPr>
          <p:cNvPr id="12" name="Footer Placeholder 4"/>
          <p:cNvSpPr>
            <a:spLocks noGrp="1"/>
          </p:cNvSpPr>
          <p:nvPr>
            <p:ph type="ftr" sz="quarter" idx="21"/>
          </p:nvPr>
        </p:nvSpPr>
        <p:spPr/>
        <p:txBody>
          <a:bodyPr/>
          <a:lstStyle>
            <a:lvl1pPr>
              <a:defRPr/>
            </a:lvl1pPr>
          </a:lstStyle>
          <a:p>
            <a:pPr>
              <a:defRPr/>
            </a:pPr>
            <a:r>
              <a:rPr lang="en-US" dirty="0" smtClean="0">
                <a:solidFill>
                  <a:prstClr val="white">
                    <a:lumMod val="50000"/>
                  </a:prstClr>
                </a:solidFill>
              </a:rPr>
              <a:t>Preliminary CI Curriculum Plan</a:t>
            </a:r>
            <a:endParaRPr lang="en-US" dirty="0">
              <a:solidFill>
                <a:prstClr val="white">
                  <a:lumMod val="50000"/>
                </a:prstClr>
              </a:solidFill>
            </a:endParaRPr>
          </a:p>
        </p:txBody>
      </p:sp>
      <p:sp>
        <p:nvSpPr>
          <p:cNvPr id="13" name="Slide Number Placeholder 5"/>
          <p:cNvSpPr>
            <a:spLocks noGrp="1"/>
          </p:cNvSpPr>
          <p:nvPr>
            <p:ph type="sldNum" sz="quarter" idx="22"/>
          </p:nvPr>
        </p:nvSpPr>
        <p:spPr/>
        <p:txBody>
          <a:bodyPr/>
          <a:lstStyle>
            <a:lvl1pPr>
              <a:defRPr/>
            </a:lvl1pPr>
          </a:lstStyle>
          <a:p>
            <a:pPr>
              <a:defRPr/>
            </a:pPr>
            <a:fld id="{C3F04A89-76FB-413F-B004-66E8A2B94384}" type="slidenum">
              <a:rPr lang="en-US">
                <a:solidFill>
                  <a:prstClr val="white">
                    <a:lumMod val="50000"/>
                  </a:prstClr>
                </a:solidFill>
              </a:rPr>
              <a:pPr>
                <a:defRPr/>
              </a:pPr>
              <a:t>‹#›</a:t>
            </a:fld>
            <a:endParaRPr lang="en-US" dirty="0">
              <a:solidFill>
                <a:prstClr val="white">
                  <a:lumMod val="50000"/>
                </a:prstClr>
              </a:solidFill>
            </a:endParaRPr>
          </a:p>
        </p:txBody>
      </p:sp>
      <p:sp>
        <p:nvSpPr>
          <p:cNvPr id="14" name="Date Placeholder 3"/>
          <p:cNvSpPr>
            <a:spLocks noGrp="1"/>
          </p:cNvSpPr>
          <p:nvPr>
            <p:ph type="dt" sz="half" idx="23"/>
          </p:nvPr>
        </p:nvSpPr>
        <p:spPr/>
        <p:txBody>
          <a:bodyPr/>
          <a:lstStyle>
            <a:lvl1pPr>
              <a:defRPr/>
            </a:lvl1pPr>
          </a:lstStyle>
          <a:p>
            <a:pPr>
              <a:defRPr/>
            </a:pPr>
            <a:r>
              <a:rPr lang="tr-TR" smtClean="0">
                <a:solidFill>
                  <a:prstClr val="white">
                    <a:lumMod val="50000"/>
                  </a:prstClr>
                </a:solidFill>
              </a:rPr>
              <a:t>6/3/2013</a:t>
            </a:r>
            <a:endParaRPr lang="en-US" dirty="0">
              <a:solidFill>
                <a:prstClr val="white">
                  <a:lumMod val="50000"/>
                </a:prstClr>
              </a:solidFill>
            </a:endParaRPr>
          </a:p>
        </p:txBody>
      </p:sp>
    </p:spTree>
    <p:extLst>
      <p:ext uri="{BB962C8B-B14F-4D97-AF65-F5344CB8AC3E}">
        <p14:creationId xmlns:p14="http://schemas.microsoft.com/office/powerpoint/2010/main" val="5672506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4"/>
          <p:cNvSpPr>
            <a:spLocks noGrp="1"/>
          </p:cNvSpPr>
          <p:nvPr>
            <p:ph type="ftr" sz="quarter" idx="14"/>
          </p:nvPr>
        </p:nvSpPr>
        <p:spPr/>
        <p:txBody>
          <a:bodyPr/>
          <a:lstStyle>
            <a:lvl1pPr>
              <a:defRPr/>
            </a:lvl1pPr>
          </a:lstStyle>
          <a:p>
            <a:pPr>
              <a:defRPr/>
            </a:pPr>
            <a:r>
              <a:rPr lang="en-US" dirty="0" smtClean="0">
                <a:solidFill>
                  <a:prstClr val="white">
                    <a:lumMod val="50000"/>
                  </a:prstClr>
                </a:solidFill>
              </a:rPr>
              <a:t>Preliminary CI Curriculum Plan</a:t>
            </a:r>
            <a:endParaRPr lang="en-US" dirty="0">
              <a:solidFill>
                <a:prstClr val="white">
                  <a:lumMod val="50000"/>
                </a:prstClr>
              </a:solidFill>
            </a:endParaRPr>
          </a:p>
        </p:txBody>
      </p:sp>
      <p:sp>
        <p:nvSpPr>
          <p:cNvPr id="5" name="Slide Number Placeholder 5"/>
          <p:cNvSpPr>
            <a:spLocks noGrp="1"/>
          </p:cNvSpPr>
          <p:nvPr>
            <p:ph type="sldNum" sz="quarter" idx="15"/>
          </p:nvPr>
        </p:nvSpPr>
        <p:spPr/>
        <p:txBody>
          <a:bodyPr/>
          <a:lstStyle>
            <a:lvl1pPr>
              <a:defRPr/>
            </a:lvl1pPr>
          </a:lstStyle>
          <a:p>
            <a:pPr>
              <a:defRPr/>
            </a:pPr>
            <a:fld id="{99CE93AF-0DC2-4233-9E26-910644927698}" type="slidenum">
              <a:rPr lang="en-US">
                <a:solidFill>
                  <a:prstClr val="white">
                    <a:lumMod val="50000"/>
                  </a:prstClr>
                </a:solidFill>
              </a:rPr>
              <a:pPr>
                <a:defRPr/>
              </a:pPr>
              <a:t>‹#›</a:t>
            </a:fld>
            <a:endParaRPr lang="en-US" dirty="0">
              <a:solidFill>
                <a:prstClr val="white">
                  <a:lumMod val="50000"/>
                </a:prstClr>
              </a:solidFill>
            </a:endParaRPr>
          </a:p>
        </p:txBody>
      </p:sp>
      <p:sp>
        <p:nvSpPr>
          <p:cNvPr id="7" name="Date Placeholder 3"/>
          <p:cNvSpPr>
            <a:spLocks noGrp="1"/>
          </p:cNvSpPr>
          <p:nvPr>
            <p:ph type="dt" sz="half" idx="16"/>
          </p:nvPr>
        </p:nvSpPr>
        <p:spPr/>
        <p:txBody>
          <a:bodyPr/>
          <a:lstStyle>
            <a:lvl1pPr>
              <a:defRPr/>
            </a:lvl1pPr>
          </a:lstStyle>
          <a:p>
            <a:pPr>
              <a:defRPr/>
            </a:pPr>
            <a:r>
              <a:rPr lang="tr-TR" smtClean="0">
                <a:solidFill>
                  <a:prstClr val="white">
                    <a:lumMod val="50000"/>
                  </a:prstClr>
                </a:solidFill>
              </a:rPr>
              <a:t>6/3/2013</a:t>
            </a:r>
            <a:endParaRPr lang="en-US" dirty="0">
              <a:solidFill>
                <a:prstClr val="white">
                  <a:lumMod val="50000"/>
                </a:prstClr>
              </a:solidFill>
            </a:endParaRPr>
          </a:p>
        </p:txBody>
      </p:sp>
    </p:spTree>
    <p:extLst>
      <p:ext uri="{BB962C8B-B14F-4D97-AF65-F5344CB8AC3E}">
        <p14:creationId xmlns:p14="http://schemas.microsoft.com/office/powerpoint/2010/main" val="15803234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High Title">
    <p:spTree>
      <p:nvGrpSpPr>
        <p:cNvPr id="1" name=""/>
        <p:cNvGrpSpPr/>
        <p:nvPr/>
      </p:nvGrpSpPr>
      <p:grpSpPr>
        <a:xfrm>
          <a:off x="0" y="0"/>
          <a:ext cx="0" cy="0"/>
          <a:chOff x="0" y="0"/>
          <a:chExt cx="0" cy="0"/>
        </a:xfrm>
      </p:grpSpPr>
      <p:cxnSp>
        <p:nvCxnSpPr>
          <p:cNvPr id="5" name="Straight Connector 4"/>
          <p:cNvCxnSpPr/>
          <p:nvPr/>
        </p:nvCxnSpPr>
        <p:spPr>
          <a:xfrm flipV="1">
            <a:off x="8" y="786765"/>
            <a:ext cx="12130405"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2" y="0"/>
            <a:ext cx="504508" cy="9601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7939" tIns="63973" rIns="127939" bIns="63973" anchor="ctr"/>
          <a:lstStyle/>
          <a:p>
            <a:pPr algn="ctr" defTabSz="913851" fontAlgn="base">
              <a:spcBef>
                <a:spcPct val="0"/>
              </a:spcBef>
              <a:spcAft>
                <a:spcPct val="0"/>
              </a:spcAft>
              <a:defRPr/>
            </a:pPr>
            <a:endParaRPr lang="en-US" sz="1800" dirty="0">
              <a:solidFill>
                <a:prstClr val="white"/>
              </a:solidFill>
            </a:endParaRPr>
          </a:p>
        </p:txBody>
      </p:sp>
      <p:sp>
        <p:nvSpPr>
          <p:cNvPr id="2" name="Title 1"/>
          <p:cNvSpPr>
            <a:spLocks noGrp="1"/>
          </p:cNvSpPr>
          <p:nvPr>
            <p:ph type="title"/>
          </p:nvPr>
        </p:nvSpPr>
        <p:spPr>
          <a:xfrm>
            <a:off x="1224600" y="116375"/>
            <a:ext cx="10936922" cy="646545"/>
          </a:xfrm>
        </p:spPr>
        <p:txBody>
          <a:bodyPr/>
          <a:lstStyle>
            <a:lvl1pPr>
              <a:defRPr sz="3900"/>
            </a:lvl1pPr>
          </a:lstStyle>
          <a:p>
            <a:r>
              <a:rPr lang="en-US" smtClean="0"/>
              <a:t>Click to edit Master title style</a:t>
            </a:r>
            <a:endParaRPr lang="en-US" dirty="0"/>
          </a:p>
        </p:txBody>
      </p:sp>
      <p:sp>
        <p:nvSpPr>
          <p:cNvPr id="3" name="Content Placeholder 2"/>
          <p:cNvSpPr>
            <a:spLocks noGrp="1"/>
          </p:cNvSpPr>
          <p:nvPr>
            <p:ph idx="1"/>
          </p:nvPr>
        </p:nvSpPr>
        <p:spPr>
          <a:xfrm>
            <a:off x="1224600" y="995680"/>
            <a:ext cx="10936922" cy="31034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4"/>
          <p:cNvSpPr>
            <a:spLocks noGrp="1"/>
          </p:cNvSpPr>
          <p:nvPr>
            <p:ph type="ftr" sz="quarter" idx="14"/>
          </p:nvPr>
        </p:nvSpPr>
        <p:spPr/>
        <p:txBody>
          <a:bodyPr/>
          <a:lstStyle>
            <a:lvl1pPr>
              <a:defRPr dirty="0"/>
            </a:lvl1pPr>
          </a:lstStyle>
          <a:p>
            <a:pPr>
              <a:defRPr/>
            </a:pPr>
            <a:r>
              <a:rPr lang="en-US" dirty="0" smtClean="0">
                <a:solidFill>
                  <a:prstClr val="white">
                    <a:lumMod val="50000"/>
                  </a:prstClr>
                </a:solidFill>
              </a:rPr>
              <a:t>Preliminary CI Curriculum Plan</a:t>
            </a:r>
            <a:endParaRPr lang="en-US" dirty="0">
              <a:solidFill>
                <a:prstClr val="white">
                  <a:lumMod val="50000"/>
                </a:prstClr>
              </a:solidFill>
            </a:endParaRPr>
          </a:p>
        </p:txBody>
      </p:sp>
      <p:sp>
        <p:nvSpPr>
          <p:cNvPr id="8" name="Slide Number Placeholder 5"/>
          <p:cNvSpPr>
            <a:spLocks noGrp="1"/>
          </p:cNvSpPr>
          <p:nvPr>
            <p:ph type="sldNum" sz="quarter" idx="15"/>
          </p:nvPr>
        </p:nvSpPr>
        <p:spPr/>
        <p:txBody>
          <a:bodyPr/>
          <a:lstStyle>
            <a:lvl1pPr>
              <a:defRPr/>
            </a:lvl1pPr>
          </a:lstStyle>
          <a:p>
            <a:pPr>
              <a:defRPr/>
            </a:pPr>
            <a:fld id="{F3FA65B6-EF10-4AED-956B-704B6D2F00F2}" type="slidenum">
              <a:rPr lang="en-US">
                <a:solidFill>
                  <a:prstClr val="white">
                    <a:lumMod val="50000"/>
                  </a:prstClr>
                </a:solidFill>
              </a:rPr>
              <a:pPr>
                <a:defRPr/>
              </a:pPr>
              <a:t>‹#›</a:t>
            </a:fld>
            <a:endParaRPr lang="en-US" dirty="0">
              <a:solidFill>
                <a:prstClr val="white">
                  <a:lumMod val="50000"/>
                </a:prstClr>
              </a:solidFill>
            </a:endParaRPr>
          </a:p>
        </p:txBody>
      </p:sp>
      <p:sp>
        <p:nvSpPr>
          <p:cNvPr id="10" name="Date Placeholder 3"/>
          <p:cNvSpPr>
            <a:spLocks noGrp="1"/>
          </p:cNvSpPr>
          <p:nvPr>
            <p:ph type="dt" sz="half" idx="16"/>
          </p:nvPr>
        </p:nvSpPr>
        <p:spPr/>
        <p:txBody>
          <a:bodyPr/>
          <a:lstStyle>
            <a:lvl1pPr>
              <a:defRPr/>
            </a:lvl1pPr>
          </a:lstStyle>
          <a:p>
            <a:pPr>
              <a:defRPr/>
            </a:pPr>
            <a:r>
              <a:rPr lang="tr-TR" smtClean="0">
                <a:solidFill>
                  <a:prstClr val="white">
                    <a:lumMod val="50000"/>
                  </a:prstClr>
                </a:solidFill>
              </a:rPr>
              <a:t>6/3/2013</a:t>
            </a:r>
            <a:endParaRPr lang="en-US" dirty="0">
              <a:solidFill>
                <a:prstClr val="white">
                  <a:lumMod val="50000"/>
                </a:prstClr>
              </a:solidFill>
            </a:endParaRPr>
          </a:p>
        </p:txBody>
      </p:sp>
    </p:spTree>
    <p:extLst>
      <p:ext uri="{BB962C8B-B14F-4D97-AF65-F5344CB8AC3E}">
        <p14:creationId xmlns:p14="http://schemas.microsoft.com/office/powerpoint/2010/main" val="1634077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btitle Indent">
    <p:spTree>
      <p:nvGrpSpPr>
        <p:cNvPr id="1" name=""/>
        <p:cNvGrpSpPr/>
        <p:nvPr/>
      </p:nvGrpSpPr>
      <p:grpSpPr>
        <a:xfrm>
          <a:off x="0" y="0"/>
          <a:ext cx="0" cy="0"/>
          <a:chOff x="0" y="0"/>
          <a:chExt cx="0" cy="0"/>
        </a:xfrm>
      </p:grpSpPr>
      <p:sp>
        <p:nvSpPr>
          <p:cNvPr id="2" name="Title 1"/>
          <p:cNvSpPr>
            <a:spLocks noGrp="1"/>
          </p:cNvSpPr>
          <p:nvPr>
            <p:ph type="title"/>
          </p:nvPr>
        </p:nvSpPr>
        <p:spPr>
          <a:xfrm>
            <a:off x="1655765" y="91125"/>
            <a:ext cx="10492422" cy="117570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979289" y="2512315"/>
            <a:ext cx="7168896" cy="2872582"/>
          </a:xfrm>
        </p:spPr>
        <p:txBody>
          <a:bodyPr/>
          <a:lstStyle>
            <a:lvl1pPr>
              <a:defRPr sz="2800"/>
            </a:lvl1pPr>
            <a:lvl2pPr>
              <a:defRPr sz="2800"/>
            </a:lvl2pPr>
            <a:lvl3pPr>
              <a:defRPr sz="2800"/>
            </a:lvl3pPr>
            <a:lvl4pPr>
              <a:defRPr sz="2800"/>
            </a:lvl4pPr>
            <a:lvl5pPr>
              <a:defRPr sz="2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Text Placeholder 12"/>
          <p:cNvSpPr>
            <a:spLocks noGrp="1"/>
          </p:cNvSpPr>
          <p:nvPr>
            <p:ph type="body" sz="quarter" idx="15"/>
          </p:nvPr>
        </p:nvSpPr>
        <p:spPr>
          <a:xfrm>
            <a:off x="4983102" y="1584198"/>
            <a:ext cx="7159592" cy="470898"/>
          </a:xfrm>
          <a:noFill/>
          <a:ln w="9525">
            <a:noFill/>
            <a:miter lim="800000"/>
            <a:headEnd/>
            <a:tailEnd/>
          </a:ln>
        </p:spPr>
        <p:txBody>
          <a:bodyPr/>
          <a:lstStyle>
            <a:lvl1pPr marL="0" indent="0">
              <a:lnSpc>
                <a:spcPct val="90000"/>
              </a:lnSpc>
              <a:buNone/>
              <a:defRPr kumimoji="0" lang="en-US" sz="3400" b="1" i="0" u="none" strike="noStrike" kern="1200" cap="none" spc="0" normalizeH="0" baseline="0" noProof="0" dirty="0" smtClean="0">
                <a:ln>
                  <a:noFill/>
                </a:ln>
                <a:solidFill>
                  <a:schemeClr val="tx2"/>
                </a:solidFill>
                <a:effectLst/>
                <a:uLnTx/>
                <a:uFillTx/>
                <a:latin typeface="+mj-lt"/>
                <a:ea typeface="+mj-ea"/>
                <a:cs typeface="+mj-cs"/>
              </a:defRPr>
            </a:lvl1pPr>
          </a:lstStyle>
          <a:p>
            <a:pPr lvl="0"/>
            <a:endParaRPr lang="en-US" dirty="0"/>
          </a:p>
        </p:txBody>
      </p:sp>
      <p:sp>
        <p:nvSpPr>
          <p:cNvPr id="6" name="Footer Placeholder 4"/>
          <p:cNvSpPr>
            <a:spLocks noGrp="1"/>
          </p:cNvSpPr>
          <p:nvPr>
            <p:ph type="ftr" sz="quarter" idx="16"/>
          </p:nvPr>
        </p:nvSpPr>
        <p:spPr/>
        <p:txBody>
          <a:bodyPr/>
          <a:lstStyle>
            <a:lvl1pPr>
              <a:defRPr/>
            </a:lvl1pPr>
          </a:lstStyle>
          <a:p>
            <a:pPr>
              <a:defRPr/>
            </a:pPr>
            <a:r>
              <a:rPr lang="en-US" dirty="0" smtClean="0">
                <a:solidFill>
                  <a:prstClr val="white">
                    <a:lumMod val="50000"/>
                  </a:prstClr>
                </a:solidFill>
              </a:rPr>
              <a:t>Preliminary CI Curriculum Plan</a:t>
            </a:r>
            <a:endParaRPr lang="en-US" dirty="0">
              <a:solidFill>
                <a:prstClr val="white">
                  <a:lumMod val="50000"/>
                </a:prstClr>
              </a:solidFill>
            </a:endParaRPr>
          </a:p>
        </p:txBody>
      </p:sp>
      <p:sp>
        <p:nvSpPr>
          <p:cNvPr id="7" name="Slide Number Placeholder 5"/>
          <p:cNvSpPr>
            <a:spLocks noGrp="1"/>
          </p:cNvSpPr>
          <p:nvPr>
            <p:ph type="sldNum" sz="quarter" idx="17"/>
          </p:nvPr>
        </p:nvSpPr>
        <p:spPr/>
        <p:txBody>
          <a:bodyPr/>
          <a:lstStyle>
            <a:lvl1pPr>
              <a:defRPr/>
            </a:lvl1pPr>
          </a:lstStyle>
          <a:p>
            <a:pPr>
              <a:defRPr/>
            </a:pPr>
            <a:fld id="{38F93429-501B-445A-9724-800F90AD78E9}" type="slidenum">
              <a:rPr lang="en-US">
                <a:solidFill>
                  <a:prstClr val="white">
                    <a:lumMod val="50000"/>
                  </a:prstClr>
                </a:solidFill>
              </a:rPr>
              <a:pPr>
                <a:defRPr/>
              </a:pPr>
              <a:t>‹#›</a:t>
            </a:fld>
            <a:endParaRPr lang="en-US" dirty="0">
              <a:solidFill>
                <a:prstClr val="white">
                  <a:lumMod val="50000"/>
                </a:prstClr>
              </a:solidFill>
            </a:endParaRPr>
          </a:p>
        </p:txBody>
      </p:sp>
      <p:sp>
        <p:nvSpPr>
          <p:cNvPr id="9" name="Date Placeholder 3"/>
          <p:cNvSpPr>
            <a:spLocks noGrp="1"/>
          </p:cNvSpPr>
          <p:nvPr>
            <p:ph type="dt" sz="half" idx="18"/>
          </p:nvPr>
        </p:nvSpPr>
        <p:spPr/>
        <p:txBody>
          <a:bodyPr/>
          <a:lstStyle>
            <a:lvl1pPr>
              <a:defRPr/>
            </a:lvl1pPr>
          </a:lstStyle>
          <a:p>
            <a:pPr>
              <a:defRPr/>
            </a:pPr>
            <a:r>
              <a:rPr lang="tr-TR" smtClean="0">
                <a:solidFill>
                  <a:prstClr val="white">
                    <a:lumMod val="50000"/>
                  </a:prstClr>
                </a:solidFill>
              </a:rPr>
              <a:t>6/3/2013</a:t>
            </a:r>
            <a:endParaRPr lang="en-US" dirty="0">
              <a:solidFill>
                <a:prstClr val="white">
                  <a:lumMod val="50000"/>
                </a:prstClr>
              </a:solidFill>
            </a:endParaRPr>
          </a:p>
        </p:txBody>
      </p:sp>
    </p:spTree>
    <p:extLst>
      <p:ext uri="{BB962C8B-B14F-4D97-AF65-F5344CB8AC3E}">
        <p14:creationId xmlns:p14="http://schemas.microsoft.com/office/powerpoint/2010/main" val="17096315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btitle Indent WIDE">
    <p:spTree>
      <p:nvGrpSpPr>
        <p:cNvPr id="1" name=""/>
        <p:cNvGrpSpPr/>
        <p:nvPr/>
      </p:nvGrpSpPr>
      <p:grpSpPr>
        <a:xfrm>
          <a:off x="0" y="0"/>
          <a:ext cx="0" cy="0"/>
          <a:chOff x="0" y="0"/>
          <a:chExt cx="0" cy="0"/>
        </a:xfrm>
      </p:grpSpPr>
      <p:sp>
        <p:nvSpPr>
          <p:cNvPr id="2" name="Title 1"/>
          <p:cNvSpPr>
            <a:spLocks noGrp="1"/>
          </p:cNvSpPr>
          <p:nvPr>
            <p:ph type="title"/>
          </p:nvPr>
        </p:nvSpPr>
        <p:spPr>
          <a:xfrm>
            <a:off x="1655765" y="91125"/>
            <a:ext cx="10492422" cy="117570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702014" y="2512315"/>
            <a:ext cx="5440680" cy="2872582"/>
          </a:xfrm>
        </p:spPr>
        <p:txBody>
          <a:bodyPr/>
          <a:lstStyle>
            <a:lvl1pPr>
              <a:defRPr sz="2800"/>
            </a:lvl1pPr>
            <a:lvl2pPr>
              <a:defRPr sz="2800"/>
            </a:lvl2pPr>
            <a:lvl3pPr>
              <a:defRPr sz="2800"/>
            </a:lvl3pPr>
            <a:lvl4pPr>
              <a:defRPr sz="2800"/>
            </a:lvl4pPr>
            <a:lvl5pPr>
              <a:defRPr sz="2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Text Placeholder 12"/>
          <p:cNvSpPr>
            <a:spLocks noGrp="1"/>
          </p:cNvSpPr>
          <p:nvPr>
            <p:ph type="body" sz="quarter" idx="15"/>
          </p:nvPr>
        </p:nvSpPr>
        <p:spPr>
          <a:xfrm>
            <a:off x="6675876" y="1584197"/>
            <a:ext cx="5466818" cy="470898"/>
          </a:xfrm>
          <a:noFill/>
          <a:ln w="9525">
            <a:noFill/>
            <a:miter lim="800000"/>
            <a:headEnd/>
            <a:tailEnd/>
          </a:ln>
        </p:spPr>
        <p:txBody>
          <a:bodyPr vert="horz" wrap="square" lIns="0" tIns="0" rIns="0" bIns="0" numCol="1" anchor="t" anchorCtr="0" compatLnSpc="1">
            <a:prstTxWarp prst="textNoShape">
              <a:avLst/>
            </a:prstTxWarp>
          </a:bodyPr>
          <a:lstStyle>
            <a:lvl1pPr marL="0" indent="0">
              <a:lnSpc>
                <a:spcPct val="90000"/>
              </a:lnSpc>
              <a:buNone/>
              <a:defRPr kumimoji="0" lang="en-US" sz="3400" b="1" i="0" u="none" strike="noStrike" kern="1200" cap="none" spc="0" normalizeH="0" baseline="0" noProof="0" dirty="0">
                <a:ln>
                  <a:noFill/>
                </a:ln>
                <a:solidFill>
                  <a:schemeClr val="tx2"/>
                </a:solidFill>
                <a:effectLst/>
                <a:uLnTx/>
                <a:uFillTx/>
                <a:latin typeface="+mj-lt"/>
                <a:ea typeface="+mj-ea"/>
                <a:cs typeface="+mj-cs"/>
              </a:defRPr>
            </a:lvl1pPr>
          </a:lstStyle>
          <a:p>
            <a:pPr marL="0" lvl="0" indent="0" algn="l" rtl="0" eaLnBrk="0" fontAlgn="base" hangingPunct="0">
              <a:lnSpc>
                <a:spcPct val="90000"/>
              </a:lnSpc>
              <a:spcBef>
                <a:spcPts val="2520"/>
              </a:spcBef>
              <a:spcAft>
                <a:spcPct val="0"/>
              </a:spcAft>
              <a:buClr>
                <a:schemeClr val="tx2"/>
              </a:buClr>
              <a:buSzPct val="80000"/>
              <a:buFont typeface="Wingdings" pitchFamily="2" charset="2"/>
              <a:buNone/>
            </a:pPr>
            <a:endParaRPr lang="en-US" dirty="0"/>
          </a:p>
        </p:txBody>
      </p:sp>
      <p:sp>
        <p:nvSpPr>
          <p:cNvPr id="6" name="Footer Placeholder 4"/>
          <p:cNvSpPr>
            <a:spLocks noGrp="1"/>
          </p:cNvSpPr>
          <p:nvPr>
            <p:ph type="ftr" sz="quarter" idx="16"/>
          </p:nvPr>
        </p:nvSpPr>
        <p:spPr/>
        <p:txBody>
          <a:bodyPr/>
          <a:lstStyle>
            <a:lvl1pPr>
              <a:defRPr/>
            </a:lvl1pPr>
          </a:lstStyle>
          <a:p>
            <a:pPr>
              <a:defRPr/>
            </a:pPr>
            <a:r>
              <a:rPr lang="en-US" dirty="0" smtClean="0">
                <a:solidFill>
                  <a:prstClr val="white">
                    <a:lumMod val="50000"/>
                  </a:prstClr>
                </a:solidFill>
              </a:rPr>
              <a:t>Preliminary CI Curriculum Plan</a:t>
            </a:r>
            <a:endParaRPr lang="en-US" dirty="0">
              <a:solidFill>
                <a:prstClr val="white">
                  <a:lumMod val="50000"/>
                </a:prstClr>
              </a:solidFill>
            </a:endParaRPr>
          </a:p>
        </p:txBody>
      </p:sp>
      <p:sp>
        <p:nvSpPr>
          <p:cNvPr id="7" name="Slide Number Placeholder 5"/>
          <p:cNvSpPr>
            <a:spLocks noGrp="1"/>
          </p:cNvSpPr>
          <p:nvPr>
            <p:ph type="sldNum" sz="quarter" idx="17"/>
          </p:nvPr>
        </p:nvSpPr>
        <p:spPr/>
        <p:txBody>
          <a:bodyPr/>
          <a:lstStyle>
            <a:lvl1pPr>
              <a:defRPr/>
            </a:lvl1pPr>
          </a:lstStyle>
          <a:p>
            <a:pPr>
              <a:defRPr/>
            </a:pPr>
            <a:fld id="{3D22F4E3-8BBB-43AD-A2B6-C0EBD7DB4F6D}" type="slidenum">
              <a:rPr lang="en-US">
                <a:solidFill>
                  <a:prstClr val="white">
                    <a:lumMod val="50000"/>
                  </a:prstClr>
                </a:solidFill>
              </a:rPr>
              <a:pPr>
                <a:defRPr/>
              </a:pPr>
              <a:t>‹#›</a:t>
            </a:fld>
            <a:endParaRPr lang="en-US" dirty="0">
              <a:solidFill>
                <a:prstClr val="white">
                  <a:lumMod val="50000"/>
                </a:prstClr>
              </a:solidFill>
            </a:endParaRPr>
          </a:p>
        </p:txBody>
      </p:sp>
      <p:sp>
        <p:nvSpPr>
          <p:cNvPr id="9" name="Date Placeholder 3"/>
          <p:cNvSpPr>
            <a:spLocks noGrp="1"/>
          </p:cNvSpPr>
          <p:nvPr>
            <p:ph type="dt" sz="half" idx="18"/>
          </p:nvPr>
        </p:nvSpPr>
        <p:spPr/>
        <p:txBody>
          <a:bodyPr/>
          <a:lstStyle>
            <a:lvl1pPr>
              <a:defRPr/>
            </a:lvl1pPr>
          </a:lstStyle>
          <a:p>
            <a:pPr>
              <a:defRPr/>
            </a:pPr>
            <a:r>
              <a:rPr lang="tr-TR" smtClean="0">
                <a:solidFill>
                  <a:prstClr val="white">
                    <a:lumMod val="50000"/>
                  </a:prstClr>
                </a:solidFill>
              </a:rPr>
              <a:t>6/3/2013</a:t>
            </a:r>
            <a:endParaRPr lang="en-US" dirty="0">
              <a:solidFill>
                <a:prstClr val="white">
                  <a:lumMod val="50000"/>
                </a:prstClr>
              </a:solidFill>
            </a:endParaRPr>
          </a:p>
        </p:txBody>
      </p:sp>
    </p:spTree>
    <p:extLst>
      <p:ext uri="{BB962C8B-B14F-4D97-AF65-F5344CB8AC3E}">
        <p14:creationId xmlns:p14="http://schemas.microsoft.com/office/powerpoint/2010/main" val="3827164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Rectangle 7"/>
          <p:cNvSpPr>
            <a:spLocks noChangeArrowheads="1"/>
          </p:cNvSpPr>
          <p:nvPr/>
        </p:nvSpPr>
        <p:spPr bwMode="auto">
          <a:xfrm>
            <a:off x="1617980" y="2280287"/>
            <a:ext cx="737870" cy="726758"/>
          </a:xfrm>
          <a:prstGeom prst="rect">
            <a:avLst/>
          </a:prstGeom>
          <a:solidFill>
            <a:srgbClr val="000000"/>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4" name="Rectangle 8"/>
          <p:cNvSpPr>
            <a:spLocks noChangeArrowheads="1"/>
          </p:cNvSpPr>
          <p:nvPr/>
        </p:nvSpPr>
        <p:spPr bwMode="auto">
          <a:xfrm>
            <a:off x="1617980" y="3320417"/>
            <a:ext cx="737870" cy="726758"/>
          </a:xfrm>
          <a:prstGeom prst="rect">
            <a:avLst/>
          </a:prstGeom>
          <a:solidFill>
            <a:srgbClr val="7F7F7F"/>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5" name="Rectangle 9"/>
          <p:cNvSpPr>
            <a:spLocks noChangeArrowheads="1"/>
          </p:cNvSpPr>
          <p:nvPr/>
        </p:nvSpPr>
        <p:spPr bwMode="auto">
          <a:xfrm>
            <a:off x="1617980" y="4182747"/>
            <a:ext cx="737870" cy="726758"/>
          </a:xfrm>
          <a:prstGeom prst="rect">
            <a:avLst/>
          </a:prstGeom>
          <a:solidFill>
            <a:srgbClr val="595959"/>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6" name="Rectangle 10"/>
          <p:cNvSpPr>
            <a:spLocks noChangeArrowheads="1"/>
          </p:cNvSpPr>
          <p:nvPr/>
        </p:nvSpPr>
        <p:spPr bwMode="auto">
          <a:xfrm>
            <a:off x="1617980" y="5031742"/>
            <a:ext cx="737870" cy="726758"/>
          </a:xfrm>
          <a:prstGeom prst="rect">
            <a:avLst/>
          </a:prstGeom>
          <a:solidFill>
            <a:srgbClr val="404040"/>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7" name="Rectangle 11"/>
          <p:cNvSpPr>
            <a:spLocks noChangeArrowheads="1"/>
          </p:cNvSpPr>
          <p:nvPr/>
        </p:nvSpPr>
        <p:spPr bwMode="auto">
          <a:xfrm>
            <a:off x="1617980" y="5909628"/>
            <a:ext cx="737870" cy="737870"/>
          </a:xfrm>
          <a:prstGeom prst="rect">
            <a:avLst/>
          </a:prstGeom>
          <a:solidFill>
            <a:srgbClr val="262626"/>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8" name="Rectangle 12"/>
          <p:cNvSpPr>
            <a:spLocks noChangeArrowheads="1"/>
          </p:cNvSpPr>
          <p:nvPr/>
        </p:nvSpPr>
        <p:spPr bwMode="auto">
          <a:xfrm>
            <a:off x="1617980" y="6771966"/>
            <a:ext cx="737870" cy="724535"/>
          </a:xfrm>
          <a:prstGeom prst="rect">
            <a:avLst/>
          </a:prstGeom>
          <a:solidFill>
            <a:srgbClr val="0D0D0D"/>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9" name="Rectangle 13"/>
          <p:cNvSpPr>
            <a:spLocks noChangeArrowheads="1"/>
          </p:cNvSpPr>
          <p:nvPr/>
        </p:nvSpPr>
        <p:spPr bwMode="auto">
          <a:xfrm>
            <a:off x="726758" y="2280287"/>
            <a:ext cx="726757" cy="726758"/>
          </a:xfrm>
          <a:prstGeom prst="rect">
            <a:avLst/>
          </a:prstGeom>
          <a:solidFill>
            <a:srgbClr val="FFFFFF"/>
          </a:solidFill>
          <a:ln w="9525">
            <a:solidFill>
              <a:schemeClr val="tx1"/>
            </a:solid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10" name="Rectangle 14"/>
          <p:cNvSpPr>
            <a:spLocks noChangeArrowheads="1"/>
          </p:cNvSpPr>
          <p:nvPr/>
        </p:nvSpPr>
        <p:spPr bwMode="auto">
          <a:xfrm>
            <a:off x="726758" y="3320417"/>
            <a:ext cx="726757" cy="726758"/>
          </a:xfrm>
          <a:prstGeom prst="rect">
            <a:avLst/>
          </a:prstGeom>
          <a:solidFill>
            <a:srgbClr val="F2F2F2"/>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11" name="Rectangle 15"/>
          <p:cNvSpPr>
            <a:spLocks noChangeArrowheads="1"/>
          </p:cNvSpPr>
          <p:nvPr/>
        </p:nvSpPr>
        <p:spPr bwMode="auto">
          <a:xfrm>
            <a:off x="726758" y="4182747"/>
            <a:ext cx="726757" cy="726758"/>
          </a:xfrm>
          <a:prstGeom prst="rect">
            <a:avLst/>
          </a:prstGeom>
          <a:solidFill>
            <a:srgbClr val="D9D9D9"/>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12" name="Rectangle 16"/>
          <p:cNvSpPr>
            <a:spLocks noChangeArrowheads="1"/>
          </p:cNvSpPr>
          <p:nvPr/>
        </p:nvSpPr>
        <p:spPr bwMode="auto">
          <a:xfrm>
            <a:off x="726758" y="5031742"/>
            <a:ext cx="726757" cy="726758"/>
          </a:xfrm>
          <a:prstGeom prst="rect">
            <a:avLst/>
          </a:prstGeom>
          <a:solidFill>
            <a:srgbClr val="BFBFBF"/>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13" name="Rectangle 17"/>
          <p:cNvSpPr>
            <a:spLocks noChangeArrowheads="1"/>
          </p:cNvSpPr>
          <p:nvPr/>
        </p:nvSpPr>
        <p:spPr bwMode="auto">
          <a:xfrm>
            <a:off x="726758" y="5909628"/>
            <a:ext cx="726757" cy="737870"/>
          </a:xfrm>
          <a:prstGeom prst="rect">
            <a:avLst/>
          </a:prstGeom>
          <a:solidFill>
            <a:srgbClr val="A6A6A6"/>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14" name="Rectangle 18"/>
          <p:cNvSpPr>
            <a:spLocks noChangeArrowheads="1"/>
          </p:cNvSpPr>
          <p:nvPr/>
        </p:nvSpPr>
        <p:spPr bwMode="auto">
          <a:xfrm>
            <a:off x="726758" y="6771966"/>
            <a:ext cx="726757" cy="724535"/>
          </a:xfrm>
          <a:prstGeom prst="rect">
            <a:avLst/>
          </a:prstGeom>
          <a:solidFill>
            <a:srgbClr val="7F7F7F"/>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15" name="Rectangle 19"/>
          <p:cNvSpPr>
            <a:spLocks noChangeArrowheads="1"/>
          </p:cNvSpPr>
          <p:nvPr/>
        </p:nvSpPr>
        <p:spPr bwMode="auto">
          <a:xfrm>
            <a:off x="2506982" y="2280287"/>
            <a:ext cx="726758" cy="726758"/>
          </a:xfrm>
          <a:prstGeom prst="rect">
            <a:avLst/>
          </a:prstGeom>
          <a:solidFill>
            <a:srgbClr val="D1E1E3"/>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16" name="Rectangle 20"/>
          <p:cNvSpPr>
            <a:spLocks noChangeArrowheads="1"/>
          </p:cNvSpPr>
          <p:nvPr/>
        </p:nvSpPr>
        <p:spPr bwMode="auto">
          <a:xfrm>
            <a:off x="2506982" y="3320417"/>
            <a:ext cx="726758" cy="726758"/>
          </a:xfrm>
          <a:prstGeom prst="rect">
            <a:avLst/>
          </a:prstGeom>
          <a:solidFill>
            <a:srgbClr val="F6F9F9"/>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17" name="Rectangle 21"/>
          <p:cNvSpPr>
            <a:spLocks noChangeArrowheads="1"/>
          </p:cNvSpPr>
          <p:nvPr/>
        </p:nvSpPr>
        <p:spPr bwMode="auto">
          <a:xfrm>
            <a:off x="2506982" y="4182747"/>
            <a:ext cx="726758" cy="726758"/>
          </a:xfrm>
          <a:prstGeom prst="rect">
            <a:avLst/>
          </a:prstGeom>
          <a:solidFill>
            <a:srgbClr val="EDF3F4"/>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18" name="Rectangle 22"/>
          <p:cNvSpPr>
            <a:spLocks noChangeArrowheads="1"/>
          </p:cNvSpPr>
          <p:nvPr/>
        </p:nvSpPr>
        <p:spPr bwMode="auto">
          <a:xfrm>
            <a:off x="2506982" y="5031742"/>
            <a:ext cx="726758" cy="726758"/>
          </a:xfrm>
          <a:prstGeom prst="rect">
            <a:avLst/>
          </a:prstGeom>
          <a:solidFill>
            <a:srgbClr val="E4EDEE"/>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19" name="Rectangle 23"/>
          <p:cNvSpPr>
            <a:spLocks noChangeArrowheads="1"/>
          </p:cNvSpPr>
          <p:nvPr/>
        </p:nvSpPr>
        <p:spPr bwMode="auto">
          <a:xfrm>
            <a:off x="2506982" y="5909628"/>
            <a:ext cx="726758" cy="737870"/>
          </a:xfrm>
          <a:prstGeom prst="rect">
            <a:avLst/>
          </a:prstGeom>
          <a:solidFill>
            <a:srgbClr val="8EB5BA"/>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20" name="Rectangle 24"/>
          <p:cNvSpPr>
            <a:spLocks noChangeArrowheads="1"/>
          </p:cNvSpPr>
          <p:nvPr/>
        </p:nvSpPr>
        <p:spPr bwMode="auto">
          <a:xfrm>
            <a:off x="2506982" y="6771966"/>
            <a:ext cx="726758" cy="724535"/>
          </a:xfrm>
          <a:prstGeom prst="rect">
            <a:avLst/>
          </a:prstGeom>
          <a:solidFill>
            <a:srgbClr val="528288"/>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21" name="Rectangle 25"/>
          <p:cNvSpPr>
            <a:spLocks noChangeArrowheads="1"/>
          </p:cNvSpPr>
          <p:nvPr/>
        </p:nvSpPr>
        <p:spPr bwMode="auto">
          <a:xfrm>
            <a:off x="4313873" y="2293620"/>
            <a:ext cx="726757" cy="740093"/>
          </a:xfrm>
          <a:prstGeom prst="rect">
            <a:avLst/>
          </a:prstGeom>
          <a:solidFill>
            <a:srgbClr val="32B2CC"/>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22" name="Rectangle 26"/>
          <p:cNvSpPr>
            <a:spLocks noChangeArrowheads="1"/>
          </p:cNvSpPr>
          <p:nvPr/>
        </p:nvSpPr>
        <p:spPr bwMode="auto">
          <a:xfrm>
            <a:off x="4313873" y="3333750"/>
            <a:ext cx="726757" cy="740093"/>
          </a:xfrm>
          <a:prstGeom prst="rect">
            <a:avLst/>
          </a:prstGeom>
          <a:solidFill>
            <a:srgbClr val="D6F0F5"/>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23" name="Rectangle 27"/>
          <p:cNvSpPr>
            <a:spLocks noChangeArrowheads="1"/>
          </p:cNvSpPr>
          <p:nvPr/>
        </p:nvSpPr>
        <p:spPr bwMode="auto">
          <a:xfrm>
            <a:off x="4313873" y="4198311"/>
            <a:ext cx="726757" cy="724535"/>
          </a:xfrm>
          <a:prstGeom prst="rect">
            <a:avLst/>
          </a:prstGeom>
          <a:solidFill>
            <a:srgbClr val="ADE0EB"/>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24" name="Rectangle 28"/>
          <p:cNvSpPr>
            <a:spLocks noChangeArrowheads="1"/>
          </p:cNvSpPr>
          <p:nvPr/>
        </p:nvSpPr>
        <p:spPr bwMode="auto">
          <a:xfrm>
            <a:off x="4313873" y="5060641"/>
            <a:ext cx="726757" cy="724535"/>
          </a:xfrm>
          <a:prstGeom prst="rect">
            <a:avLst/>
          </a:prstGeom>
          <a:solidFill>
            <a:srgbClr val="84D2E1"/>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25" name="Rectangle 29"/>
          <p:cNvSpPr>
            <a:spLocks noChangeArrowheads="1"/>
          </p:cNvSpPr>
          <p:nvPr/>
        </p:nvSpPr>
        <p:spPr bwMode="auto">
          <a:xfrm>
            <a:off x="4313873" y="5936306"/>
            <a:ext cx="726757" cy="724535"/>
          </a:xfrm>
          <a:prstGeom prst="rect">
            <a:avLst/>
          </a:prstGeom>
          <a:solidFill>
            <a:srgbClr val="008099"/>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26" name="Rectangle 30"/>
          <p:cNvSpPr>
            <a:spLocks noChangeArrowheads="1"/>
          </p:cNvSpPr>
          <p:nvPr/>
        </p:nvSpPr>
        <p:spPr bwMode="auto">
          <a:xfrm>
            <a:off x="4313873" y="6785293"/>
            <a:ext cx="726757" cy="737870"/>
          </a:xfrm>
          <a:prstGeom prst="rect">
            <a:avLst/>
          </a:prstGeom>
          <a:solidFill>
            <a:srgbClr val="195966"/>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27" name="Rectangle 31"/>
          <p:cNvSpPr>
            <a:spLocks noChangeArrowheads="1"/>
          </p:cNvSpPr>
          <p:nvPr/>
        </p:nvSpPr>
        <p:spPr bwMode="auto">
          <a:xfrm>
            <a:off x="5245100" y="2293620"/>
            <a:ext cx="740093" cy="740093"/>
          </a:xfrm>
          <a:prstGeom prst="rect">
            <a:avLst/>
          </a:prstGeom>
          <a:solidFill>
            <a:srgbClr val="25CC73"/>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28" name="Rectangle 32"/>
          <p:cNvSpPr>
            <a:spLocks noChangeArrowheads="1"/>
          </p:cNvSpPr>
          <p:nvPr/>
        </p:nvSpPr>
        <p:spPr bwMode="auto">
          <a:xfrm>
            <a:off x="5245100" y="3333750"/>
            <a:ext cx="740093" cy="740093"/>
          </a:xfrm>
          <a:prstGeom prst="rect">
            <a:avLst/>
          </a:prstGeom>
          <a:solidFill>
            <a:srgbClr val="C9F2DC"/>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29" name="Rectangle 33"/>
          <p:cNvSpPr>
            <a:spLocks noChangeArrowheads="1"/>
          </p:cNvSpPr>
          <p:nvPr/>
        </p:nvSpPr>
        <p:spPr bwMode="auto">
          <a:xfrm>
            <a:off x="5245100" y="4198311"/>
            <a:ext cx="740093" cy="724535"/>
          </a:xfrm>
          <a:prstGeom prst="rect">
            <a:avLst/>
          </a:prstGeom>
          <a:solidFill>
            <a:srgbClr val="B5E2CA"/>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30" name="Rectangle 34"/>
          <p:cNvSpPr>
            <a:spLocks noChangeArrowheads="1"/>
          </p:cNvSpPr>
          <p:nvPr/>
        </p:nvSpPr>
        <p:spPr bwMode="auto">
          <a:xfrm>
            <a:off x="5245100" y="5060641"/>
            <a:ext cx="740093" cy="724535"/>
          </a:xfrm>
          <a:prstGeom prst="rect">
            <a:avLst/>
          </a:prstGeom>
          <a:solidFill>
            <a:srgbClr val="47AD77"/>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31" name="Rectangle 35"/>
          <p:cNvSpPr>
            <a:spLocks noChangeArrowheads="1"/>
          </p:cNvSpPr>
          <p:nvPr/>
        </p:nvSpPr>
        <p:spPr bwMode="auto">
          <a:xfrm>
            <a:off x="5245100" y="5936306"/>
            <a:ext cx="740093" cy="724535"/>
          </a:xfrm>
          <a:prstGeom prst="rect">
            <a:avLst/>
          </a:prstGeom>
          <a:solidFill>
            <a:srgbClr val="238752"/>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32" name="Rectangle 36"/>
          <p:cNvSpPr>
            <a:spLocks noChangeArrowheads="1"/>
          </p:cNvSpPr>
          <p:nvPr/>
        </p:nvSpPr>
        <p:spPr bwMode="auto">
          <a:xfrm>
            <a:off x="5245100" y="6785293"/>
            <a:ext cx="740093" cy="737870"/>
          </a:xfrm>
          <a:prstGeom prst="rect">
            <a:avLst/>
          </a:prstGeom>
          <a:solidFill>
            <a:srgbClr val="2C6049"/>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33" name="Rectangle 37"/>
          <p:cNvSpPr>
            <a:spLocks noChangeArrowheads="1"/>
          </p:cNvSpPr>
          <p:nvPr/>
        </p:nvSpPr>
        <p:spPr bwMode="auto">
          <a:xfrm>
            <a:off x="6162993" y="2293620"/>
            <a:ext cx="711200" cy="740093"/>
          </a:xfrm>
          <a:prstGeom prst="rect">
            <a:avLst/>
          </a:prstGeom>
          <a:solidFill>
            <a:srgbClr val="A8CC56"/>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34" name="Rectangle 38"/>
          <p:cNvSpPr>
            <a:spLocks noChangeArrowheads="1"/>
          </p:cNvSpPr>
          <p:nvPr/>
        </p:nvSpPr>
        <p:spPr bwMode="auto">
          <a:xfrm>
            <a:off x="6162993" y="3333750"/>
            <a:ext cx="711200" cy="740093"/>
          </a:xfrm>
          <a:prstGeom prst="rect">
            <a:avLst/>
          </a:prstGeom>
          <a:solidFill>
            <a:srgbClr val="E7F5C7"/>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35" name="Rectangle 39"/>
          <p:cNvSpPr>
            <a:spLocks noChangeArrowheads="1"/>
          </p:cNvSpPr>
          <p:nvPr/>
        </p:nvSpPr>
        <p:spPr bwMode="auto">
          <a:xfrm>
            <a:off x="6162993" y="4198311"/>
            <a:ext cx="711200" cy="724535"/>
          </a:xfrm>
          <a:prstGeom prst="rect">
            <a:avLst/>
          </a:prstGeom>
          <a:solidFill>
            <a:srgbClr val="D0EB92"/>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36" name="Rectangle 40"/>
          <p:cNvSpPr>
            <a:spLocks noChangeArrowheads="1"/>
          </p:cNvSpPr>
          <p:nvPr/>
        </p:nvSpPr>
        <p:spPr bwMode="auto">
          <a:xfrm>
            <a:off x="6162993" y="5060641"/>
            <a:ext cx="711200" cy="724535"/>
          </a:xfrm>
          <a:prstGeom prst="rect">
            <a:avLst/>
          </a:prstGeom>
          <a:solidFill>
            <a:srgbClr val="9FBA61"/>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37" name="Rectangle 41"/>
          <p:cNvSpPr>
            <a:spLocks noChangeArrowheads="1"/>
          </p:cNvSpPr>
          <p:nvPr/>
        </p:nvSpPr>
        <p:spPr bwMode="auto">
          <a:xfrm>
            <a:off x="6162993" y="5936306"/>
            <a:ext cx="711200" cy="724535"/>
          </a:xfrm>
          <a:prstGeom prst="rect">
            <a:avLst/>
          </a:prstGeom>
          <a:solidFill>
            <a:srgbClr val="709122"/>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38" name="Rectangle 42"/>
          <p:cNvSpPr>
            <a:spLocks noChangeArrowheads="1"/>
          </p:cNvSpPr>
          <p:nvPr/>
        </p:nvSpPr>
        <p:spPr bwMode="auto">
          <a:xfrm>
            <a:off x="6162993" y="6785293"/>
            <a:ext cx="711200" cy="737870"/>
          </a:xfrm>
          <a:prstGeom prst="rect">
            <a:avLst/>
          </a:prstGeom>
          <a:solidFill>
            <a:srgbClr val="5B7224"/>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39" name="Rectangle 43"/>
          <p:cNvSpPr>
            <a:spLocks noChangeArrowheads="1"/>
          </p:cNvSpPr>
          <p:nvPr/>
        </p:nvSpPr>
        <p:spPr bwMode="auto">
          <a:xfrm>
            <a:off x="3411546" y="2293620"/>
            <a:ext cx="724535" cy="740093"/>
          </a:xfrm>
          <a:prstGeom prst="rect">
            <a:avLst/>
          </a:prstGeom>
          <a:solidFill>
            <a:srgbClr val="528FCC"/>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40" name="Rectangle 44"/>
          <p:cNvSpPr>
            <a:spLocks noChangeArrowheads="1"/>
          </p:cNvSpPr>
          <p:nvPr/>
        </p:nvSpPr>
        <p:spPr bwMode="auto">
          <a:xfrm>
            <a:off x="3411546" y="3333750"/>
            <a:ext cx="724535" cy="740093"/>
          </a:xfrm>
          <a:prstGeom prst="rect">
            <a:avLst/>
          </a:prstGeom>
          <a:solidFill>
            <a:srgbClr val="DFEFFF"/>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41" name="Rectangle 45"/>
          <p:cNvSpPr>
            <a:spLocks noChangeArrowheads="1"/>
          </p:cNvSpPr>
          <p:nvPr/>
        </p:nvSpPr>
        <p:spPr bwMode="auto">
          <a:xfrm>
            <a:off x="3411546" y="4198311"/>
            <a:ext cx="724535" cy="724535"/>
          </a:xfrm>
          <a:prstGeom prst="rect">
            <a:avLst/>
          </a:prstGeom>
          <a:solidFill>
            <a:srgbClr val="ADCCEB"/>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42" name="Rectangle 46"/>
          <p:cNvSpPr>
            <a:spLocks noChangeArrowheads="1"/>
          </p:cNvSpPr>
          <p:nvPr/>
        </p:nvSpPr>
        <p:spPr bwMode="auto">
          <a:xfrm>
            <a:off x="3411546" y="5060641"/>
            <a:ext cx="724535" cy="724535"/>
          </a:xfrm>
          <a:prstGeom prst="rect">
            <a:avLst/>
          </a:prstGeom>
          <a:solidFill>
            <a:srgbClr val="84B3E1"/>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43" name="Rectangle 47"/>
          <p:cNvSpPr>
            <a:spLocks noChangeArrowheads="1"/>
          </p:cNvSpPr>
          <p:nvPr/>
        </p:nvSpPr>
        <p:spPr bwMode="auto">
          <a:xfrm>
            <a:off x="3411546" y="5936306"/>
            <a:ext cx="724535" cy="724535"/>
          </a:xfrm>
          <a:prstGeom prst="rect">
            <a:avLst/>
          </a:prstGeom>
          <a:solidFill>
            <a:srgbClr val="266099"/>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44" name="Rectangle 48"/>
          <p:cNvSpPr>
            <a:spLocks noChangeArrowheads="1"/>
          </p:cNvSpPr>
          <p:nvPr/>
        </p:nvSpPr>
        <p:spPr bwMode="auto">
          <a:xfrm>
            <a:off x="3411546" y="6785293"/>
            <a:ext cx="724535" cy="737870"/>
          </a:xfrm>
          <a:prstGeom prst="rect">
            <a:avLst/>
          </a:prstGeom>
          <a:solidFill>
            <a:srgbClr val="194066"/>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45" name="Rectangle 49"/>
          <p:cNvSpPr>
            <a:spLocks noChangeArrowheads="1"/>
          </p:cNvSpPr>
          <p:nvPr/>
        </p:nvSpPr>
        <p:spPr bwMode="auto">
          <a:xfrm>
            <a:off x="7929888" y="2293620"/>
            <a:ext cx="724535" cy="740093"/>
          </a:xfrm>
          <a:prstGeom prst="rect">
            <a:avLst/>
          </a:prstGeom>
          <a:solidFill>
            <a:srgbClr val="BA6E0A"/>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46" name="Rectangle 50"/>
          <p:cNvSpPr>
            <a:spLocks noChangeArrowheads="1"/>
          </p:cNvSpPr>
          <p:nvPr/>
        </p:nvSpPr>
        <p:spPr bwMode="auto">
          <a:xfrm>
            <a:off x="7929888" y="3333750"/>
            <a:ext cx="724535" cy="740093"/>
          </a:xfrm>
          <a:prstGeom prst="rect">
            <a:avLst/>
          </a:prstGeom>
          <a:solidFill>
            <a:srgbClr val="FCE4C4"/>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47" name="Rectangle 51"/>
          <p:cNvSpPr>
            <a:spLocks noChangeArrowheads="1"/>
          </p:cNvSpPr>
          <p:nvPr/>
        </p:nvSpPr>
        <p:spPr bwMode="auto">
          <a:xfrm>
            <a:off x="7929888" y="4198311"/>
            <a:ext cx="724535" cy="724535"/>
          </a:xfrm>
          <a:prstGeom prst="rect">
            <a:avLst/>
          </a:prstGeom>
          <a:solidFill>
            <a:srgbClr val="F9C888"/>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48" name="Rectangle 52"/>
          <p:cNvSpPr>
            <a:spLocks noChangeArrowheads="1"/>
          </p:cNvSpPr>
          <p:nvPr/>
        </p:nvSpPr>
        <p:spPr bwMode="auto">
          <a:xfrm>
            <a:off x="7929888" y="5060641"/>
            <a:ext cx="724535" cy="724535"/>
          </a:xfrm>
          <a:prstGeom prst="rect">
            <a:avLst/>
          </a:prstGeom>
          <a:solidFill>
            <a:srgbClr val="FCA737"/>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49" name="Rectangle 53"/>
          <p:cNvSpPr>
            <a:spLocks noChangeArrowheads="1"/>
          </p:cNvSpPr>
          <p:nvPr/>
        </p:nvSpPr>
        <p:spPr bwMode="auto">
          <a:xfrm>
            <a:off x="7929888" y="5936306"/>
            <a:ext cx="724535" cy="724535"/>
          </a:xfrm>
          <a:prstGeom prst="rect">
            <a:avLst/>
          </a:prstGeom>
          <a:solidFill>
            <a:srgbClr val="8B5208"/>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50" name="Rectangle 54"/>
          <p:cNvSpPr>
            <a:spLocks noChangeArrowheads="1"/>
          </p:cNvSpPr>
          <p:nvPr/>
        </p:nvSpPr>
        <p:spPr bwMode="auto">
          <a:xfrm>
            <a:off x="7929888" y="6785293"/>
            <a:ext cx="724535" cy="737870"/>
          </a:xfrm>
          <a:prstGeom prst="rect">
            <a:avLst/>
          </a:prstGeom>
          <a:solidFill>
            <a:srgbClr val="5D3705"/>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51" name="Rectangle 55"/>
          <p:cNvSpPr>
            <a:spLocks noChangeArrowheads="1"/>
          </p:cNvSpPr>
          <p:nvPr/>
        </p:nvSpPr>
        <p:spPr bwMode="auto">
          <a:xfrm>
            <a:off x="8792218" y="3333750"/>
            <a:ext cx="724535" cy="740093"/>
          </a:xfrm>
          <a:prstGeom prst="rect">
            <a:avLst/>
          </a:prstGeom>
          <a:solidFill>
            <a:srgbClr val="FFD9D9"/>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52" name="Rectangle 56"/>
          <p:cNvSpPr>
            <a:spLocks noChangeArrowheads="1"/>
          </p:cNvSpPr>
          <p:nvPr/>
        </p:nvSpPr>
        <p:spPr bwMode="auto">
          <a:xfrm>
            <a:off x="8792218" y="4198311"/>
            <a:ext cx="724535" cy="724535"/>
          </a:xfrm>
          <a:prstGeom prst="rect">
            <a:avLst/>
          </a:prstGeom>
          <a:solidFill>
            <a:srgbClr val="F9AEAE"/>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53" name="Rectangle 57"/>
          <p:cNvSpPr>
            <a:spLocks noChangeArrowheads="1"/>
          </p:cNvSpPr>
          <p:nvPr/>
        </p:nvSpPr>
        <p:spPr bwMode="auto">
          <a:xfrm>
            <a:off x="8792218" y="5060641"/>
            <a:ext cx="724535" cy="724535"/>
          </a:xfrm>
          <a:prstGeom prst="rect">
            <a:avLst/>
          </a:prstGeom>
          <a:solidFill>
            <a:srgbClr val="DB6464"/>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54" name="Rectangle 58"/>
          <p:cNvSpPr>
            <a:spLocks noChangeArrowheads="1"/>
          </p:cNvSpPr>
          <p:nvPr/>
        </p:nvSpPr>
        <p:spPr bwMode="auto">
          <a:xfrm>
            <a:off x="8792218" y="5936306"/>
            <a:ext cx="724535" cy="724535"/>
          </a:xfrm>
          <a:prstGeom prst="rect">
            <a:avLst/>
          </a:prstGeom>
          <a:solidFill>
            <a:srgbClr val="8C0000"/>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55" name="Rectangle 59"/>
          <p:cNvSpPr>
            <a:spLocks noChangeArrowheads="1"/>
          </p:cNvSpPr>
          <p:nvPr/>
        </p:nvSpPr>
        <p:spPr bwMode="auto">
          <a:xfrm>
            <a:off x="8792218" y="6785293"/>
            <a:ext cx="724535" cy="737870"/>
          </a:xfrm>
          <a:prstGeom prst="rect">
            <a:avLst/>
          </a:prstGeom>
          <a:solidFill>
            <a:srgbClr val="5D0505"/>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56" name="Rectangle 60"/>
          <p:cNvSpPr>
            <a:spLocks noChangeArrowheads="1"/>
          </p:cNvSpPr>
          <p:nvPr/>
        </p:nvSpPr>
        <p:spPr bwMode="auto">
          <a:xfrm>
            <a:off x="10556877" y="3333750"/>
            <a:ext cx="726758" cy="740093"/>
          </a:xfrm>
          <a:prstGeom prst="rect">
            <a:avLst/>
          </a:prstGeom>
          <a:solidFill>
            <a:srgbClr val="E8E0D9"/>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57" name="Rectangle 61"/>
          <p:cNvSpPr>
            <a:spLocks noChangeArrowheads="1"/>
          </p:cNvSpPr>
          <p:nvPr/>
        </p:nvSpPr>
        <p:spPr bwMode="auto">
          <a:xfrm>
            <a:off x="10556877" y="4198311"/>
            <a:ext cx="726758" cy="724535"/>
          </a:xfrm>
          <a:prstGeom prst="rect">
            <a:avLst/>
          </a:prstGeom>
          <a:solidFill>
            <a:srgbClr val="D0C1B1"/>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58" name="Rectangle 62"/>
          <p:cNvSpPr>
            <a:spLocks noChangeArrowheads="1"/>
          </p:cNvSpPr>
          <p:nvPr/>
        </p:nvSpPr>
        <p:spPr bwMode="auto">
          <a:xfrm>
            <a:off x="10556877" y="5060641"/>
            <a:ext cx="726758" cy="724535"/>
          </a:xfrm>
          <a:prstGeom prst="rect">
            <a:avLst/>
          </a:prstGeom>
          <a:solidFill>
            <a:srgbClr val="B9A28B"/>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59" name="Rectangle 63"/>
          <p:cNvSpPr>
            <a:spLocks noChangeArrowheads="1"/>
          </p:cNvSpPr>
          <p:nvPr/>
        </p:nvSpPr>
        <p:spPr bwMode="auto">
          <a:xfrm>
            <a:off x="10556877" y="5936306"/>
            <a:ext cx="726758" cy="724535"/>
          </a:xfrm>
          <a:prstGeom prst="rect">
            <a:avLst/>
          </a:prstGeom>
          <a:solidFill>
            <a:srgbClr val="5E4B38"/>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60" name="Rectangle 64"/>
          <p:cNvSpPr>
            <a:spLocks noChangeArrowheads="1"/>
          </p:cNvSpPr>
          <p:nvPr/>
        </p:nvSpPr>
        <p:spPr bwMode="auto">
          <a:xfrm>
            <a:off x="10556877" y="6785293"/>
            <a:ext cx="726758" cy="737870"/>
          </a:xfrm>
          <a:prstGeom prst="rect">
            <a:avLst/>
          </a:prstGeom>
          <a:solidFill>
            <a:srgbClr val="3F3326"/>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61" name="Rectangle 65"/>
          <p:cNvSpPr>
            <a:spLocks noChangeArrowheads="1"/>
          </p:cNvSpPr>
          <p:nvPr/>
        </p:nvSpPr>
        <p:spPr bwMode="auto">
          <a:xfrm>
            <a:off x="11434771" y="3333750"/>
            <a:ext cx="724535" cy="740093"/>
          </a:xfrm>
          <a:prstGeom prst="rect">
            <a:avLst/>
          </a:prstGeom>
          <a:solidFill>
            <a:srgbClr val="F0EEE5"/>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62" name="Rectangle 66"/>
          <p:cNvSpPr>
            <a:spLocks noChangeArrowheads="1"/>
          </p:cNvSpPr>
          <p:nvPr/>
        </p:nvSpPr>
        <p:spPr bwMode="auto">
          <a:xfrm>
            <a:off x="11434771" y="4198311"/>
            <a:ext cx="724535" cy="724535"/>
          </a:xfrm>
          <a:prstGeom prst="rect">
            <a:avLst/>
          </a:prstGeom>
          <a:solidFill>
            <a:srgbClr val="E2DFC8"/>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63" name="Rectangle 67"/>
          <p:cNvSpPr>
            <a:spLocks noChangeArrowheads="1"/>
          </p:cNvSpPr>
          <p:nvPr/>
        </p:nvSpPr>
        <p:spPr bwMode="auto">
          <a:xfrm>
            <a:off x="11434771" y="5060641"/>
            <a:ext cx="724535" cy="724535"/>
          </a:xfrm>
          <a:prstGeom prst="rect">
            <a:avLst/>
          </a:prstGeom>
          <a:solidFill>
            <a:srgbClr val="D3CEAE"/>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64" name="Rectangle 68"/>
          <p:cNvSpPr>
            <a:spLocks noChangeArrowheads="1"/>
          </p:cNvSpPr>
          <p:nvPr/>
        </p:nvSpPr>
        <p:spPr bwMode="auto">
          <a:xfrm>
            <a:off x="11434771" y="5936306"/>
            <a:ext cx="724535" cy="724535"/>
          </a:xfrm>
          <a:prstGeom prst="rect">
            <a:avLst/>
          </a:prstGeom>
          <a:solidFill>
            <a:srgbClr val="938A4E"/>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65" name="Rectangle 69"/>
          <p:cNvSpPr>
            <a:spLocks noChangeArrowheads="1"/>
          </p:cNvSpPr>
          <p:nvPr/>
        </p:nvSpPr>
        <p:spPr bwMode="auto">
          <a:xfrm>
            <a:off x="11434771" y="6785293"/>
            <a:ext cx="724535" cy="737870"/>
          </a:xfrm>
          <a:prstGeom prst="rect">
            <a:avLst/>
          </a:prstGeom>
          <a:solidFill>
            <a:srgbClr val="625C34"/>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66" name="Rectangle 70"/>
          <p:cNvSpPr>
            <a:spLocks noChangeArrowheads="1"/>
          </p:cNvSpPr>
          <p:nvPr/>
        </p:nvSpPr>
        <p:spPr bwMode="auto">
          <a:xfrm>
            <a:off x="8792218" y="2293620"/>
            <a:ext cx="724535" cy="740093"/>
          </a:xfrm>
          <a:prstGeom prst="rect">
            <a:avLst/>
          </a:prstGeom>
          <a:solidFill>
            <a:srgbClr val="BA0000"/>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67" name="Rectangle 71"/>
          <p:cNvSpPr>
            <a:spLocks noChangeArrowheads="1"/>
          </p:cNvSpPr>
          <p:nvPr/>
        </p:nvSpPr>
        <p:spPr bwMode="auto">
          <a:xfrm>
            <a:off x="10556877" y="2293620"/>
            <a:ext cx="726758" cy="740093"/>
          </a:xfrm>
          <a:prstGeom prst="rect">
            <a:avLst/>
          </a:prstGeom>
          <a:solidFill>
            <a:srgbClr val="7D644B"/>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68" name="Rectangle 72"/>
          <p:cNvSpPr>
            <a:spLocks noChangeArrowheads="1"/>
          </p:cNvSpPr>
          <p:nvPr/>
        </p:nvSpPr>
        <p:spPr bwMode="auto">
          <a:xfrm>
            <a:off x="11434771" y="2293620"/>
            <a:ext cx="724535" cy="740093"/>
          </a:xfrm>
          <a:prstGeom prst="rect">
            <a:avLst/>
          </a:prstGeom>
          <a:solidFill>
            <a:srgbClr val="B6AE76"/>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69" name="Rectangle 73"/>
          <p:cNvSpPr>
            <a:spLocks noChangeArrowheads="1"/>
          </p:cNvSpPr>
          <p:nvPr/>
        </p:nvSpPr>
        <p:spPr bwMode="auto">
          <a:xfrm>
            <a:off x="7038658" y="2293620"/>
            <a:ext cx="726757" cy="740093"/>
          </a:xfrm>
          <a:prstGeom prst="rect">
            <a:avLst/>
          </a:prstGeom>
          <a:solidFill>
            <a:srgbClr val="EBC403"/>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70" name="Rectangle 74"/>
          <p:cNvSpPr>
            <a:spLocks noChangeArrowheads="1"/>
          </p:cNvSpPr>
          <p:nvPr/>
        </p:nvSpPr>
        <p:spPr bwMode="auto">
          <a:xfrm>
            <a:off x="7038658" y="3333750"/>
            <a:ext cx="726757" cy="740093"/>
          </a:xfrm>
          <a:prstGeom prst="rect">
            <a:avLst/>
          </a:prstGeom>
          <a:solidFill>
            <a:srgbClr val="FCF3C4"/>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71" name="Rectangle 75"/>
          <p:cNvSpPr>
            <a:spLocks noChangeArrowheads="1"/>
          </p:cNvSpPr>
          <p:nvPr/>
        </p:nvSpPr>
        <p:spPr bwMode="auto">
          <a:xfrm>
            <a:off x="7038658" y="4198311"/>
            <a:ext cx="726757" cy="724535"/>
          </a:xfrm>
          <a:prstGeom prst="rect">
            <a:avLst/>
          </a:prstGeom>
          <a:solidFill>
            <a:srgbClr val="FFEC8B"/>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72" name="Rectangle 76"/>
          <p:cNvSpPr>
            <a:spLocks noChangeArrowheads="1"/>
          </p:cNvSpPr>
          <p:nvPr/>
        </p:nvSpPr>
        <p:spPr bwMode="auto">
          <a:xfrm>
            <a:off x="7038658" y="5060641"/>
            <a:ext cx="726757" cy="724535"/>
          </a:xfrm>
          <a:prstGeom prst="rect">
            <a:avLst/>
          </a:prstGeom>
          <a:solidFill>
            <a:srgbClr val="FFE250"/>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73" name="Rectangle 77"/>
          <p:cNvSpPr>
            <a:spLocks noChangeArrowheads="1"/>
          </p:cNvSpPr>
          <p:nvPr/>
        </p:nvSpPr>
        <p:spPr bwMode="auto">
          <a:xfrm>
            <a:off x="7038658" y="5936306"/>
            <a:ext cx="726757" cy="724535"/>
          </a:xfrm>
          <a:prstGeom prst="rect">
            <a:avLst/>
          </a:prstGeom>
          <a:solidFill>
            <a:srgbClr val="AA8F0A"/>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74" name="Rectangle 78"/>
          <p:cNvSpPr>
            <a:spLocks noChangeArrowheads="1"/>
          </p:cNvSpPr>
          <p:nvPr/>
        </p:nvSpPr>
        <p:spPr bwMode="auto">
          <a:xfrm>
            <a:off x="7038658" y="6785293"/>
            <a:ext cx="726757" cy="737870"/>
          </a:xfrm>
          <a:prstGeom prst="rect">
            <a:avLst/>
          </a:prstGeom>
          <a:solidFill>
            <a:srgbClr val="5D4E05"/>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75" name="Rectangle 79"/>
          <p:cNvSpPr>
            <a:spLocks noChangeArrowheads="1"/>
          </p:cNvSpPr>
          <p:nvPr/>
        </p:nvSpPr>
        <p:spPr bwMode="auto">
          <a:xfrm>
            <a:off x="9667883" y="3333750"/>
            <a:ext cx="724535" cy="740093"/>
          </a:xfrm>
          <a:prstGeom prst="rect">
            <a:avLst/>
          </a:prstGeom>
          <a:solidFill>
            <a:srgbClr val="EBD3F0"/>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76" name="Rectangle 80"/>
          <p:cNvSpPr>
            <a:spLocks noChangeArrowheads="1"/>
          </p:cNvSpPr>
          <p:nvPr/>
        </p:nvSpPr>
        <p:spPr bwMode="auto">
          <a:xfrm>
            <a:off x="9667883" y="4198311"/>
            <a:ext cx="724535" cy="724535"/>
          </a:xfrm>
          <a:prstGeom prst="rect">
            <a:avLst/>
          </a:prstGeom>
          <a:solidFill>
            <a:srgbClr val="D9B3E0"/>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77" name="Rectangle 81"/>
          <p:cNvSpPr>
            <a:spLocks noChangeArrowheads="1"/>
          </p:cNvSpPr>
          <p:nvPr/>
        </p:nvSpPr>
        <p:spPr bwMode="auto">
          <a:xfrm>
            <a:off x="9667883" y="5060641"/>
            <a:ext cx="724535" cy="724535"/>
          </a:xfrm>
          <a:prstGeom prst="rect">
            <a:avLst/>
          </a:prstGeom>
          <a:solidFill>
            <a:srgbClr val="B577C2"/>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78" name="Rectangle 82"/>
          <p:cNvSpPr>
            <a:spLocks noChangeArrowheads="1"/>
          </p:cNvSpPr>
          <p:nvPr/>
        </p:nvSpPr>
        <p:spPr bwMode="auto">
          <a:xfrm>
            <a:off x="9667883" y="5936306"/>
            <a:ext cx="724535" cy="724535"/>
          </a:xfrm>
          <a:prstGeom prst="rect">
            <a:avLst/>
          </a:prstGeom>
          <a:solidFill>
            <a:srgbClr val="884A94"/>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79" name="Rectangle 83"/>
          <p:cNvSpPr>
            <a:spLocks noChangeArrowheads="1"/>
          </p:cNvSpPr>
          <p:nvPr/>
        </p:nvSpPr>
        <p:spPr bwMode="auto">
          <a:xfrm>
            <a:off x="9667883" y="6785293"/>
            <a:ext cx="724535" cy="737870"/>
          </a:xfrm>
          <a:prstGeom prst="rect">
            <a:avLst/>
          </a:prstGeom>
          <a:solidFill>
            <a:srgbClr val="6E317A"/>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80" name="Rectangle 84"/>
          <p:cNvSpPr>
            <a:spLocks noChangeArrowheads="1"/>
          </p:cNvSpPr>
          <p:nvPr/>
        </p:nvSpPr>
        <p:spPr bwMode="auto">
          <a:xfrm>
            <a:off x="9667883" y="2293620"/>
            <a:ext cx="724535" cy="740093"/>
          </a:xfrm>
          <a:prstGeom prst="rect">
            <a:avLst/>
          </a:prstGeom>
          <a:solidFill>
            <a:srgbClr val="A168AD"/>
          </a:solidFill>
          <a:ln w="9525">
            <a:noFill/>
            <a:miter lim="800000"/>
            <a:headEnd/>
            <a:tailEnd/>
          </a:ln>
        </p:spPr>
        <p:txBody>
          <a:bodyPr lIns="127939" tIns="63973" rIns="127939" bIns="63973">
            <a:noAutofit/>
          </a:bodyPr>
          <a:lstStyle/>
          <a:p>
            <a:pPr defTabSz="913851" fontAlgn="base">
              <a:spcBef>
                <a:spcPct val="0"/>
              </a:spcBef>
              <a:spcAft>
                <a:spcPct val="0"/>
              </a:spcAft>
              <a:defRPr/>
            </a:pPr>
            <a:endParaRPr lang="en-US" sz="1800" dirty="0">
              <a:solidFill>
                <a:prstClr val="black"/>
              </a:solidFill>
              <a:cs typeface="Arial" charset="0"/>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81" name="Footer Placeholder 2"/>
          <p:cNvSpPr>
            <a:spLocks noGrp="1"/>
          </p:cNvSpPr>
          <p:nvPr>
            <p:ph type="ftr" sz="quarter" idx="10"/>
          </p:nvPr>
        </p:nvSpPr>
        <p:spPr/>
        <p:txBody>
          <a:bodyPr/>
          <a:lstStyle>
            <a:lvl1pPr>
              <a:defRPr dirty="0"/>
            </a:lvl1pPr>
          </a:lstStyle>
          <a:p>
            <a:pPr>
              <a:defRPr/>
            </a:pPr>
            <a:r>
              <a:rPr lang="en-US" dirty="0" smtClean="0">
                <a:solidFill>
                  <a:prstClr val="white">
                    <a:lumMod val="50000"/>
                  </a:prstClr>
                </a:solidFill>
              </a:rPr>
              <a:t>Preliminary CI Curriculum Plan</a:t>
            </a:r>
            <a:endParaRPr lang="en-US" dirty="0">
              <a:solidFill>
                <a:prstClr val="white">
                  <a:lumMod val="50000"/>
                </a:prstClr>
              </a:solidFill>
            </a:endParaRPr>
          </a:p>
        </p:txBody>
      </p:sp>
      <p:sp>
        <p:nvSpPr>
          <p:cNvPr id="82" name="Slide Number Placeholder 3"/>
          <p:cNvSpPr>
            <a:spLocks noGrp="1"/>
          </p:cNvSpPr>
          <p:nvPr>
            <p:ph type="sldNum" sz="quarter" idx="11"/>
          </p:nvPr>
        </p:nvSpPr>
        <p:spPr/>
        <p:txBody>
          <a:bodyPr/>
          <a:lstStyle>
            <a:lvl1pPr>
              <a:defRPr/>
            </a:lvl1pPr>
          </a:lstStyle>
          <a:p>
            <a:pPr>
              <a:defRPr/>
            </a:pPr>
            <a:fld id="{83A1F62C-C744-413F-B094-A49C1F0F6917}" type="slidenum">
              <a:rPr lang="en-US">
                <a:solidFill>
                  <a:prstClr val="white">
                    <a:lumMod val="50000"/>
                  </a:prstClr>
                </a:solidFill>
              </a:rPr>
              <a:pPr>
                <a:defRPr/>
              </a:pPr>
              <a:t>‹#›</a:t>
            </a:fld>
            <a:endParaRPr lang="en-US" dirty="0">
              <a:solidFill>
                <a:prstClr val="white">
                  <a:lumMod val="50000"/>
                </a:prstClr>
              </a:solidFill>
            </a:endParaRPr>
          </a:p>
        </p:txBody>
      </p:sp>
      <p:sp>
        <p:nvSpPr>
          <p:cNvPr id="83" name="Date Placeholder 4"/>
          <p:cNvSpPr>
            <a:spLocks noGrp="1"/>
          </p:cNvSpPr>
          <p:nvPr>
            <p:ph type="dt" sz="half" idx="12"/>
          </p:nvPr>
        </p:nvSpPr>
        <p:spPr/>
        <p:txBody>
          <a:bodyPr/>
          <a:lstStyle>
            <a:lvl1pPr>
              <a:defRPr/>
            </a:lvl1pPr>
          </a:lstStyle>
          <a:p>
            <a:pPr>
              <a:defRPr/>
            </a:pPr>
            <a:r>
              <a:rPr lang="tr-TR" smtClean="0">
                <a:solidFill>
                  <a:prstClr val="white">
                    <a:lumMod val="50000"/>
                  </a:prstClr>
                </a:solidFill>
              </a:rPr>
              <a:t>6/3/2013</a:t>
            </a:r>
            <a:endParaRPr lang="en-US" dirty="0">
              <a:solidFill>
                <a:prstClr val="white">
                  <a:lumMod val="50000"/>
                </a:prstClr>
              </a:solidFill>
            </a:endParaRPr>
          </a:p>
        </p:txBody>
      </p:sp>
    </p:spTree>
    <p:extLst>
      <p:ext uri="{BB962C8B-B14F-4D97-AF65-F5344CB8AC3E}">
        <p14:creationId xmlns:p14="http://schemas.microsoft.com/office/powerpoint/2010/main" val="25724560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rgbClr val="FF000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644143" y="3326941"/>
            <a:ext cx="5345353" cy="1861433"/>
          </a:xfrm>
        </p:spPr>
        <p:txBody>
          <a:bodyPr wrap="square">
            <a:spAutoFit/>
          </a:bodyPr>
          <a:lstStyle>
            <a:lvl1pPr>
              <a:defRPr sz="13400" b="1">
                <a:solidFill>
                  <a:schemeClr val="bg1"/>
                </a:solidFill>
              </a:defRPr>
            </a:lvl1pPr>
          </a:lstStyle>
          <a:p>
            <a:r>
              <a:rPr lang="en-US" dirty="0" smtClean="0"/>
              <a:t>#</a:t>
            </a:r>
            <a:endParaRPr lang="en-US" dirty="0"/>
          </a:p>
        </p:txBody>
      </p:sp>
      <p:sp>
        <p:nvSpPr>
          <p:cNvPr id="3" name="Footer Placeholder 2"/>
          <p:cNvSpPr>
            <a:spLocks noGrp="1"/>
          </p:cNvSpPr>
          <p:nvPr>
            <p:ph type="ftr" sz="quarter" idx="10"/>
          </p:nvPr>
        </p:nvSpPr>
        <p:spPr/>
        <p:txBody>
          <a:bodyPr/>
          <a:lstStyle/>
          <a:p>
            <a:pPr>
              <a:defRPr/>
            </a:pPr>
            <a:r>
              <a:rPr lang="en-US" dirty="0" smtClean="0">
                <a:solidFill>
                  <a:prstClr val="white">
                    <a:lumMod val="50000"/>
                  </a:prstClr>
                </a:solidFill>
              </a:rPr>
              <a:t>Preliminary CI Curriculum Plan</a:t>
            </a: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pPr>
              <a:defRPr/>
            </a:pPr>
            <a:fld id="{6815F63D-5E07-4A39-B6DB-F0CE512EDFFD}" type="slidenum">
              <a:rPr lang="en-US" smtClean="0">
                <a:solidFill>
                  <a:prstClr val="white">
                    <a:lumMod val="50000"/>
                  </a:prstClr>
                </a:solidFill>
              </a:rPr>
              <a:pPr>
                <a:defRPr/>
              </a:pPr>
              <a:t>‹#›</a:t>
            </a:fld>
            <a:endParaRPr lang="en-US" dirty="0">
              <a:solidFill>
                <a:prstClr val="white">
                  <a:lumMod val="50000"/>
                </a:prstClr>
              </a:solidFill>
            </a:endParaRPr>
          </a:p>
        </p:txBody>
      </p:sp>
      <p:sp>
        <p:nvSpPr>
          <p:cNvPr id="5" name="Date Placeholder 4"/>
          <p:cNvSpPr>
            <a:spLocks noGrp="1"/>
          </p:cNvSpPr>
          <p:nvPr>
            <p:ph type="dt" sz="half" idx="12"/>
          </p:nvPr>
        </p:nvSpPr>
        <p:spPr/>
        <p:txBody>
          <a:bodyPr/>
          <a:lstStyle/>
          <a:p>
            <a:pPr>
              <a:defRPr/>
            </a:pPr>
            <a:r>
              <a:rPr lang="tr-TR" smtClean="0">
                <a:solidFill>
                  <a:prstClr val="white">
                    <a:lumMod val="50000"/>
                  </a:prstClr>
                </a:solidFill>
              </a:rPr>
              <a:t>6/3/2013</a:t>
            </a:r>
            <a:endParaRPr lang="en-US" dirty="0">
              <a:solidFill>
                <a:prstClr val="white">
                  <a:lumMod val="50000"/>
                </a:prstClr>
              </a:solidFill>
            </a:endParaRPr>
          </a:p>
        </p:txBody>
      </p:sp>
      <p:sp>
        <p:nvSpPr>
          <p:cNvPr id="6" name="Title 1"/>
          <p:cNvSpPr txBox="1">
            <a:spLocks/>
          </p:cNvSpPr>
          <p:nvPr userDrawn="1"/>
        </p:nvSpPr>
        <p:spPr bwMode="auto">
          <a:xfrm>
            <a:off x="1528813" y="3637172"/>
            <a:ext cx="4755617" cy="1396074"/>
          </a:xfrm>
          <a:prstGeom prst="rect">
            <a:avLst/>
          </a:prstGeom>
          <a:noFill/>
          <a:ln w="9525">
            <a:noFill/>
            <a:miter lim="800000"/>
            <a:headEnd/>
            <a:tailEnd/>
          </a:ln>
        </p:spPr>
        <p:txBody>
          <a:bodyPr vert="horz" wrap="square" lIns="0" tIns="0" rIns="0" bIns="0" numCol="1" anchor="b" anchorCtr="0" compatLnSpc="1">
            <a:prstTxWarp prst="textNoShape">
              <a:avLst/>
            </a:prstTxWarp>
            <a:spAutoFit/>
          </a:bodyPr>
          <a:lstStyle>
            <a:lvl1pPr>
              <a:defRPr sz="4400" b="1">
                <a:solidFill>
                  <a:schemeClr val="bg1"/>
                </a:solidFill>
              </a:defRPr>
            </a:lvl1pPr>
          </a:lstStyle>
          <a:p>
            <a:pPr defTabSz="1279390" eaLnBrk="0" fontAlgn="base" hangingPunct="0">
              <a:lnSpc>
                <a:spcPct val="90000"/>
              </a:lnSpc>
              <a:spcBef>
                <a:spcPct val="0"/>
              </a:spcBef>
              <a:spcAft>
                <a:spcPct val="0"/>
              </a:spcAft>
              <a:defRPr/>
            </a:pPr>
            <a:r>
              <a:rPr lang="en-US" sz="10100" dirty="0" smtClean="0">
                <a:solidFill>
                  <a:prstClr val="white"/>
                </a:solidFill>
                <a:cs typeface="Arial" charset="0"/>
              </a:rPr>
              <a:t>Module</a:t>
            </a:r>
            <a:endParaRPr lang="en-US" sz="10100" dirty="0">
              <a:solidFill>
                <a:prstClr val="white"/>
              </a:solidFill>
              <a:cs typeface="Arial" charset="0"/>
            </a:endParaRPr>
          </a:p>
        </p:txBody>
      </p:sp>
    </p:spTree>
    <p:extLst>
      <p:ext uri="{BB962C8B-B14F-4D97-AF65-F5344CB8AC3E}">
        <p14:creationId xmlns:p14="http://schemas.microsoft.com/office/powerpoint/2010/main" val="816979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le LT Cross Program">
    <p:spTree>
      <p:nvGrpSpPr>
        <p:cNvPr id="1" name=""/>
        <p:cNvGrpSpPr/>
        <p:nvPr/>
      </p:nvGrpSpPr>
      <p:grpSpPr>
        <a:xfrm>
          <a:off x="0" y="0"/>
          <a:ext cx="0" cy="0"/>
          <a:chOff x="0" y="0"/>
          <a:chExt cx="0" cy="0"/>
        </a:xfrm>
      </p:grpSpPr>
      <p:grpSp>
        <p:nvGrpSpPr>
          <p:cNvPr id="24" name="Group 23"/>
          <p:cNvGrpSpPr/>
          <p:nvPr userDrawn="1"/>
        </p:nvGrpSpPr>
        <p:grpSpPr>
          <a:xfrm>
            <a:off x="-16944" y="0"/>
            <a:ext cx="3661853" cy="9601200"/>
            <a:chOff x="-2996397" y="0"/>
            <a:chExt cx="2615609" cy="6858000"/>
          </a:xfrm>
        </p:grpSpPr>
        <p:sp>
          <p:nvSpPr>
            <p:cNvPr id="26" name="Rectangle 25"/>
            <p:cNvSpPr/>
            <p:nvPr/>
          </p:nvSpPr>
          <p:spPr>
            <a:xfrm>
              <a:off x="-2996397" y="0"/>
              <a:ext cx="2615609" cy="6858000"/>
            </a:xfrm>
            <a:prstGeom prst="rect">
              <a:avLst/>
            </a:prstGeom>
            <a:solidFill>
              <a:srgbClr val="6C63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smtClean="0">
                <a:solidFill>
                  <a:prstClr val="white"/>
                </a:solidFill>
              </a:endParaRPr>
            </a:p>
          </p:txBody>
        </p:sp>
        <p:sp>
          <p:nvSpPr>
            <p:cNvPr id="29" name="Freeform 5"/>
            <p:cNvSpPr>
              <a:spLocks/>
            </p:cNvSpPr>
            <p:nvPr/>
          </p:nvSpPr>
          <p:spPr bwMode="auto">
            <a:xfrm>
              <a:off x="-2448821"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A09CF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2" name="Title 1"/>
          <p:cNvSpPr>
            <a:spLocks noGrp="1"/>
          </p:cNvSpPr>
          <p:nvPr>
            <p:ph type="ctrTitle" hasCustomPrompt="1"/>
          </p:nvPr>
        </p:nvSpPr>
        <p:spPr bwMode="gray">
          <a:xfrm>
            <a:off x="4696236" y="2247979"/>
            <a:ext cx="7105752" cy="1240956"/>
          </a:xfrm>
          <a:noFill/>
        </p:spPr>
        <p:txBody>
          <a:bodyPr wrap="square" lIns="0" tIns="0" rIns="0" bIns="0" rtlCol="0">
            <a:spAutoFit/>
          </a:bodyPr>
          <a:lstStyle>
            <a:lvl1pPr>
              <a:defRPr lang="en-US" sz="5000" b="1" spc="0" dirty="0">
                <a:solidFill>
                  <a:schemeClr val="tx1"/>
                </a:solidFill>
                <a:ea typeface="+mn-ea"/>
                <a:cs typeface="+mn-cs"/>
              </a:defRPr>
            </a:lvl1pPr>
          </a:lstStyle>
          <a:p>
            <a:pPr marL="0" lvl="0" defTabSz="1279390" latinLnBrk="0">
              <a:lnSpc>
                <a:spcPct val="80000"/>
              </a:lnSpc>
            </a:pPr>
            <a:r>
              <a:rPr lang="en-US" dirty="0" smtClean="0"/>
              <a:t>Title LT Cross Program Layout</a:t>
            </a:r>
            <a:endParaRPr lang="en-US" dirty="0"/>
          </a:p>
        </p:txBody>
      </p:sp>
      <p:sp>
        <p:nvSpPr>
          <p:cNvPr id="3" name="Subtitle 2"/>
          <p:cNvSpPr>
            <a:spLocks noGrp="1"/>
          </p:cNvSpPr>
          <p:nvPr>
            <p:ph type="subTitle" idx="1" hasCustomPrompt="1"/>
          </p:nvPr>
        </p:nvSpPr>
        <p:spPr bwMode="gray">
          <a:xfrm>
            <a:off x="4696145" y="3877836"/>
            <a:ext cx="7123112" cy="552972"/>
          </a:xfrm>
        </p:spPr>
        <p:txBody>
          <a:bodyPr>
            <a:normAutofit/>
          </a:bodyPr>
          <a:lstStyle>
            <a:lvl1pPr marL="0" indent="0" algn="l">
              <a:lnSpc>
                <a:spcPct val="85000"/>
              </a:lnSpc>
              <a:spcBef>
                <a:spcPts val="0"/>
              </a:spcBef>
              <a:buNone/>
              <a:defRPr lang="en-US" sz="3900" kern="1200" spc="0" baseline="0" dirty="0">
                <a:solidFill>
                  <a:schemeClr val="tx1"/>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smtClean="0"/>
              <a:t>Subhead</a:t>
            </a:r>
            <a:endParaRPr lang="en-US" dirty="0"/>
          </a:p>
        </p:txBody>
      </p:sp>
      <p:sp>
        <p:nvSpPr>
          <p:cNvPr id="21" name="TextBox 20"/>
          <p:cNvSpPr txBox="1"/>
          <p:nvPr/>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a:t>
            </a:r>
            <a:r>
              <a:rPr lang="en-US" sz="1000" spc="-14" dirty="0" smtClean="0">
                <a:solidFill>
                  <a:prstClr val="black"/>
                </a:solidFill>
                <a:ea typeface="Arial Unicode MS" pitchFamily="34" charset="-128"/>
                <a:cs typeface="Arial Narrow"/>
              </a:rPr>
              <a:t>Commission.</a:t>
            </a:r>
            <a:endParaRPr lang="en-US" sz="1000" spc="-14" dirty="0">
              <a:solidFill>
                <a:prstClr val="black"/>
              </a:solidFill>
              <a:ea typeface="Arial Unicode MS" pitchFamily="34" charset="-128"/>
              <a:cs typeface="Arial Narrow"/>
            </a:endParaRPr>
          </a:p>
        </p:txBody>
      </p:sp>
      <p:sp>
        <p:nvSpPr>
          <p:cNvPr id="23" name="Text Placeholder 7"/>
          <p:cNvSpPr>
            <a:spLocks noGrp="1"/>
          </p:cNvSpPr>
          <p:nvPr>
            <p:ph type="body" sz="quarter" idx="17" hasCustomPrompt="1"/>
          </p:nvPr>
        </p:nvSpPr>
        <p:spPr>
          <a:xfrm>
            <a:off x="4696236" y="5367001"/>
            <a:ext cx="7105752" cy="1163396"/>
          </a:xfrm>
        </p:spPr>
        <p:txBody>
          <a:bodyPr>
            <a:normAutofit/>
          </a:bodyPr>
          <a:lstStyle>
            <a:lvl1pPr marL="0" indent="0" algn="l">
              <a:lnSpc>
                <a:spcPct val="90000"/>
              </a:lnSpc>
              <a:spcBef>
                <a:spcPts val="0"/>
              </a:spcBef>
              <a:buNone/>
              <a:defRPr lang="en-US" sz="2800" kern="1200" dirty="0">
                <a:solidFill>
                  <a:schemeClr val="tx1"/>
                </a:solidFill>
                <a:latin typeface="+mj-lt"/>
                <a:ea typeface="+mn-ea"/>
                <a:cs typeface="+mn-cs"/>
              </a:defRPr>
            </a:lvl1pPr>
          </a:lstStyle>
          <a:p>
            <a:pPr lvl="0"/>
            <a:r>
              <a:rPr lang="en-US" dirty="0" smtClean="0"/>
              <a:t>Name</a:t>
            </a:r>
            <a:br>
              <a:rPr lang="en-US" dirty="0" smtClean="0"/>
            </a:br>
            <a:r>
              <a:rPr lang="en-US" dirty="0" smtClean="0"/>
              <a:t>Title</a:t>
            </a:r>
            <a:br>
              <a:rPr lang="en-US" dirty="0" smtClean="0"/>
            </a:br>
            <a:r>
              <a:rPr lang="en-US" dirty="0" smtClean="0"/>
              <a:t>Organization</a:t>
            </a:r>
            <a:endParaRPr lang="en-US" dirty="0"/>
          </a:p>
        </p:txBody>
      </p:sp>
      <p:pic>
        <p:nvPicPr>
          <p:cNvPr id="17" name="Picture 1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696145" y="8389453"/>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Text Placeholder 7"/>
          <p:cNvSpPr>
            <a:spLocks noGrp="1"/>
          </p:cNvSpPr>
          <p:nvPr>
            <p:ph type="body" sz="quarter" idx="22" hasCustomPrompt="1"/>
          </p:nvPr>
        </p:nvSpPr>
        <p:spPr>
          <a:xfrm>
            <a:off x="4696145" y="6788018"/>
            <a:ext cx="7123110" cy="430888"/>
          </a:xfrm>
        </p:spPr>
        <p:txBody>
          <a:bodyPr wrap="square">
            <a:spAutoFit/>
          </a:bodyPr>
          <a:lstStyle>
            <a:lvl1pPr marL="0" indent="0" algn="l">
              <a:spcBef>
                <a:spcPts val="0"/>
              </a:spcBef>
              <a:buNone/>
              <a:defRPr lang="en-US" sz="2800" kern="1200" dirty="0">
                <a:solidFill>
                  <a:schemeClr val="tx1"/>
                </a:solidFill>
                <a:latin typeface="+mj-lt"/>
                <a:ea typeface="+mn-ea"/>
                <a:cs typeface="+mn-cs"/>
              </a:defRPr>
            </a:lvl1pPr>
          </a:lstStyle>
          <a:p>
            <a:pPr lvl="0"/>
            <a:r>
              <a:rPr lang="en-US" dirty="0" smtClean="0"/>
              <a:t>Date</a:t>
            </a:r>
            <a:endParaRPr lang="en-US" dirty="0"/>
          </a:p>
        </p:txBody>
      </p:sp>
      <p:pic>
        <p:nvPicPr>
          <p:cNvPr id="54" name="Picture 1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3828" y="6736214"/>
            <a:ext cx="3217038" cy="1690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Date Placeholder 10"/>
          <p:cNvSpPr>
            <a:spLocks noGrp="1"/>
          </p:cNvSpPr>
          <p:nvPr>
            <p:ph type="dt" sz="half" idx="10"/>
          </p:nvPr>
        </p:nvSpPr>
        <p:spPr>
          <a:xfrm>
            <a:off x="9586128" y="9607270"/>
            <a:ext cx="1095171" cy="301622"/>
          </a:xfrm>
        </p:spPr>
        <p:txBody>
          <a:bodyPr/>
          <a:lstStyle/>
          <a:p>
            <a:fld id="{FC7E7C37-EF84-4DF4-87FB-D9168F23C402}" type="datetime1">
              <a:rPr lang="en-US">
                <a:solidFill>
                  <a:prstClr val="white">
                    <a:lumMod val="50000"/>
                  </a:prstClr>
                </a:solidFill>
              </a:rPr>
              <a:pPr/>
              <a:t>11/6/2018</a:t>
            </a:fld>
            <a:endParaRPr dirty="0">
              <a:solidFill>
                <a:prstClr val="white">
                  <a:lumMod val="50000"/>
                </a:prstClr>
              </a:solidFill>
            </a:endParaRPr>
          </a:p>
        </p:txBody>
      </p:sp>
      <p:sp>
        <p:nvSpPr>
          <p:cNvPr id="27" name="Footer Placeholder 11"/>
          <p:cNvSpPr>
            <a:spLocks noGrp="1"/>
          </p:cNvSpPr>
          <p:nvPr>
            <p:ph type="ftr" sz="quarter" idx="11"/>
          </p:nvPr>
        </p:nvSpPr>
        <p:spPr>
          <a:xfrm>
            <a:off x="1522413" y="9601200"/>
            <a:ext cx="7305861" cy="301622"/>
          </a:xfrm>
        </p:spPr>
        <p:txBody>
          <a:bodyPr/>
          <a:lstStyle/>
          <a:p>
            <a:pPr>
              <a:defRPr/>
            </a:pPr>
            <a:endParaRPr lang="en-US" dirty="0">
              <a:solidFill>
                <a:prstClr val="white">
                  <a:lumMod val="50000"/>
                </a:prstClr>
              </a:solidFill>
            </a:endParaRPr>
          </a:p>
        </p:txBody>
      </p:sp>
      <p:sp>
        <p:nvSpPr>
          <p:cNvPr id="30"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8282956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Title DK Cross Program">
    <p:spTree>
      <p:nvGrpSpPr>
        <p:cNvPr id="1" name=""/>
        <p:cNvGrpSpPr/>
        <p:nvPr/>
      </p:nvGrpSpPr>
      <p:grpSpPr>
        <a:xfrm>
          <a:off x="0" y="0"/>
          <a:ext cx="0" cy="0"/>
          <a:chOff x="0" y="0"/>
          <a:chExt cx="0" cy="0"/>
        </a:xfrm>
      </p:grpSpPr>
      <p:grpSp>
        <p:nvGrpSpPr>
          <p:cNvPr id="30" name="Group 29"/>
          <p:cNvGrpSpPr/>
          <p:nvPr/>
        </p:nvGrpSpPr>
        <p:grpSpPr>
          <a:xfrm>
            <a:off x="-16944" y="0"/>
            <a:ext cx="3661853" cy="9601200"/>
            <a:chOff x="-2615609" y="0"/>
            <a:chExt cx="2615609" cy="6858000"/>
          </a:xfrm>
        </p:grpSpPr>
        <p:sp>
          <p:nvSpPr>
            <p:cNvPr id="31" name="Rectangle 30"/>
            <p:cNvSpPr/>
            <p:nvPr/>
          </p:nvSpPr>
          <p:spPr>
            <a:xfrm>
              <a:off x="-2615609" y="0"/>
              <a:ext cx="2615609" cy="6858000"/>
            </a:xfrm>
            <a:prstGeom prst="rect">
              <a:avLst/>
            </a:prstGeom>
            <a:solidFill>
              <a:srgbClr val="7927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smtClean="0">
                <a:solidFill>
                  <a:prstClr val="white"/>
                </a:solidFill>
              </a:endParaRPr>
            </a:p>
          </p:txBody>
        </p:sp>
        <p:sp>
          <p:nvSpPr>
            <p:cNvPr id="32" name="Freeform 5"/>
            <p:cNvSpPr>
              <a:spLocks/>
            </p:cNvSpPr>
            <p:nvPr/>
          </p:nvSpPr>
          <p:spPr bwMode="auto">
            <a:xfrm>
              <a:off x="-2068033"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A879F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2" name="Title 1"/>
          <p:cNvSpPr>
            <a:spLocks noGrp="1"/>
          </p:cNvSpPr>
          <p:nvPr>
            <p:ph type="ctrTitle" hasCustomPrompt="1"/>
          </p:nvPr>
        </p:nvSpPr>
        <p:spPr bwMode="gray">
          <a:xfrm>
            <a:off x="4696236" y="2247979"/>
            <a:ext cx="7105752" cy="1240956"/>
          </a:xfrm>
          <a:noFill/>
        </p:spPr>
        <p:txBody>
          <a:bodyPr wrap="square" lIns="0" tIns="0" rIns="0" bIns="0" rtlCol="0">
            <a:spAutoFit/>
          </a:bodyPr>
          <a:lstStyle>
            <a:lvl1pPr>
              <a:defRPr lang="en-US" sz="5000" b="1" spc="0" dirty="0">
                <a:solidFill>
                  <a:schemeClr val="tx1"/>
                </a:solidFill>
                <a:ea typeface="+mn-ea"/>
                <a:cs typeface="+mn-cs"/>
              </a:defRPr>
            </a:lvl1pPr>
          </a:lstStyle>
          <a:p>
            <a:pPr marL="0" lvl="0" defTabSz="1279390" latinLnBrk="0">
              <a:lnSpc>
                <a:spcPct val="80000"/>
              </a:lnSpc>
            </a:pPr>
            <a:r>
              <a:rPr lang="en-US" dirty="0" smtClean="0"/>
              <a:t>Title DK Cross Program Layout</a:t>
            </a:r>
            <a:endParaRPr lang="en-US" dirty="0"/>
          </a:p>
        </p:txBody>
      </p:sp>
      <p:sp>
        <p:nvSpPr>
          <p:cNvPr id="3" name="Subtitle 2"/>
          <p:cNvSpPr>
            <a:spLocks noGrp="1"/>
          </p:cNvSpPr>
          <p:nvPr>
            <p:ph type="subTitle" idx="1" hasCustomPrompt="1"/>
          </p:nvPr>
        </p:nvSpPr>
        <p:spPr bwMode="gray">
          <a:xfrm>
            <a:off x="4696145" y="3877836"/>
            <a:ext cx="7123112"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smtClean="0"/>
              <a:t>Subhead</a:t>
            </a:r>
            <a:endParaRPr lang="en-US" dirty="0"/>
          </a:p>
        </p:txBody>
      </p:sp>
      <p:sp>
        <p:nvSpPr>
          <p:cNvPr id="23" name="Text Placeholder 7"/>
          <p:cNvSpPr>
            <a:spLocks noGrp="1"/>
          </p:cNvSpPr>
          <p:nvPr>
            <p:ph type="body" sz="quarter" idx="17" hasCustomPrompt="1"/>
          </p:nvPr>
        </p:nvSpPr>
        <p:spPr>
          <a:xfrm>
            <a:off x="4696236" y="5367001"/>
            <a:ext cx="7105752" cy="1163396"/>
          </a:xfrm>
        </p:spPr>
        <p:txBody>
          <a:bodyPr>
            <a:normAutofit/>
          </a:bodyPr>
          <a:lstStyle>
            <a:lvl1pPr marL="0" indent="0" algn="l">
              <a:lnSpc>
                <a:spcPct val="90000"/>
              </a:lnSpc>
              <a:spcBef>
                <a:spcPts val="0"/>
              </a:spcBef>
              <a:buNone/>
              <a:defRPr lang="en-US" sz="2800" kern="1200" dirty="0">
                <a:solidFill>
                  <a:schemeClr val="tx1"/>
                </a:solidFill>
                <a:latin typeface="+mj-lt"/>
                <a:ea typeface="+mn-ea"/>
                <a:cs typeface="+mn-cs"/>
              </a:defRPr>
            </a:lvl1pPr>
          </a:lstStyle>
          <a:p>
            <a:pPr lvl="0"/>
            <a:r>
              <a:rPr lang="en-US" dirty="0" smtClean="0"/>
              <a:t>Name</a:t>
            </a:r>
          </a:p>
          <a:p>
            <a:pPr lvl="0"/>
            <a:r>
              <a:rPr lang="en-US" dirty="0" smtClean="0"/>
              <a:t>Title</a:t>
            </a:r>
          </a:p>
          <a:p>
            <a:pPr lvl="0"/>
            <a:r>
              <a:rPr lang="en-US" dirty="0" smtClean="0"/>
              <a:t>Organization</a:t>
            </a:r>
            <a:endParaRPr lang="en-US" dirty="0"/>
          </a:p>
        </p:txBody>
      </p:sp>
      <p:sp>
        <p:nvSpPr>
          <p:cNvPr id="28" name="Text Placeholder 7"/>
          <p:cNvSpPr>
            <a:spLocks noGrp="1"/>
          </p:cNvSpPr>
          <p:nvPr>
            <p:ph type="body" sz="quarter" idx="22" hasCustomPrompt="1"/>
          </p:nvPr>
        </p:nvSpPr>
        <p:spPr>
          <a:xfrm>
            <a:off x="4696145" y="6788018"/>
            <a:ext cx="7123110" cy="430888"/>
          </a:xfrm>
        </p:spPr>
        <p:txBody>
          <a:bodyPr wrap="square">
            <a:spAutoFit/>
          </a:bodyPr>
          <a:lstStyle>
            <a:lvl1pPr marL="0" indent="0" algn="l">
              <a:spcBef>
                <a:spcPts val="0"/>
              </a:spcBef>
              <a:buNone/>
              <a:defRPr lang="en-US" sz="2800" kern="1200" dirty="0">
                <a:solidFill>
                  <a:schemeClr val="tx1"/>
                </a:solidFill>
                <a:latin typeface="+mj-lt"/>
                <a:ea typeface="+mn-ea"/>
                <a:cs typeface="+mn-cs"/>
              </a:defRPr>
            </a:lvl1pPr>
          </a:lstStyle>
          <a:p>
            <a:pPr lvl="0"/>
            <a:r>
              <a:rPr lang="en-US" dirty="0" smtClean="0"/>
              <a:t>Date</a:t>
            </a:r>
            <a:endParaRPr lang="en-US" dirty="0"/>
          </a:p>
        </p:txBody>
      </p:sp>
      <p:pic>
        <p:nvPicPr>
          <p:cNvPr id="53" name="Picture 52" descr="ECAce-stacked rev.pdf"/>
          <p:cNvPicPr>
            <a:picLocks noChangeAspect="1"/>
          </p:cNvPicPr>
          <p:nvPr/>
        </p:nvPicPr>
        <p:blipFill rotWithShape="1">
          <a:blip r:embed="rId2"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4" name="Date Placeholder 10"/>
          <p:cNvSpPr>
            <a:spLocks noGrp="1"/>
          </p:cNvSpPr>
          <p:nvPr>
            <p:ph type="dt" sz="half" idx="10"/>
          </p:nvPr>
        </p:nvSpPr>
        <p:spPr>
          <a:xfrm>
            <a:off x="9586128" y="9607270"/>
            <a:ext cx="1095171" cy="301622"/>
          </a:xfrm>
        </p:spPr>
        <p:txBody>
          <a:bodyPr/>
          <a:lstStyle/>
          <a:p>
            <a:fld id="{188F2E40-B6B5-45E1-8DFE-77C7D07C429C}" type="datetime1">
              <a:rPr lang="en-US">
                <a:solidFill>
                  <a:prstClr val="white">
                    <a:lumMod val="50000"/>
                  </a:prstClr>
                </a:solidFill>
              </a:rPr>
              <a:p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a:t>
            </a:r>
            <a:r>
              <a:rPr lang="en-US" sz="1000" spc="-14" dirty="0" smtClean="0">
                <a:solidFill>
                  <a:prstClr val="black"/>
                </a:solidFill>
                <a:ea typeface="Arial Unicode MS" pitchFamily="34" charset="-128"/>
                <a:cs typeface="Arial Narrow"/>
              </a:rPr>
              <a:t>Commission.</a:t>
            </a:r>
            <a:endParaRPr lang="en-US" sz="1000" spc="-14" dirty="0">
              <a:solidFill>
                <a:prstClr val="black"/>
              </a:solidFill>
              <a:ea typeface="Arial Unicode MS" pitchFamily="34" charset="-128"/>
              <a:cs typeface="Arial Narrow"/>
            </a:endParaRPr>
          </a:p>
        </p:txBody>
      </p:sp>
      <p:pic>
        <p:nvPicPr>
          <p:cNvPr id="29" name="Picture 1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4696145" y="8389453"/>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62044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itle LT Tools">
    <p:spTree>
      <p:nvGrpSpPr>
        <p:cNvPr id="1" name=""/>
        <p:cNvGrpSpPr/>
        <p:nvPr/>
      </p:nvGrpSpPr>
      <p:grpSpPr>
        <a:xfrm>
          <a:off x="0" y="0"/>
          <a:ext cx="0" cy="0"/>
          <a:chOff x="0" y="0"/>
          <a:chExt cx="0" cy="0"/>
        </a:xfrm>
      </p:grpSpPr>
      <p:grpSp>
        <p:nvGrpSpPr>
          <p:cNvPr id="33" name="Group 32"/>
          <p:cNvGrpSpPr/>
          <p:nvPr/>
        </p:nvGrpSpPr>
        <p:grpSpPr>
          <a:xfrm>
            <a:off x="-16944" y="0"/>
            <a:ext cx="3661853" cy="9601200"/>
            <a:chOff x="-2842161" y="0"/>
            <a:chExt cx="2615609" cy="6858000"/>
          </a:xfrm>
        </p:grpSpPr>
        <p:sp>
          <p:nvSpPr>
            <p:cNvPr id="34" name="Rectangle 33"/>
            <p:cNvSpPr/>
            <p:nvPr/>
          </p:nvSpPr>
          <p:spPr>
            <a:xfrm>
              <a:off x="-2842161" y="0"/>
              <a:ext cx="2615609" cy="6858000"/>
            </a:xfrm>
            <a:prstGeom prst="rect">
              <a:avLst/>
            </a:prstGeom>
            <a:solidFill>
              <a:srgbClr val="6EA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smtClean="0">
                <a:solidFill>
                  <a:prstClr val="white"/>
                </a:solidFill>
              </a:endParaRPr>
            </a:p>
          </p:txBody>
        </p:sp>
        <p:sp>
          <p:nvSpPr>
            <p:cNvPr id="35"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A2C2E7"/>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2" name="Title 1"/>
          <p:cNvSpPr>
            <a:spLocks noGrp="1"/>
          </p:cNvSpPr>
          <p:nvPr>
            <p:ph type="ctrTitle" hasCustomPrompt="1"/>
          </p:nvPr>
        </p:nvSpPr>
        <p:spPr bwMode="gray">
          <a:xfrm>
            <a:off x="4696236" y="2558216"/>
            <a:ext cx="7105752" cy="620477"/>
          </a:xfrm>
          <a:noFill/>
        </p:spPr>
        <p:txBody>
          <a:bodyPr wrap="square" lIns="0" tIns="0" rIns="0" bIns="0" rtlCol="0">
            <a:spAutoFit/>
          </a:bodyPr>
          <a:lstStyle>
            <a:lvl1pPr>
              <a:defRPr lang="en-US" sz="5000" b="1" spc="0" dirty="0">
                <a:solidFill>
                  <a:schemeClr val="tx1"/>
                </a:solidFill>
                <a:ea typeface="+mn-ea"/>
                <a:cs typeface="+mn-cs"/>
              </a:defRPr>
            </a:lvl1pPr>
          </a:lstStyle>
          <a:p>
            <a:pPr marL="0" lvl="0" defTabSz="1279390" latinLnBrk="0">
              <a:lnSpc>
                <a:spcPct val="80000"/>
              </a:lnSpc>
            </a:pPr>
            <a:r>
              <a:rPr lang="en-US" dirty="0" smtClean="0"/>
              <a:t>Title LT Tools Layout</a:t>
            </a:r>
            <a:endParaRPr lang="en-US" dirty="0"/>
          </a:p>
        </p:txBody>
      </p:sp>
      <p:sp>
        <p:nvSpPr>
          <p:cNvPr id="3" name="Subtitle 2"/>
          <p:cNvSpPr>
            <a:spLocks noGrp="1"/>
          </p:cNvSpPr>
          <p:nvPr>
            <p:ph type="subTitle" idx="1" hasCustomPrompt="1"/>
          </p:nvPr>
        </p:nvSpPr>
        <p:spPr bwMode="gray">
          <a:xfrm>
            <a:off x="4696145" y="3877836"/>
            <a:ext cx="7123112"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smtClean="0"/>
              <a:t>Subhead</a:t>
            </a:r>
            <a:endParaRPr lang="en-US" dirty="0"/>
          </a:p>
        </p:txBody>
      </p:sp>
      <p:sp>
        <p:nvSpPr>
          <p:cNvPr id="23" name="Text Placeholder 7"/>
          <p:cNvSpPr>
            <a:spLocks noGrp="1"/>
          </p:cNvSpPr>
          <p:nvPr>
            <p:ph type="body" sz="quarter" idx="17" hasCustomPrompt="1"/>
          </p:nvPr>
        </p:nvSpPr>
        <p:spPr>
          <a:xfrm>
            <a:off x="4696236" y="5367001"/>
            <a:ext cx="7105752" cy="1163396"/>
          </a:xfrm>
        </p:spPr>
        <p:txBody>
          <a:bodyPr>
            <a:normAutofit/>
          </a:bodyPr>
          <a:lstStyle>
            <a:lvl1pPr marL="0" indent="0" algn="l">
              <a:lnSpc>
                <a:spcPct val="90000"/>
              </a:lnSpc>
              <a:spcBef>
                <a:spcPts val="0"/>
              </a:spcBef>
              <a:buNone/>
              <a:defRPr lang="en-US" sz="2800" kern="1200" dirty="0">
                <a:solidFill>
                  <a:schemeClr val="tx1"/>
                </a:solidFill>
                <a:latin typeface="+mj-lt"/>
                <a:ea typeface="+mn-ea"/>
                <a:cs typeface="+mn-cs"/>
              </a:defRPr>
            </a:lvl1pPr>
          </a:lstStyle>
          <a:p>
            <a:pPr lvl="0"/>
            <a:r>
              <a:rPr lang="en-US" dirty="0" smtClean="0"/>
              <a:t>Name</a:t>
            </a:r>
          </a:p>
          <a:p>
            <a:pPr lvl="0"/>
            <a:r>
              <a:rPr lang="en-US" dirty="0" smtClean="0"/>
              <a:t>Title</a:t>
            </a:r>
          </a:p>
          <a:p>
            <a:pPr lvl="0"/>
            <a:r>
              <a:rPr lang="en-US" dirty="0" smtClean="0"/>
              <a:t>Organization</a:t>
            </a:r>
            <a:endParaRPr lang="en-US" dirty="0"/>
          </a:p>
        </p:txBody>
      </p:sp>
      <p:sp>
        <p:nvSpPr>
          <p:cNvPr id="28" name="Text Placeholder 7"/>
          <p:cNvSpPr>
            <a:spLocks noGrp="1"/>
          </p:cNvSpPr>
          <p:nvPr>
            <p:ph type="body" sz="quarter" idx="22" hasCustomPrompt="1"/>
          </p:nvPr>
        </p:nvSpPr>
        <p:spPr>
          <a:xfrm>
            <a:off x="4696145" y="6788018"/>
            <a:ext cx="7123110" cy="430888"/>
          </a:xfrm>
        </p:spPr>
        <p:txBody>
          <a:bodyPr wrap="square">
            <a:spAutoFit/>
          </a:bodyPr>
          <a:lstStyle>
            <a:lvl1pPr marL="0" indent="0" algn="l">
              <a:spcBef>
                <a:spcPts val="0"/>
              </a:spcBef>
              <a:buNone/>
              <a:defRPr lang="en-US" sz="2800" kern="1200" dirty="0">
                <a:solidFill>
                  <a:schemeClr val="tx1"/>
                </a:solidFill>
                <a:latin typeface="+mj-lt"/>
                <a:ea typeface="+mn-ea"/>
                <a:cs typeface="+mn-cs"/>
              </a:defRPr>
            </a:lvl1pPr>
          </a:lstStyle>
          <a:p>
            <a:pPr lvl="0"/>
            <a:r>
              <a:rPr lang="en-US" dirty="0" smtClean="0"/>
              <a:t>Date</a:t>
            </a:r>
            <a:endParaRPr lang="en-US" dirty="0"/>
          </a:p>
        </p:txBody>
      </p:sp>
      <p:pic>
        <p:nvPicPr>
          <p:cNvPr id="54" name="Picture 1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63828" y="6736214"/>
            <a:ext cx="3217038" cy="1690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Date Placeholder 10"/>
          <p:cNvSpPr>
            <a:spLocks noGrp="1"/>
          </p:cNvSpPr>
          <p:nvPr>
            <p:ph type="dt" sz="half" idx="10"/>
          </p:nvPr>
        </p:nvSpPr>
        <p:spPr>
          <a:xfrm>
            <a:off x="9586128" y="9607270"/>
            <a:ext cx="1095171" cy="301622"/>
          </a:xfrm>
        </p:spPr>
        <p:txBody>
          <a:bodyPr/>
          <a:lstStyle/>
          <a:p>
            <a:fld id="{81F41961-ACD2-4AA0-921B-DCF2F0625EC1}" type="datetime1">
              <a:rPr lang="en-US">
                <a:solidFill>
                  <a:prstClr val="white">
                    <a:lumMod val="50000"/>
                  </a:prstClr>
                </a:solidFill>
              </a:rPr>
              <a:p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a:t>
            </a:r>
            <a:r>
              <a:rPr lang="en-US" sz="1000" spc="-14" dirty="0" smtClean="0">
                <a:solidFill>
                  <a:prstClr val="black"/>
                </a:solidFill>
                <a:ea typeface="Arial Unicode MS" pitchFamily="34" charset="-128"/>
                <a:cs typeface="Arial Narrow"/>
              </a:rPr>
              <a:t>Commission.</a:t>
            </a:r>
            <a:endParaRPr lang="en-US" sz="1000" spc="-14" dirty="0">
              <a:solidFill>
                <a:prstClr val="black"/>
              </a:solidFill>
              <a:ea typeface="Arial Unicode MS" pitchFamily="34" charset="-128"/>
              <a:cs typeface="Arial Narrow"/>
            </a:endParaRPr>
          </a:p>
        </p:txBody>
      </p:sp>
      <p:pic>
        <p:nvPicPr>
          <p:cNvPr id="29" name="Picture 1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4696145" y="8389453"/>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9718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Title DK Tools">
    <p:spTree>
      <p:nvGrpSpPr>
        <p:cNvPr id="1" name=""/>
        <p:cNvGrpSpPr/>
        <p:nvPr/>
      </p:nvGrpSpPr>
      <p:grpSpPr>
        <a:xfrm>
          <a:off x="0" y="0"/>
          <a:ext cx="0" cy="0"/>
          <a:chOff x="0" y="0"/>
          <a:chExt cx="0" cy="0"/>
        </a:xfrm>
      </p:grpSpPr>
      <p:grpSp>
        <p:nvGrpSpPr>
          <p:cNvPr id="36" name="Group 35"/>
          <p:cNvGrpSpPr/>
          <p:nvPr/>
        </p:nvGrpSpPr>
        <p:grpSpPr>
          <a:xfrm>
            <a:off x="-16944" y="0"/>
            <a:ext cx="3661853" cy="96012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smtClean="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2" name="Title 1"/>
          <p:cNvSpPr>
            <a:spLocks noGrp="1"/>
          </p:cNvSpPr>
          <p:nvPr>
            <p:ph type="ctrTitle" hasCustomPrompt="1"/>
          </p:nvPr>
        </p:nvSpPr>
        <p:spPr bwMode="gray">
          <a:xfrm>
            <a:off x="4734022" y="2558216"/>
            <a:ext cx="7067966" cy="620477"/>
          </a:xfrm>
          <a:noFill/>
        </p:spPr>
        <p:txBody>
          <a:bodyPr wrap="square" lIns="0" tIns="0" rIns="0" bIns="0" rtlCol="0">
            <a:spAutoFit/>
          </a:bodyPr>
          <a:lstStyle>
            <a:lvl1pPr>
              <a:defRPr lang="en-US" sz="5000" b="1" spc="0" dirty="0">
                <a:solidFill>
                  <a:schemeClr val="tx1"/>
                </a:solidFill>
                <a:ea typeface="+mn-ea"/>
                <a:cs typeface="+mn-cs"/>
              </a:defRPr>
            </a:lvl1pPr>
          </a:lstStyle>
          <a:p>
            <a:pPr marL="0" lvl="0" defTabSz="1279390" latinLnBrk="0">
              <a:lnSpc>
                <a:spcPct val="80000"/>
              </a:lnSpc>
            </a:pPr>
            <a:r>
              <a:rPr lang="en-US" dirty="0" smtClean="0"/>
              <a:t>Title DK Tools Layout</a:t>
            </a:r>
            <a:endParaRPr lang="en-US" dirty="0"/>
          </a:p>
        </p:txBody>
      </p:sp>
      <p:sp>
        <p:nvSpPr>
          <p:cNvPr id="3" name="Subtitle 2"/>
          <p:cNvSpPr>
            <a:spLocks noGrp="1"/>
          </p:cNvSpPr>
          <p:nvPr>
            <p:ph type="subTitle" idx="1" hasCustomPrompt="1"/>
          </p:nvPr>
        </p:nvSpPr>
        <p:spPr bwMode="gray">
          <a:xfrm>
            <a:off x="4734030" y="3877836"/>
            <a:ext cx="7085233"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smtClean="0"/>
              <a:t>Subhead</a:t>
            </a:r>
            <a:endParaRPr lang="en-US" dirty="0"/>
          </a:p>
        </p:txBody>
      </p:sp>
      <p:sp>
        <p:nvSpPr>
          <p:cNvPr id="23" name="Text Placeholder 7"/>
          <p:cNvSpPr>
            <a:spLocks noGrp="1"/>
          </p:cNvSpPr>
          <p:nvPr>
            <p:ph type="body" sz="quarter" idx="17" hasCustomPrompt="1"/>
          </p:nvPr>
        </p:nvSpPr>
        <p:spPr>
          <a:xfrm>
            <a:off x="4734022" y="5367001"/>
            <a:ext cx="7067966" cy="1163396"/>
          </a:xfrm>
        </p:spPr>
        <p:txBody>
          <a:bodyPr>
            <a:normAutofit/>
          </a:bodyPr>
          <a:lstStyle>
            <a:lvl1pPr marL="0" indent="0" algn="l">
              <a:lnSpc>
                <a:spcPct val="90000"/>
              </a:lnSpc>
              <a:spcBef>
                <a:spcPts val="0"/>
              </a:spcBef>
              <a:buNone/>
              <a:defRPr lang="en-US" sz="2800" kern="1200" dirty="0">
                <a:solidFill>
                  <a:schemeClr val="tx1"/>
                </a:solidFill>
                <a:latin typeface="+mj-lt"/>
                <a:ea typeface="+mn-ea"/>
                <a:cs typeface="+mn-cs"/>
              </a:defRPr>
            </a:lvl1pPr>
          </a:lstStyle>
          <a:p>
            <a:pPr lvl="0"/>
            <a:r>
              <a:rPr lang="en-US" dirty="0" smtClean="0"/>
              <a:t>Name</a:t>
            </a:r>
          </a:p>
          <a:p>
            <a:pPr lvl="0"/>
            <a:r>
              <a:rPr lang="en-US" dirty="0" smtClean="0"/>
              <a:t>Title</a:t>
            </a:r>
          </a:p>
          <a:p>
            <a:pPr lvl="0"/>
            <a:r>
              <a:rPr lang="en-US" dirty="0" smtClean="0"/>
              <a:t>Organization</a:t>
            </a:r>
            <a:endParaRPr lang="en-US" dirty="0"/>
          </a:p>
        </p:txBody>
      </p:sp>
      <p:sp>
        <p:nvSpPr>
          <p:cNvPr id="28" name="Text Placeholder 7"/>
          <p:cNvSpPr>
            <a:spLocks noGrp="1"/>
          </p:cNvSpPr>
          <p:nvPr>
            <p:ph type="body" sz="quarter" idx="22" hasCustomPrompt="1"/>
          </p:nvPr>
        </p:nvSpPr>
        <p:spPr>
          <a:xfrm>
            <a:off x="4734023" y="6788018"/>
            <a:ext cx="7085232" cy="430888"/>
          </a:xfrm>
        </p:spPr>
        <p:txBody>
          <a:bodyPr wrap="square">
            <a:spAutoFit/>
          </a:bodyPr>
          <a:lstStyle>
            <a:lvl1pPr marL="0" indent="0" algn="l">
              <a:spcBef>
                <a:spcPts val="0"/>
              </a:spcBef>
              <a:buNone/>
              <a:defRPr lang="en-US" sz="2800" kern="1200" dirty="0">
                <a:solidFill>
                  <a:schemeClr val="tx1"/>
                </a:solidFill>
                <a:latin typeface="+mj-lt"/>
                <a:ea typeface="+mn-ea"/>
                <a:cs typeface="+mn-cs"/>
              </a:defRPr>
            </a:lvl1pPr>
          </a:lstStyle>
          <a:p>
            <a:pPr lvl="0"/>
            <a:r>
              <a:rPr lang="en-US" dirty="0" smtClean="0"/>
              <a:t>Date</a:t>
            </a:r>
            <a:endParaRPr lang="en-US" dirty="0"/>
          </a:p>
        </p:txBody>
      </p:sp>
      <p:pic>
        <p:nvPicPr>
          <p:cNvPr id="53" name="Picture 52" descr="ECAce-stacked rev.pdf"/>
          <p:cNvPicPr>
            <a:picLocks noChangeAspect="1"/>
          </p:cNvPicPr>
          <p:nvPr/>
        </p:nvPicPr>
        <p:blipFill rotWithShape="1">
          <a:blip r:embed="rId2"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4" name="Date Placeholder 10"/>
          <p:cNvSpPr>
            <a:spLocks noGrp="1"/>
          </p:cNvSpPr>
          <p:nvPr>
            <p:ph type="dt" sz="half" idx="10"/>
          </p:nvPr>
        </p:nvSpPr>
        <p:spPr>
          <a:xfrm>
            <a:off x="9586128" y="9607270"/>
            <a:ext cx="1095171" cy="301622"/>
          </a:xfrm>
        </p:spPr>
        <p:txBody>
          <a:bodyPr/>
          <a:lstStyle/>
          <a:p>
            <a:fld id="{77A3F480-433A-447F-BB9B-0EAFB0F1EC46}" type="datetime1">
              <a:rPr lang="en-US">
                <a:solidFill>
                  <a:prstClr val="white">
                    <a:lumMod val="50000"/>
                  </a:prstClr>
                </a:solidFill>
              </a:rPr>
              <a:p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a:t>
            </a:r>
            <a:r>
              <a:rPr lang="en-US" sz="1000" spc="-14" dirty="0" smtClean="0">
                <a:solidFill>
                  <a:prstClr val="black"/>
                </a:solidFill>
                <a:ea typeface="Arial Unicode MS" pitchFamily="34" charset="-128"/>
                <a:cs typeface="Arial Narrow"/>
              </a:rPr>
              <a:t>Commission.</a:t>
            </a:r>
            <a:endParaRPr lang="en-US" sz="1000" spc="-14" dirty="0">
              <a:solidFill>
                <a:prstClr val="black"/>
              </a:solidFill>
              <a:ea typeface="Arial Unicode MS" pitchFamily="34" charset="-128"/>
              <a:cs typeface="Arial Narrow"/>
            </a:endParaRPr>
          </a:p>
        </p:txBody>
      </p:sp>
      <p:pic>
        <p:nvPicPr>
          <p:cNvPr id="10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324350" y="8401050"/>
            <a:ext cx="7715250"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62748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Title LT Resources">
    <p:spTree>
      <p:nvGrpSpPr>
        <p:cNvPr id="1" name=""/>
        <p:cNvGrpSpPr/>
        <p:nvPr/>
      </p:nvGrpSpPr>
      <p:grpSpPr>
        <a:xfrm>
          <a:off x="0" y="0"/>
          <a:ext cx="0" cy="0"/>
          <a:chOff x="0" y="0"/>
          <a:chExt cx="0" cy="0"/>
        </a:xfrm>
      </p:grpSpPr>
      <p:grpSp>
        <p:nvGrpSpPr>
          <p:cNvPr id="39" name="Group 38"/>
          <p:cNvGrpSpPr/>
          <p:nvPr/>
        </p:nvGrpSpPr>
        <p:grpSpPr>
          <a:xfrm>
            <a:off x="-16944" y="0"/>
            <a:ext cx="3661853" cy="9601200"/>
            <a:chOff x="-3117265" y="0"/>
            <a:chExt cx="2615609" cy="6858000"/>
          </a:xfrm>
        </p:grpSpPr>
        <p:sp>
          <p:nvSpPr>
            <p:cNvPr id="40" name="Rectangle 39"/>
            <p:cNvSpPr/>
            <p:nvPr/>
          </p:nvSpPr>
          <p:spPr>
            <a:xfrm>
              <a:off x="-3117265" y="0"/>
              <a:ext cx="2615609" cy="6858000"/>
            </a:xfrm>
            <a:prstGeom prst="rect">
              <a:avLst/>
            </a:prstGeom>
            <a:solidFill>
              <a:srgbClr val="FF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smtClean="0">
                <a:solidFill>
                  <a:prstClr val="white"/>
                </a:solidFill>
              </a:endParaRPr>
            </a:p>
          </p:txBody>
        </p:sp>
        <p:sp>
          <p:nvSpPr>
            <p:cNvPr id="41" name="Freeform 5"/>
            <p:cNvSpPr>
              <a:spLocks/>
            </p:cNvSpPr>
            <p:nvPr/>
          </p:nvSpPr>
          <p:spPr bwMode="auto">
            <a:xfrm>
              <a:off x="-2569689"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F88281"/>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2" name="Title 1"/>
          <p:cNvSpPr>
            <a:spLocks noGrp="1"/>
          </p:cNvSpPr>
          <p:nvPr>
            <p:ph type="ctrTitle" hasCustomPrompt="1"/>
          </p:nvPr>
        </p:nvSpPr>
        <p:spPr bwMode="gray">
          <a:xfrm>
            <a:off x="4734022" y="2558216"/>
            <a:ext cx="7067966" cy="620477"/>
          </a:xfrm>
          <a:noFill/>
        </p:spPr>
        <p:txBody>
          <a:bodyPr wrap="square" lIns="0" tIns="0" rIns="0" bIns="0" rtlCol="0">
            <a:spAutoFit/>
          </a:bodyPr>
          <a:lstStyle>
            <a:lvl1pPr>
              <a:defRPr lang="en-US" sz="5000" b="1" spc="0" dirty="0">
                <a:solidFill>
                  <a:schemeClr val="tx1"/>
                </a:solidFill>
                <a:ea typeface="+mn-ea"/>
                <a:cs typeface="+mn-cs"/>
              </a:defRPr>
            </a:lvl1pPr>
          </a:lstStyle>
          <a:p>
            <a:pPr marL="0" lvl="0" defTabSz="1279390" latinLnBrk="0">
              <a:lnSpc>
                <a:spcPct val="80000"/>
              </a:lnSpc>
            </a:pPr>
            <a:r>
              <a:rPr lang="en-US" dirty="0" smtClean="0"/>
              <a:t>Title LT Resources Layout</a:t>
            </a:r>
            <a:endParaRPr lang="en-US" dirty="0"/>
          </a:p>
        </p:txBody>
      </p:sp>
      <p:sp>
        <p:nvSpPr>
          <p:cNvPr id="3" name="Subtitle 2"/>
          <p:cNvSpPr>
            <a:spLocks noGrp="1"/>
          </p:cNvSpPr>
          <p:nvPr>
            <p:ph type="subTitle" idx="1" hasCustomPrompt="1"/>
          </p:nvPr>
        </p:nvSpPr>
        <p:spPr bwMode="gray">
          <a:xfrm>
            <a:off x="4734030" y="3877836"/>
            <a:ext cx="7085233"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smtClean="0"/>
              <a:t>Subhead</a:t>
            </a:r>
            <a:endParaRPr lang="en-US" dirty="0"/>
          </a:p>
        </p:txBody>
      </p:sp>
      <p:sp>
        <p:nvSpPr>
          <p:cNvPr id="23" name="Text Placeholder 7"/>
          <p:cNvSpPr>
            <a:spLocks noGrp="1"/>
          </p:cNvSpPr>
          <p:nvPr>
            <p:ph type="body" sz="quarter" idx="17" hasCustomPrompt="1"/>
          </p:nvPr>
        </p:nvSpPr>
        <p:spPr>
          <a:xfrm>
            <a:off x="4734022" y="5367001"/>
            <a:ext cx="7067966" cy="1163396"/>
          </a:xfrm>
        </p:spPr>
        <p:txBody>
          <a:bodyPr>
            <a:normAutofit/>
          </a:bodyPr>
          <a:lstStyle>
            <a:lvl1pPr marL="0" indent="0" algn="l">
              <a:lnSpc>
                <a:spcPct val="90000"/>
              </a:lnSpc>
              <a:spcBef>
                <a:spcPts val="0"/>
              </a:spcBef>
              <a:buNone/>
              <a:defRPr lang="en-US" sz="2800" kern="1200" dirty="0">
                <a:solidFill>
                  <a:schemeClr val="tx1"/>
                </a:solidFill>
                <a:latin typeface="+mj-lt"/>
                <a:ea typeface="+mn-ea"/>
                <a:cs typeface="+mn-cs"/>
              </a:defRPr>
            </a:lvl1pPr>
          </a:lstStyle>
          <a:p>
            <a:pPr lvl="0"/>
            <a:r>
              <a:rPr lang="en-US" dirty="0" smtClean="0"/>
              <a:t>Name</a:t>
            </a:r>
          </a:p>
          <a:p>
            <a:pPr lvl="0"/>
            <a:r>
              <a:rPr lang="en-US" dirty="0" smtClean="0"/>
              <a:t>Title</a:t>
            </a:r>
          </a:p>
          <a:p>
            <a:pPr lvl="0"/>
            <a:r>
              <a:rPr lang="en-US" dirty="0" smtClean="0"/>
              <a:t>Organization</a:t>
            </a:r>
            <a:endParaRPr lang="en-US" dirty="0"/>
          </a:p>
        </p:txBody>
      </p:sp>
      <p:sp>
        <p:nvSpPr>
          <p:cNvPr id="28" name="Text Placeholder 7"/>
          <p:cNvSpPr>
            <a:spLocks noGrp="1"/>
          </p:cNvSpPr>
          <p:nvPr>
            <p:ph type="body" sz="quarter" idx="22" hasCustomPrompt="1"/>
          </p:nvPr>
        </p:nvSpPr>
        <p:spPr>
          <a:xfrm>
            <a:off x="4734023" y="6788018"/>
            <a:ext cx="7085232" cy="430888"/>
          </a:xfrm>
        </p:spPr>
        <p:txBody>
          <a:bodyPr wrap="square">
            <a:spAutoFit/>
          </a:bodyPr>
          <a:lstStyle>
            <a:lvl1pPr marL="0" indent="0" algn="l">
              <a:spcBef>
                <a:spcPts val="0"/>
              </a:spcBef>
              <a:buNone/>
              <a:defRPr lang="en-US" sz="2800" kern="1200" dirty="0">
                <a:solidFill>
                  <a:schemeClr val="tx1"/>
                </a:solidFill>
                <a:latin typeface="+mj-lt"/>
                <a:ea typeface="+mn-ea"/>
                <a:cs typeface="+mn-cs"/>
              </a:defRPr>
            </a:lvl1pPr>
          </a:lstStyle>
          <a:p>
            <a:pPr lvl="0"/>
            <a:r>
              <a:rPr lang="en-US" dirty="0" smtClean="0"/>
              <a:t>Date</a:t>
            </a:r>
            <a:endParaRPr lang="en-US" dirty="0"/>
          </a:p>
        </p:txBody>
      </p:sp>
      <p:pic>
        <p:nvPicPr>
          <p:cNvPr id="54" name="Picture 15"/>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63828" y="6736214"/>
            <a:ext cx="3217038" cy="1690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Date Placeholder 10"/>
          <p:cNvSpPr>
            <a:spLocks noGrp="1"/>
          </p:cNvSpPr>
          <p:nvPr>
            <p:ph type="dt" sz="half" idx="10"/>
          </p:nvPr>
        </p:nvSpPr>
        <p:spPr>
          <a:xfrm>
            <a:off x="9586128" y="9607270"/>
            <a:ext cx="1095171" cy="301622"/>
          </a:xfrm>
        </p:spPr>
        <p:txBody>
          <a:bodyPr/>
          <a:lstStyle/>
          <a:p>
            <a:fld id="{344F54C9-9A9C-4487-907A-462A1C52320F}" type="datetime1">
              <a:rPr lang="en-US">
                <a:solidFill>
                  <a:prstClr val="white">
                    <a:lumMod val="50000"/>
                  </a:prstClr>
                </a:solidFill>
              </a:rPr>
              <a:p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a:t>
            </a:r>
            <a:r>
              <a:rPr lang="en-US" sz="1000" spc="-14" dirty="0" smtClean="0">
                <a:solidFill>
                  <a:prstClr val="black"/>
                </a:solidFill>
                <a:ea typeface="Arial Unicode MS" pitchFamily="34" charset="-128"/>
                <a:cs typeface="Arial Narrow"/>
              </a:rPr>
              <a:t>Commission.</a:t>
            </a:r>
            <a:endParaRPr lang="en-US" sz="1000" spc="-14" dirty="0">
              <a:solidFill>
                <a:prstClr val="black"/>
              </a:solidFill>
              <a:ea typeface="Arial Unicode MS" pitchFamily="34" charset="-128"/>
              <a:cs typeface="Arial Narrow"/>
            </a:endParaRPr>
          </a:p>
        </p:txBody>
      </p:sp>
      <p:pic>
        <p:nvPicPr>
          <p:cNvPr id="29" name="Picture 1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4696145" y="8389453"/>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33432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DK Resources">
    <p:spTree>
      <p:nvGrpSpPr>
        <p:cNvPr id="1" name=""/>
        <p:cNvGrpSpPr/>
        <p:nvPr/>
      </p:nvGrpSpPr>
      <p:grpSpPr>
        <a:xfrm>
          <a:off x="0" y="0"/>
          <a:ext cx="0" cy="0"/>
          <a:chOff x="0" y="0"/>
          <a:chExt cx="0" cy="0"/>
        </a:xfrm>
      </p:grpSpPr>
      <p:grpSp>
        <p:nvGrpSpPr>
          <p:cNvPr id="42" name="Group 41"/>
          <p:cNvGrpSpPr/>
          <p:nvPr/>
        </p:nvGrpSpPr>
        <p:grpSpPr>
          <a:xfrm>
            <a:off x="-16944" y="0"/>
            <a:ext cx="3661853" cy="9601200"/>
            <a:chOff x="-3092283" y="0"/>
            <a:chExt cx="2615609" cy="6858000"/>
          </a:xfrm>
        </p:grpSpPr>
        <p:sp>
          <p:nvSpPr>
            <p:cNvPr id="43" name="Rectangle 42"/>
            <p:cNvSpPr/>
            <p:nvPr/>
          </p:nvSpPr>
          <p:spPr>
            <a:xfrm>
              <a:off x="-3092283" y="0"/>
              <a:ext cx="2615609" cy="6858000"/>
            </a:xfrm>
            <a:prstGeom prst="rect">
              <a:avLst/>
            </a:prstGeom>
            <a:solidFill>
              <a:srgbClr val="B3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smtClean="0">
                <a:solidFill>
                  <a:prstClr val="white"/>
                </a:solidFill>
              </a:endParaRPr>
            </a:p>
          </p:txBody>
        </p:sp>
        <p:sp>
          <p:nvSpPr>
            <p:cNvPr id="44" name="Freeform 5"/>
            <p:cNvSpPr>
              <a:spLocks/>
            </p:cNvSpPr>
            <p:nvPr/>
          </p:nvSpPr>
          <p:spPr bwMode="auto">
            <a:xfrm>
              <a:off x="-2544707"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CD5A59"/>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2" name="Title 1"/>
          <p:cNvSpPr>
            <a:spLocks noGrp="1"/>
          </p:cNvSpPr>
          <p:nvPr>
            <p:ph type="ctrTitle" hasCustomPrompt="1"/>
          </p:nvPr>
        </p:nvSpPr>
        <p:spPr bwMode="gray">
          <a:xfrm>
            <a:off x="4734022" y="2558216"/>
            <a:ext cx="7067966" cy="620477"/>
          </a:xfrm>
          <a:noFill/>
        </p:spPr>
        <p:txBody>
          <a:bodyPr wrap="square" lIns="0" tIns="0" rIns="0" bIns="0" rtlCol="0">
            <a:spAutoFit/>
          </a:bodyPr>
          <a:lstStyle>
            <a:lvl1pPr>
              <a:defRPr lang="en-US" sz="5000" b="1" spc="0" dirty="0">
                <a:solidFill>
                  <a:schemeClr val="tx1"/>
                </a:solidFill>
                <a:ea typeface="+mn-ea"/>
                <a:cs typeface="+mn-cs"/>
              </a:defRPr>
            </a:lvl1pPr>
          </a:lstStyle>
          <a:p>
            <a:pPr marL="0" lvl="0" defTabSz="1279390" latinLnBrk="0">
              <a:lnSpc>
                <a:spcPct val="80000"/>
              </a:lnSpc>
            </a:pPr>
            <a:r>
              <a:rPr lang="en-US" dirty="0" smtClean="0"/>
              <a:t>Title DK Resources Layout</a:t>
            </a:r>
            <a:endParaRPr lang="en-US" dirty="0"/>
          </a:p>
        </p:txBody>
      </p:sp>
      <p:sp>
        <p:nvSpPr>
          <p:cNvPr id="3" name="Subtitle 2"/>
          <p:cNvSpPr>
            <a:spLocks noGrp="1"/>
          </p:cNvSpPr>
          <p:nvPr>
            <p:ph type="subTitle" idx="1" hasCustomPrompt="1"/>
          </p:nvPr>
        </p:nvSpPr>
        <p:spPr bwMode="gray">
          <a:xfrm>
            <a:off x="4734030" y="3877836"/>
            <a:ext cx="7085233"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smtClean="0"/>
              <a:t>Subhead</a:t>
            </a:r>
            <a:endParaRPr lang="en-US" dirty="0"/>
          </a:p>
        </p:txBody>
      </p:sp>
      <p:sp>
        <p:nvSpPr>
          <p:cNvPr id="23" name="Text Placeholder 7"/>
          <p:cNvSpPr>
            <a:spLocks noGrp="1"/>
          </p:cNvSpPr>
          <p:nvPr>
            <p:ph type="body" sz="quarter" idx="17" hasCustomPrompt="1"/>
          </p:nvPr>
        </p:nvSpPr>
        <p:spPr>
          <a:xfrm>
            <a:off x="4734022" y="5367001"/>
            <a:ext cx="7067966" cy="1163396"/>
          </a:xfrm>
        </p:spPr>
        <p:txBody>
          <a:bodyPr>
            <a:normAutofit/>
          </a:bodyPr>
          <a:lstStyle>
            <a:lvl1pPr marL="0" indent="0" algn="l">
              <a:lnSpc>
                <a:spcPct val="90000"/>
              </a:lnSpc>
              <a:spcBef>
                <a:spcPts val="0"/>
              </a:spcBef>
              <a:buNone/>
              <a:defRPr lang="en-US" sz="2800" kern="1200" dirty="0">
                <a:solidFill>
                  <a:schemeClr val="tx1"/>
                </a:solidFill>
                <a:latin typeface="+mj-lt"/>
                <a:ea typeface="+mn-ea"/>
                <a:cs typeface="+mn-cs"/>
              </a:defRPr>
            </a:lvl1pPr>
          </a:lstStyle>
          <a:p>
            <a:pPr lvl="0"/>
            <a:r>
              <a:rPr lang="en-US" dirty="0" smtClean="0"/>
              <a:t>Name</a:t>
            </a:r>
          </a:p>
          <a:p>
            <a:pPr lvl="0"/>
            <a:r>
              <a:rPr lang="en-US" dirty="0" smtClean="0"/>
              <a:t>Title</a:t>
            </a:r>
          </a:p>
          <a:p>
            <a:pPr lvl="0"/>
            <a:r>
              <a:rPr lang="en-US" dirty="0" smtClean="0"/>
              <a:t>Organization</a:t>
            </a:r>
            <a:endParaRPr lang="en-US" dirty="0"/>
          </a:p>
        </p:txBody>
      </p:sp>
      <p:sp>
        <p:nvSpPr>
          <p:cNvPr id="28" name="Text Placeholder 7"/>
          <p:cNvSpPr>
            <a:spLocks noGrp="1"/>
          </p:cNvSpPr>
          <p:nvPr>
            <p:ph type="body" sz="quarter" idx="22" hasCustomPrompt="1"/>
          </p:nvPr>
        </p:nvSpPr>
        <p:spPr>
          <a:xfrm>
            <a:off x="4734023" y="6788018"/>
            <a:ext cx="7085232" cy="430888"/>
          </a:xfrm>
        </p:spPr>
        <p:txBody>
          <a:bodyPr wrap="square">
            <a:spAutoFit/>
          </a:bodyPr>
          <a:lstStyle>
            <a:lvl1pPr marL="0" indent="0" algn="l">
              <a:spcBef>
                <a:spcPts val="0"/>
              </a:spcBef>
              <a:buNone/>
              <a:defRPr lang="en-US" sz="2800" kern="1200" dirty="0">
                <a:solidFill>
                  <a:schemeClr val="tx1"/>
                </a:solidFill>
                <a:latin typeface="+mj-lt"/>
                <a:ea typeface="+mn-ea"/>
                <a:cs typeface="+mn-cs"/>
              </a:defRPr>
            </a:lvl1pPr>
          </a:lstStyle>
          <a:p>
            <a:pPr lvl="0"/>
            <a:r>
              <a:rPr lang="en-US" dirty="0" smtClean="0"/>
              <a:t>Date</a:t>
            </a:r>
            <a:endParaRPr lang="en-US" dirty="0"/>
          </a:p>
        </p:txBody>
      </p:sp>
      <p:pic>
        <p:nvPicPr>
          <p:cNvPr id="53" name="Picture 52" descr="ECAce-stacked rev.pdf"/>
          <p:cNvPicPr>
            <a:picLocks noChangeAspect="1"/>
          </p:cNvPicPr>
          <p:nvPr/>
        </p:nvPicPr>
        <p:blipFill rotWithShape="1">
          <a:blip r:embed="rId2"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4" name="Date Placeholder 10"/>
          <p:cNvSpPr>
            <a:spLocks noGrp="1"/>
          </p:cNvSpPr>
          <p:nvPr>
            <p:ph type="dt" sz="half" idx="10"/>
          </p:nvPr>
        </p:nvSpPr>
        <p:spPr>
          <a:xfrm>
            <a:off x="9586128" y="9607270"/>
            <a:ext cx="1095171" cy="301622"/>
          </a:xfrm>
        </p:spPr>
        <p:txBody>
          <a:bodyPr/>
          <a:lstStyle/>
          <a:p>
            <a:fld id="{CE224AE1-4C3A-4772-8FD4-5BF7911E1D2B}" type="datetime1">
              <a:rPr lang="en-US">
                <a:solidFill>
                  <a:prstClr val="white">
                    <a:lumMod val="50000"/>
                  </a:prstClr>
                </a:solidFill>
              </a:rPr>
              <a:p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a:t>
            </a:r>
            <a:r>
              <a:rPr lang="en-US" sz="1000" spc="-14" dirty="0" smtClean="0">
                <a:solidFill>
                  <a:prstClr val="black"/>
                </a:solidFill>
                <a:ea typeface="Arial Unicode MS" pitchFamily="34" charset="-128"/>
                <a:cs typeface="Arial Narrow"/>
              </a:rPr>
              <a:t>Commission.</a:t>
            </a:r>
            <a:endParaRPr lang="en-US" sz="1000" spc="-14" dirty="0">
              <a:solidFill>
                <a:prstClr val="black"/>
              </a:solidFill>
              <a:ea typeface="Arial Unicode MS" pitchFamily="34" charset="-128"/>
              <a:cs typeface="Arial Narrow"/>
            </a:endParaRPr>
          </a:p>
        </p:txBody>
      </p:sp>
      <p:pic>
        <p:nvPicPr>
          <p:cNvPr id="29" name="Picture 1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4696145" y="8389453"/>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41731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LT Outreach">
    <p:spTree>
      <p:nvGrpSpPr>
        <p:cNvPr id="1" name=""/>
        <p:cNvGrpSpPr/>
        <p:nvPr/>
      </p:nvGrpSpPr>
      <p:grpSpPr>
        <a:xfrm>
          <a:off x="0" y="0"/>
          <a:ext cx="0" cy="0"/>
          <a:chOff x="0" y="0"/>
          <a:chExt cx="0" cy="0"/>
        </a:xfrm>
      </p:grpSpPr>
      <p:grpSp>
        <p:nvGrpSpPr>
          <p:cNvPr id="48" name="Group 47"/>
          <p:cNvGrpSpPr/>
          <p:nvPr/>
        </p:nvGrpSpPr>
        <p:grpSpPr>
          <a:xfrm>
            <a:off x="-16944" y="0"/>
            <a:ext cx="3661853" cy="9601200"/>
            <a:chOff x="-3117265" y="0"/>
            <a:chExt cx="2615609" cy="6858000"/>
          </a:xfrm>
        </p:grpSpPr>
        <p:sp>
          <p:nvSpPr>
            <p:cNvPr id="49" name="Rectangle 48"/>
            <p:cNvSpPr/>
            <p:nvPr/>
          </p:nvSpPr>
          <p:spPr>
            <a:xfrm>
              <a:off x="-3117265" y="0"/>
              <a:ext cx="2615609" cy="6858000"/>
            </a:xfrm>
            <a:prstGeom prst="rect">
              <a:avLst/>
            </a:prstGeom>
            <a:solidFill>
              <a:srgbClr val="FAB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smtClean="0">
                <a:solidFill>
                  <a:prstClr val="white"/>
                </a:solidFill>
              </a:endParaRPr>
            </a:p>
          </p:txBody>
        </p:sp>
        <p:sp>
          <p:nvSpPr>
            <p:cNvPr id="50" name="Freeform 5"/>
            <p:cNvSpPr>
              <a:spLocks/>
            </p:cNvSpPr>
            <p:nvPr/>
          </p:nvSpPr>
          <p:spPr bwMode="auto">
            <a:xfrm>
              <a:off x="-2569689"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FBD094"/>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2" name="Title 1"/>
          <p:cNvSpPr>
            <a:spLocks noGrp="1"/>
          </p:cNvSpPr>
          <p:nvPr>
            <p:ph type="ctrTitle" hasCustomPrompt="1"/>
          </p:nvPr>
        </p:nvSpPr>
        <p:spPr bwMode="gray">
          <a:xfrm>
            <a:off x="4734022" y="2558216"/>
            <a:ext cx="7067966" cy="620477"/>
          </a:xfrm>
          <a:noFill/>
        </p:spPr>
        <p:txBody>
          <a:bodyPr wrap="square" lIns="0" tIns="0" rIns="0" bIns="0" rtlCol="0">
            <a:spAutoFit/>
          </a:bodyPr>
          <a:lstStyle>
            <a:lvl1pPr>
              <a:defRPr lang="en-US" sz="5000" b="1" dirty="0">
                <a:solidFill>
                  <a:schemeClr val="tx1"/>
                </a:solidFill>
                <a:ea typeface="+mn-ea"/>
                <a:cs typeface="+mn-cs"/>
              </a:defRPr>
            </a:lvl1pPr>
          </a:lstStyle>
          <a:p>
            <a:pPr marL="0" lvl="0" defTabSz="1279390" latinLnBrk="0">
              <a:lnSpc>
                <a:spcPct val="80000"/>
              </a:lnSpc>
            </a:pPr>
            <a:r>
              <a:rPr lang="en-US" dirty="0" smtClean="0"/>
              <a:t>Title LT Outreach Layout</a:t>
            </a:r>
            <a:endParaRPr lang="en-US" dirty="0"/>
          </a:p>
        </p:txBody>
      </p:sp>
      <p:sp>
        <p:nvSpPr>
          <p:cNvPr id="3" name="Subtitle 2"/>
          <p:cNvSpPr>
            <a:spLocks noGrp="1"/>
          </p:cNvSpPr>
          <p:nvPr>
            <p:ph type="subTitle" idx="1" hasCustomPrompt="1"/>
          </p:nvPr>
        </p:nvSpPr>
        <p:spPr bwMode="gray">
          <a:xfrm>
            <a:off x="4734030" y="3877836"/>
            <a:ext cx="7085233"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smtClean="0"/>
              <a:t>Subhead</a:t>
            </a:r>
            <a:endParaRPr lang="en-US" dirty="0"/>
          </a:p>
        </p:txBody>
      </p:sp>
      <p:sp>
        <p:nvSpPr>
          <p:cNvPr id="23" name="Text Placeholder 7"/>
          <p:cNvSpPr>
            <a:spLocks noGrp="1"/>
          </p:cNvSpPr>
          <p:nvPr>
            <p:ph type="body" sz="quarter" idx="17" hasCustomPrompt="1"/>
          </p:nvPr>
        </p:nvSpPr>
        <p:spPr>
          <a:xfrm>
            <a:off x="4734022" y="5367001"/>
            <a:ext cx="7067966" cy="1163396"/>
          </a:xfrm>
        </p:spPr>
        <p:txBody>
          <a:bodyPr>
            <a:normAutofit/>
          </a:bodyPr>
          <a:lstStyle>
            <a:lvl1pPr marL="0" indent="0" algn="l">
              <a:lnSpc>
                <a:spcPct val="90000"/>
              </a:lnSpc>
              <a:spcBef>
                <a:spcPts val="0"/>
              </a:spcBef>
              <a:buNone/>
              <a:defRPr lang="en-US" sz="2800" kern="1200" dirty="0">
                <a:solidFill>
                  <a:schemeClr val="tx1"/>
                </a:solidFill>
                <a:latin typeface="+mj-lt"/>
                <a:ea typeface="+mn-ea"/>
                <a:cs typeface="+mn-cs"/>
              </a:defRPr>
            </a:lvl1pPr>
          </a:lstStyle>
          <a:p>
            <a:pPr lvl="0"/>
            <a:r>
              <a:rPr lang="en-US" dirty="0" smtClean="0"/>
              <a:t>Name</a:t>
            </a:r>
          </a:p>
          <a:p>
            <a:pPr lvl="0"/>
            <a:r>
              <a:rPr lang="en-US" dirty="0" smtClean="0"/>
              <a:t>Title</a:t>
            </a:r>
          </a:p>
          <a:p>
            <a:pPr lvl="0"/>
            <a:r>
              <a:rPr lang="en-US" dirty="0" smtClean="0"/>
              <a:t>Organization</a:t>
            </a:r>
            <a:endParaRPr lang="en-US" dirty="0"/>
          </a:p>
        </p:txBody>
      </p:sp>
      <p:sp>
        <p:nvSpPr>
          <p:cNvPr id="28" name="Text Placeholder 7"/>
          <p:cNvSpPr>
            <a:spLocks noGrp="1"/>
          </p:cNvSpPr>
          <p:nvPr>
            <p:ph type="body" sz="quarter" idx="22" hasCustomPrompt="1"/>
          </p:nvPr>
        </p:nvSpPr>
        <p:spPr>
          <a:xfrm>
            <a:off x="4734023" y="6788018"/>
            <a:ext cx="7085232" cy="430888"/>
          </a:xfrm>
        </p:spPr>
        <p:txBody>
          <a:bodyPr wrap="square">
            <a:spAutoFit/>
          </a:bodyPr>
          <a:lstStyle>
            <a:lvl1pPr marL="0" indent="0" algn="l">
              <a:spcBef>
                <a:spcPts val="0"/>
              </a:spcBef>
              <a:buNone/>
              <a:defRPr lang="en-US" sz="2800" kern="1200" dirty="0">
                <a:solidFill>
                  <a:schemeClr val="tx1"/>
                </a:solidFill>
                <a:latin typeface="+mj-lt"/>
                <a:ea typeface="+mn-ea"/>
                <a:cs typeface="+mn-cs"/>
              </a:defRPr>
            </a:lvl1pPr>
          </a:lstStyle>
          <a:p>
            <a:pPr lvl="0"/>
            <a:r>
              <a:rPr lang="en-US" dirty="0" smtClean="0"/>
              <a:t>Date</a:t>
            </a:r>
            <a:endParaRPr lang="en-US" dirty="0"/>
          </a:p>
        </p:txBody>
      </p:sp>
      <p:pic>
        <p:nvPicPr>
          <p:cNvPr id="54" name="Picture 1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63828" y="6736214"/>
            <a:ext cx="3217038" cy="1690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Date Placeholder 10"/>
          <p:cNvSpPr>
            <a:spLocks noGrp="1"/>
          </p:cNvSpPr>
          <p:nvPr>
            <p:ph type="dt" sz="half" idx="10"/>
          </p:nvPr>
        </p:nvSpPr>
        <p:spPr>
          <a:xfrm>
            <a:off x="9586128" y="9607270"/>
            <a:ext cx="1095171" cy="301622"/>
          </a:xfrm>
        </p:spPr>
        <p:txBody>
          <a:bodyPr/>
          <a:lstStyle/>
          <a:p>
            <a:fld id="{79775658-4570-4D6D-8F7A-FB3832B31602}" type="datetime1">
              <a:rPr lang="en-US">
                <a:solidFill>
                  <a:prstClr val="white">
                    <a:lumMod val="50000"/>
                  </a:prstClr>
                </a:solidFill>
              </a:rPr>
              <a:p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a:t>
            </a:r>
            <a:r>
              <a:rPr lang="en-US" sz="1000" spc="-14" dirty="0" smtClean="0">
                <a:solidFill>
                  <a:prstClr val="black"/>
                </a:solidFill>
                <a:ea typeface="Arial Unicode MS" pitchFamily="34" charset="-128"/>
                <a:cs typeface="Arial Narrow"/>
              </a:rPr>
              <a:t>Commission.</a:t>
            </a:r>
            <a:endParaRPr lang="en-US" sz="1000" spc="-14" dirty="0">
              <a:solidFill>
                <a:prstClr val="black"/>
              </a:solidFill>
              <a:ea typeface="Arial Unicode MS" pitchFamily="34" charset="-128"/>
              <a:cs typeface="Arial Narrow"/>
            </a:endParaRPr>
          </a:p>
        </p:txBody>
      </p:sp>
      <p:pic>
        <p:nvPicPr>
          <p:cNvPr id="29" name="Picture 1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4696145" y="8389453"/>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3015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DK Outreach">
    <p:spTree>
      <p:nvGrpSpPr>
        <p:cNvPr id="1" name=""/>
        <p:cNvGrpSpPr/>
        <p:nvPr/>
      </p:nvGrpSpPr>
      <p:grpSpPr>
        <a:xfrm>
          <a:off x="0" y="0"/>
          <a:ext cx="0" cy="0"/>
          <a:chOff x="0" y="0"/>
          <a:chExt cx="0" cy="0"/>
        </a:xfrm>
      </p:grpSpPr>
      <p:grpSp>
        <p:nvGrpSpPr>
          <p:cNvPr id="45" name="Group 44"/>
          <p:cNvGrpSpPr/>
          <p:nvPr/>
        </p:nvGrpSpPr>
        <p:grpSpPr>
          <a:xfrm>
            <a:off x="-16944" y="0"/>
            <a:ext cx="3661853" cy="9601200"/>
            <a:chOff x="-2996398" y="0"/>
            <a:chExt cx="2615609" cy="6858000"/>
          </a:xfrm>
        </p:grpSpPr>
        <p:sp>
          <p:nvSpPr>
            <p:cNvPr id="46" name="Rectangle 45"/>
            <p:cNvSpPr/>
            <p:nvPr/>
          </p:nvSpPr>
          <p:spPr>
            <a:xfrm>
              <a:off x="-2996398" y="0"/>
              <a:ext cx="2615609" cy="6858000"/>
            </a:xfrm>
            <a:prstGeom prst="rect">
              <a:avLst/>
            </a:prstGeom>
            <a:solidFill>
              <a:srgbClr val="DF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smtClean="0">
                <a:solidFill>
                  <a:prstClr val="white"/>
                </a:solidFill>
              </a:endParaRPr>
            </a:p>
          </p:txBody>
        </p:sp>
        <p:sp>
          <p:nvSpPr>
            <p:cNvPr id="47" name="Freeform 5"/>
            <p:cNvSpPr>
              <a:spLocks/>
            </p:cNvSpPr>
            <p:nvPr/>
          </p:nvSpPr>
          <p:spPr bwMode="auto">
            <a:xfrm>
              <a:off x="-2448822"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E9AF5C"/>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2" name="Title 1"/>
          <p:cNvSpPr>
            <a:spLocks noGrp="1"/>
          </p:cNvSpPr>
          <p:nvPr>
            <p:ph type="ctrTitle" hasCustomPrompt="1"/>
          </p:nvPr>
        </p:nvSpPr>
        <p:spPr bwMode="gray">
          <a:xfrm>
            <a:off x="4734022" y="2558216"/>
            <a:ext cx="7067966" cy="620477"/>
          </a:xfrm>
          <a:noFill/>
        </p:spPr>
        <p:txBody>
          <a:bodyPr wrap="square" lIns="0" tIns="0" rIns="0" bIns="0" rtlCol="0">
            <a:spAutoFit/>
          </a:bodyPr>
          <a:lstStyle>
            <a:lvl1pPr>
              <a:defRPr lang="en-US" sz="5000" b="1" spc="0" dirty="0">
                <a:solidFill>
                  <a:schemeClr val="tx1"/>
                </a:solidFill>
                <a:ea typeface="+mn-ea"/>
                <a:cs typeface="+mn-cs"/>
              </a:defRPr>
            </a:lvl1pPr>
          </a:lstStyle>
          <a:p>
            <a:pPr marL="0" lvl="0" defTabSz="1279390" latinLnBrk="0">
              <a:lnSpc>
                <a:spcPct val="80000"/>
              </a:lnSpc>
            </a:pPr>
            <a:r>
              <a:rPr lang="en-US" dirty="0" smtClean="0"/>
              <a:t>Title DK Outreach Layout</a:t>
            </a:r>
            <a:endParaRPr lang="en-US" dirty="0"/>
          </a:p>
        </p:txBody>
      </p:sp>
      <p:sp>
        <p:nvSpPr>
          <p:cNvPr id="3" name="Subtitle 2"/>
          <p:cNvSpPr>
            <a:spLocks noGrp="1"/>
          </p:cNvSpPr>
          <p:nvPr>
            <p:ph type="subTitle" idx="1" hasCustomPrompt="1"/>
          </p:nvPr>
        </p:nvSpPr>
        <p:spPr bwMode="gray">
          <a:xfrm>
            <a:off x="4734030" y="3877836"/>
            <a:ext cx="7085233"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smtClean="0"/>
              <a:t>Subhead</a:t>
            </a:r>
            <a:endParaRPr lang="en-US" dirty="0"/>
          </a:p>
        </p:txBody>
      </p:sp>
      <p:sp>
        <p:nvSpPr>
          <p:cNvPr id="23" name="Text Placeholder 7"/>
          <p:cNvSpPr>
            <a:spLocks noGrp="1"/>
          </p:cNvSpPr>
          <p:nvPr>
            <p:ph type="body" sz="quarter" idx="17" hasCustomPrompt="1"/>
          </p:nvPr>
        </p:nvSpPr>
        <p:spPr>
          <a:xfrm>
            <a:off x="4734022" y="5367001"/>
            <a:ext cx="7067966" cy="1163396"/>
          </a:xfrm>
        </p:spPr>
        <p:txBody>
          <a:bodyPr>
            <a:normAutofit/>
          </a:bodyPr>
          <a:lstStyle>
            <a:lvl1pPr marL="0" indent="0" algn="l">
              <a:lnSpc>
                <a:spcPct val="90000"/>
              </a:lnSpc>
              <a:spcBef>
                <a:spcPts val="0"/>
              </a:spcBef>
              <a:buNone/>
              <a:defRPr lang="en-US" sz="2800" kern="1200" dirty="0">
                <a:solidFill>
                  <a:schemeClr val="tx1"/>
                </a:solidFill>
                <a:latin typeface="+mj-lt"/>
                <a:ea typeface="+mn-ea"/>
                <a:cs typeface="+mn-cs"/>
              </a:defRPr>
            </a:lvl1pPr>
          </a:lstStyle>
          <a:p>
            <a:pPr lvl="0"/>
            <a:r>
              <a:rPr lang="en-US" dirty="0" smtClean="0"/>
              <a:t>Name</a:t>
            </a:r>
          </a:p>
          <a:p>
            <a:pPr lvl="0"/>
            <a:r>
              <a:rPr lang="en-US" dirty="0" smtClean="0"/>
              <a:t>Title</a:t>
            </a:r>
          </a:p>
          <a:p>
            <a:pPr lvl="0"/>
            <a:r>
              <a:rPr lang="en-US" dirty="0" smtClean="0"/>
              <a:t>Organization</a:t>
            </a:r>
            <a:endParaRPr lang="en-US" dirty="0"/>
          </a:p>
        </p:txBody>
      </p:sp>
      <p:sp>
        <p:nvSpPr>
          <p:cNvPr id="28" name="Text Placeholder 7"/>
          <p:cNvSpPr>
            <a:spLocks noGrp="1"/>
          </p:cNvSpPr>
          <p:nvPr>
            <p:ph type="body" sz="quarter" idx="22" hasCustomPrompt="1"/>
          </p:nvPr>
        </p:nvSpPr>
        <p:spPr>
          <a:xfrm>
            <a:off x="4734023" y="6788018"/>
            <a:ext cx="7085232" cy="430888"/>
          </a:xfrm>
        </p:spPr>
        <p:txBody>
          <a:bodyPr wrap="square">
            <a:spAutoFit/>
          </a:bodyPr>
          <a:lstStyle>
            <a:lvl1pPr marL="0" indent="0" algn="l">
              <a:spcBef>
                <a:spcPts val="0"/>
              </a:spcBef>
              <a:buNone/>
              <a:defRPr lang="en-US" sz="2800" kern="1200" dirty="0">
                <a:solidFill>
                  <a:schemeClr val="tx1"/>
                </a:solidFill>
                <a:latin typeface="+mj-lt"/>
                <a:ea typeface="+mn-ea"/>
                <a:cs typeface="+mn-cs"/>
              </a:defRPr>
            </a:lvl1pPr>
          </a:lstStyle>
          <a:p>
            <a:pPr lvl="0"/>
            <a:r>
              <a:rPr lang="en-US" dirty="0" smtClean="0"/>
              <a:t>Date</a:t>
            </a:r>
            <a:endParaRPr lang="en-US" dirty="0"/>
          </a:p>
        </p:txBody>
      </p:sp>
      <p:pic>
        <p:nvPicPr>
          <p:cNvPr id="53" name="Picture 52" descr="ECAce-stacked rev.pdf"/>
          <p:cNvPicPr>
            <a:picLocks noChangeAspect="1"/>
          </p:cNvPicPr>
          <p:nvPr/>
        </p:nvPicPr>
        <p:blipFill rotWithShape="1">
          <a:blip r:embed="rId2"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4" name="Date Placeholder 10"/>
          <p:cNvSpPr>
            <a:spLocks noGrp="1"/>
          </p:cNvSpPr>
          <p:nvPr>
            <p:ph type="dt" sz="half" idx="10"/>
          </p:nvPr>
        </p:nvSpPr>
        <p:spPr>
          <a:xfrm>
            <a:off x="9586128" y="9607270"/>
            <a:ext cx="1095171" cy="301622"/>
          </a:xfrm>
        </p:spPr>
        <p:txBody>
          <a:bodyPr/>
          <a:lstStyle/>
          <a:p>
            <a:fld id="{EDACA656-F16B-4EB6-91F0-3906B39A81E9}" type="datetime1">
              <a:rPr lang="en-US">
                <a:solidFill>
                  <a:prstClr val="white">
                    <a:lumMod val="50000"/>
                  </a:prstClr>
                </a:solidFill>
              </a:rPr>
              <a:p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a:t>
            </a:r>
            <a:r>
              <a:rPr lang="en-US" sz="1000" spc="-14" dirty="0" smtClean="0">
                <a:solidFill>
                  <a:prstClr val="black"/>
                </a:solidFill>
                <a:ea typeface="Arial Unicode MS" pitchFamily="34" charset="-128"/>
                <a:cs typeface="Arial Narrow"/>
              </a:rPr>
              <a:t>Commission.</a:t>
            </a:r>
            <a:endParaRPr lang="en-US" sz="1000" spc="-14" dirty="0">
              <a:solidFill>
                <a:prstClr val="black"/>
              </a:solidFill>
              <a:ea typeface="Arial Unicode MS" pitchFamily="34" charset="-128"/>
              <a:cs typeface="Arial Narrow"/>
            </a:endParaRPr>
          </a:p>
        </p:txBody>
      </p:sp>
      <p:pic>
        <p:nvPicPr>
          <p:cNvPr id="29" name="Picture 1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4696145" y="8389453"/>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06965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Title LT Training">
    <p:spTree>
      <p:nvGrpSpPr>
        <p:cNvPr id="1" name=""/>
        <p:cNvGrpSpPr/>
        <p:nvPr/>
      </p:nvGrpSpPr>
      <p:grpSpPr>
        <a:xfrm>
          <a:off x="0" y="0"/>
          <a:ext cx="0" cy="0"/>
          <a:chOff x="0" y="0"/>
          <a:chExt cx="0" cy="0"/>
        </a:xfrm>
      </p:grpSpPr>
      <p:grpSp>
        <p:nvGrpSpPr>
          <p:cNvPr id="48" name="Group 47"/>
          <p:cNvGrpSpPr/>
          <p:nvPr/>
        </p:nvGrpSpPr>
        <p:grpSpPr>
          <a:xfrm>
            <a:off x="-16944" y="0"/>
            <a:ext cx="3661853" cy="9601200"/>
            <a:chOff x="-3117265" y="0"/>
            <a:chExt cx="2615609" cy="6858000"/>
          </a:xfrm>
          <a:solidFill>
            <a:srgbClr val="87A93E"/>
          </a:solidFill>
        </p:grpSpPr>
        <p:sp>
          <p:nvSpPr>
            <p:cNvPr id="49" name="Rectangle 48"/>
            <p:cNvSpPr/>
            <p:nvPr/>
          </p:nvSpPr>
          <p:spPr>
            <a:xfrm>
              <a:off x="-3117265" y="0"/>
              <a:ext cx="2615609"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smtClean="0">
                <a:solidFill>
                  <a:prstClr val="white"/>
                </a:solidFill>
              </a:endParaRPr>
            </a:p>
          </p:txBody>
        </p:sp>
        <p:sp>
          <p:nvSpPr>
            <p:cNvPr id="50" name="Freeform 5"/>
            <p:cNvSpPr>
              <a:spLocks/>
            </p:cNvSpPr>
            <p:nvPr/>
          </p:nvSpPr>
          <p:spPr bwMode="auto">
            <a:xfrm>
              <a:off x="-2569689"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B2C980"/>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2" name="Title 1"/>
          <p:cNvSpPr>
            <a:spLocks noGrp="1"/>
          </p:cNvSpPr>
          <p:nvPr>
            <p:ph type="ctrTitle" hasCustomPrompt="1"/>
          </p:nvPr>
        </p:nvSpPr>
        <p:spPr bwMode="gray">
          <a:xfrm>
            <a:off x="4734022" y="2558216"/>
            <a:ext cx="7067966" cy="620477"/>
          </a:xfrm>
          <a:noFill/>
        </p:spPr>
        <p:txBody>
          <a:bodyPr wrap="square" lIns="0" tIns="0" rIns="0" bIns="0" rtlCol="0">
            <a:spAutoFit/>
          </a:bodyPr>
          <a:lstStyle>
            <a:lvl1pPr>
              <a:defRPr lang="en-US" sz="5000" b="1" dirty="0">
                <a:solidFill>
                  <a:schemeClr val="tx1"/>
                </a:solidFill>
                <a:ea typeface="+mn-ea"/>
                <a:cs typeface="+mn-cs"/>
              </a:defRPr>
            </a:lvl1pPr>
          </a:lstStyle>
          <a:p>
            <a:pPr marL="0" lvl="0" defTabSz="1279390" latinLnBrk="0">
              <a:lnSpc>
                <a:spcPct val="80000"/>
              </a:lnSpc>
            </a:pPr>
            <a:r>
              <a:rPr lang="en-US" dirty="0" smtClean="0"/>
              <a:t>Title LT Training Layout</a:t>
            </a:r>
            <a:endParaRPr lang="en-US" dirty="0"/>
          </a:p>
        </p:txBody>
      </p:sp>
      <p:sp>
        <p:nvSpPr>
          <p:cNvPr id="3" name="Subtitle 2"/>
          <p:cNvSpPr>
            <a:spLocks noGrp="1"/>
          </p:cNvSpPr>
          <p:nvPr>
            <p:ph type="subTitle" idx="1" hasCustomPrompt="1"/>
          </p:nvPr>
        </p:nvSpPr>
        <p:spPr bwMode="gray">
          <a:xfrm>
            <a:off x="4734030" y="3877836"/>
            <a:ext cx="7085233"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smtClean="0"/>
              <a:t>Subhead</a:t>
            </a:r>
            <a:endParaRPr lang="en-US" dirty="0"/>
          </a:p>
        </p:txBody>
      </p:sp>
      <p:sp>
        <p:nvSpPr>
          <p:cNvPr id="23" name="Text Placeholder 7"/>
          <p:cNvSpPr>
            <a:spLocks noGrp="1"/>
          </p:cNvSpPr>
          <p:nvPr>
            <p:ph type="body" sz="quarter" idx="17" hasCustomPrompt="1"/>
          </p:nvPr>
        </p:nvSpPr>
        <p:spPr>
          <a:xfrm>
            <a:off x="4734022" y="5367001"/>
            <a:ext cx="7067966" cy="1163396"/>
          </a:xfrm>
        </p:spPr>
        <p:txBody>
          <a:bodyPr>
            <a:normAutofit/>
          </a:bodyPr>
          <a:lstStyle>
            <a:lvl1pPr marL="0" indent="0" algn="l">
              <a:lnSpc>
                <a:spcPct val="90000"/>
              </a:lnSpc>
              <a:spcBef>
                <a:spcPts val="0"/>
              </a:spcBef>
              <a:buNone/>
              <a:defRPr lang="en-US" sz="2800" kern="1200" dirty="0">
                <a:solidFill>
                  <a:schemeClr val="tx1"/>
                </a:solidFill>
                <a:latin typeface="+mj-lt"/>
                <a:ea typeface="+mn-ea"/>
                <a:cs typeface="+mn-cs"/>
              </a:defRPr>
            </a:lvl1pPr>
          </a:lstStyle>
          <a:p>
            <a:pPr lvl="0"/>
            <a:r>
              <a:rPr lang="en-US" dirty="0" smtClean="0"/>
              <a:t>Name</a:t>
            </a:r>
          </a:p>
          <a:p>
            <a:pPr lvl="0"/>
            <a:r>
              <a:rPr lang="en-US" dirty="0" smtClean="0"/>
              <a:t>Title</a:t>
            </a:r>
          </a:p>
          <a:p>
            <a:pPr lvl="0"/>
            <a:r>
              <a:rPr lang="en-US" dirty="0" smtClean="0"/>
              <a:t>Organization</a:t>
            </a:r>
            <a:endParaRPr lang="en-US" dirty="0"/>
          </a:p>
        </p:txBody>
      </p:sp>
      <p:sp>
        <p:nvSpPr>
          <p:cNvPr id="28" name="Text Placeholder 7"/>
          <p:cNvSpPr>
            <a:spLocks noGrp="1"/>
          </p:cNvSpPr>
          <p:nvPr>
            <p:ph type="body" sz="quarter" idx="22" hasCustomPrompt="1"/>
          </p:nvPr>
        </p:nvSpPr>
        <p:spPr>
          <a:xfrm>
            <a:off x="4734023" y="6788018"/>
            <a:ext cx="7085232" cy="430888"/>
          </a:xfrm>
        </p:spPr>
        <p:txBody>
          <a:bodyPr wrap="square">
            <a:spAutoFit/>
          </a:bodyPr>
          <a:lstStyle>
            <a:lvl1pPr marL="0" indent="0" algn="l">
              <a:spcBef>
                <a:spcPts val="0"/>
              </a:spcBef>
              <a:buNone/>
              <a:defRPr lang="en-US" sz="2800" kern="1200" dirty="0">
                <a:solidFill>
                  <a:schemeClr val="tx1"/>
                </a:solidFill>
                <a:latin typeface="+mj-lt"/>
                <a:ea typeface="+mn-ea"/>
                <a:cs typeface="+mn-cs"/>
              </a:defRPr>
            </a:lvl1pPr>
          </a:lstStyle>
          <a:p>
            <a:pPr lvl="0"/>
            <a:r>
              <a:rPr lang="en-US" dirty="0" smtClean="0"/>
              <a:t>Date</a:t>
            </a:r>
            <a:endParaRPr lang="en-US" dirty="0"/>
          </a:p>
        </p:txBody>
      </p:sp>
      <p:pic>
        <p:nvPicPr>
          <p:cNvPr id="54" name="Picture 1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63828" y="6736214"/>
            <a:ext cx="3217038" cy="1690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Date Placeholder 10"/>
          <p:cNvSpPr>
            <a:spLocks noGrp="1"/>
          </p:cNvSpPr>
          <p:nvPr>
            <p:ph type="dt" sz="half" idx="10"/>
          </p:nvPr>
        </p:nvSpPr>
        <p:spPr>
          <a:xfrm>
            <a:off x="9586128" y="9607270"/>
            <a:ext cx="1095171" cy="301622"/>
          </a:xfrm>
        </p:spPr>
        <p:txBody>
          <a:bodyPr/>
          <a:lstStyle/>
          <a:p>
            <a:fld id="{F061FA6C-AE13-4BE0-A3C1-0403E01C4631}" type="datetime1">
              <a:rPr lang="en-US">
                <a:solidFill>
                  <a:prstClr val="white">
                    <a:lumMod val="50000"/>
                  </a:prstClr>
                </a:solidFill>
              </a:rPr>
              <a:p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a:t>
            </a:r>
            <a:r>
              <a:rPr lang="en-US" sz="1000" spc="-14" dirty="0" smtClean="0">
                <a:solidFill>
                  <a:prstClr val="black"/>
                </a:solidFill>
                <a:ea typeface="Arial Unicode MS" pitchFamily="34" charset="-128"/>
                <a:cs typeface="Arial Narrow"/>
              </a:rPr>
              <a:t>Commission.</a:t>
            </a:r>
            <a:endParaRPr lang="en-US" sz="1000" spc="-14" dirty="0">
              <a:solidFill>
                <a:prstClr val="black"/>
              </a:solidFill>
              <a:ea typeface="Arial Unicode MS" pitchFamily="34" charset="-128"/>
              <a:cs typeface="Arial Narrow"/>
            </a:endParaRPr>
          </a:p>
        </p:txBody>
      </p:sp>
      <p:pic>
        <p:nvPicPr>
          <p:cNvPr id="29" name="Picture 1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4696145" y="8389453"/>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44656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itle DK Training">
    <p:spTree>
      <p:nvGrpSpPr>
        <p:cNvPr id="1" name=""/>
        <p:cNvGrpSpPr/>
        <p:nvPr/>
      </p:nvGrpSpPr>
      <p:grpSpPr>
        <a:xfrm>
          <a:off x="0" y="0"/>
          <a:ext cx="0" cy="0"/>
          <a:chOff x="0" y="0"/>
          <a:chExt cx="0" cy="0"/>
        </a:xfrm>
      </p:grpSpPr>
      <p:grpSp>
        <p:nvGrpSpPr>
          <p:cNvPr id="19" name="Group 18"/>
          <p:cNvGrpSpPr/>
          <p:nvPr/>
        </p:nvGrpSpPr>
        <p:grpSpPr>
          <a:xfrm>
            <a:off x="-16944" y="0"/>
            <a:ext cx="3661853" cy="9601200"/>
            <a:chOff x="-2996397" y="0"/>
            <a:chExt cx="2615609" cy="6858000"/>
          </a:xfrm>
        </p:grpSpPr>
        <p:sp>
          <p:nvSpPr>
            <p:cNvPr id="20" name="Rectangle 19"/>
            <p:cNvSpPr/>
            <p:nvPr/>
          </p:nvSpPr>
          <p:spPr>
            <a:xfrm>
              <a:off x="-2996397" y="0"/>
              <a:ext cx="26156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smtClean="0">
                <a:solidFill>
                  <a:prstClr val="white"/>
                </a:solidFill>
              </a:endParaRPr>
            </a:p>
          </p:txBody>
        </p:sp>
        <p:sp>
          <p:nvSpPr>
            <p:cNvPr id="22" name="Freeform 5"/>
            <p:cNvSpPr>
              <a:spLocks/>
            </p:cNvSpPr>
            <p:nvPr/>
          </p:nvSpPr>
          <p:spPr bwMode="auto">
            <a:xfrm>
              <a:off x="-2448821"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A5B973"/>
            </a:solidFill>
            <a:ln>
              <a:noFill/>
            </a:ln>
            <a:effectLst>
              <a:outerShdw blurRad="76200" dist="38100" dir="5400000" algn="t" rotWithShape="0">
                <a:prstClr val="black">
                  <a:alpha val="23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2" name="Title 1"/>
          <p:cNvSpPr>
            <a:spLocks noGrp="1"/>
          </p:cNvSpPr>
          <p:nvPr>
            <p:ph type="ctrTitle" hasCustomPrompt="1"/>
          </p:nvPr>
        </p:nvSpPr>
        <p:spPr bwMode="gray">
          <a:xfrm>
            <a:off x="4734022" y="2558216"/>
            <a:ext cx="7067966" cy="620477"/>
          </a:xfrm>
          <a:noFill/>
        </p:spPr>
        <p:txBody>
          <a:bodyPr wrap="square" lIns="0" tIns="0" rIns="0" bIns="0" rtlCol="0">
            <a:spAutoFit/>
          </a:bodyPr>
          <a:lstStyle>
            <a:lvl1pPr>
              <a:defRPr lang="en-US" sz="5000" b="1" spc="0" dirty="0">
                <a:solidFill>
                  <a:schemeClr val="tx1"/>
                </a:solidFill>
                <a:ea typeface="+mn-ea"/>
                <a:cs typeface="+mn-cs"/>
              </a:defRPr>
            </a:lvl1pPr>
          </a:lstStyle>
          <a:p>
            <a:pPr marL="0" lvl="0" defTabSz="1279390" latinLnBrk="0">
              <a:lnSpc>
                <a:spcPct val="80000"/>
              </a:lnSpc>
            </a:pPr>
            <a:r>
              <a:rPr lang="en-US" dirty="0" smtClean="0"/>
              <a:t>Title DK Training Layout</a:t>
            </a:r>
            <a:endParaRPr lang="en-US" dirty="0"/>
          </a:p>
        </p:txBody>
      </p:sp>
      <p:sp>
        <p:nvSpPr>
          <p:cNvPr id="3" name="Subtitle 2"/>
          <p:cNvSpPr>
            <a:spLocks noGrp="1"/>
          </p:cNvSpPr>
          <p:nvPr>
            <p:ph type="subTitle" idx="1" hasCustomPrompt="1"/>
          </p:nvPr>
        </p:nvSpPr>
        <p:spPr bwMode="gray">
          <a:xfrm>
            <a:off x="4734030" y="3877836"/>
            <a:ext cx="7085233"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smtClean="0"/>
              <a:t>Subhead</a:t>
            </a:r>
            <a:endParaRPr lang="en-US" dirty="0"/>
          </a:p>
        </p:txBody>
      </p:sp>
      <p:sp>
        <p:nvSpPr>
          <p:cNvPr id="23" name="Text Placeholder 7"/>
          <p:cNvSpPr>
            <a:spLocks noGrp="1"/>
          </p:cNvSpPr>
          <p:nvPr>
            <p:ph type="body" sz="quarter" idx="17" hasCustomPrompt="1"/>
          </p:nvPr>
        </p:nvSpPr>
        <p:spPr>
          <a:xfrm>
            <a:off x="4734022" y="5367001"/>
            <a:ext cx="7067966" cy="1163396"/>
          </a:xfrm>
        </p:spPr>
        <p:txBody>
          <a:bodyPr>
            <a:normAutofit/>
          </a:bodyPr>
          <a:lstStyle>
            <a:lvl1pPr marL="0" indent="0" algn="l">
              <a:lnSpc>
                <a:spcPct val="90000"/>
              </a:lnSpc>
              <a:spcBef>
                <a:spcPts val="0"/>
              </a:spcBef>
              <a:buNone/>
              <a:defRPr lang="en-US" sz="2800" kern="1200" dirty="0">
                <a:solidFill>
                  <a:schemeClr val="tx1"/>
                </a:solidFill>
                <a:latin typeface="+mj-lt"/>
                <a:ea typeface="+mn-ea"/>
                <a:cs typeface="+mn-cs"/>
              </a:defRPr>
            </a:lvl1pPr>
          </a:lstStyle>
          <a:p>
            <a:pPr lvl="0"/>
            <a:r>
              <a:rPr lang="en-US" dirty="0" smtClean="0"/>
              <a:t>Name</a:t>
            </a:r>
          </a:p>
          <a:p>
            <a:pPr lvl="0"/>
            <a:r>
              <a:rPr lang="en-US" dirty="0" smtClean="0"/>
              <a:t>Title</a:t>
            </a:r>
          </a:p>
          <a:p>
            <a:pPr lvl="0"/>
            <a:r>
              <a:rPr lang="en-US" dirty="0" smtClean="0"/>
              <a:t>Organization</a:t>
            </a:r>
            <a:endParaRPr lang="en-US" dirty="0"/>
          </a:p>
        </p:txBody>
      </p:sp>
      <p:sp>
        <p:nvSpPr>
          <p:cNvPr id="28" name="Text Placeholder 7"/>
          <p:cNvSpPr>
            <a:spLocks noGrp="1"/>
          </p:cNvSpPr>
          <p:nvPr>
            <p:ph type="body" sz="quarter" idx="22" hasCustomPrompt="1"/>
          </p:nvPr>
        </p:nvSpPr>
        <p:spPr>
          <a:xfrm>
            <a:off x="4734023" y="6788018"/>
            <a:ext cx="7085232" cy="430888"/>
          </a:xfrm>
        </p:spPr>
        <p:txBody>
          <a:bodyPr wrap="square">
            <a:spAutoFit/>
          </a:bodyPr>
          <a:lstStyle>
            <a:lvl1pPr marL="0" indent="0" algn="l">
              <a:spcBef>
                <a:spcPts val="0"/>
              </a:spcBef>
              <a:buNone/>
              <a:defRPr lang="en-US" sz="2800" kern="1200" dirty="0">
                <a:solidFill>
                  <a:schemeClr val="tx1"/>
                </a:solidFill>
                <a:latin typeface="+mj-lt"/>
                <a:ea typeface="+mn-ea"/>
                <a:cs typeface="+mn-cs"/>
              </a:defRPr>
            </a:lvl1pPr>
          </a:lstStyle>
          <a:p>
            <a:pPr lvl="0"/>
            <a:r>
              <a:rPr lang="en-US" dirty="0" smtClean="0"/>
              <a:t>Date</a:t>
            </a:r>
            <a:endParaRPr lang="en-US" dirty="0"/>
          </a:p>
        </p:txBody>
      </p:sp>
      <p:pic>
        <p:nvPicPr>
          <p:cNvPr id="53" name="Picture 52" descr="ECAce-stacked rev.pdf"/>
          <p:cNvPicPr>
            <a:picLocks noChangeAspect="1"/>
          </p:cNvPicPr>
          <p:nvPr/>
        </p:nvPicPr>
        <p:blipFill rotWithShape="1">
          <a:blip r:embed="rId2"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7" name="Date Placeholder 10"/>
          <p:cNvSpPr>
            <a:spLocks noGrp="1"/>
          </p:cNvSpPr>
          <p:nvPr>
            <p:ph type="dt" sz="half" idx="10"/>
          </p:nvPr>
        </p:nvSpPr>
        <p:spPr>
          <a:xfrm>
            <a:off x="9586128" y="9607270"/>
            <a:ext cx="1095171" cy="301622"/>
          </a:xfrm>
        </p:spPr>
        <p:txBody>
          <a:bodyPr/>
          <a:lstStyle/>
          <a:p>
            <a:fld id="{0FFFB0C5-B137-44F3-A636-7D2B5FFF8A69}" type="datetime1">
              <a:rPr lang="en-US">
                <a:solidFill>
                  <a:prstClr val="white">
                    <a:lumMod val="50000"/>
                  </a:prstClr>
                </a:solidFill>
              </a:rPr>
              <a:pPr/>
              <a:t>11/6/2018</a:t>
            </a:fld>
            <a:endParaRPr dirty="0">
              <a:solidFill>
                <a:prstClr val="white">
                  <a:lumMod val="50000"/>
                </a:prstClr>
              </a:solidFill>
            </a:endParaRPr>
          </a:p>
        </p:txBody>
      </p:sp>
      <p:sp>
        <p:nvSpPr>
          <p:cNvPr id="29" name="Footer Placeholder 11"/>
          <p:cNvSpPr>
            <a:spLocks noGrp="1"/>
          </p:cNvSpPr>
          <p:nvPr>
            <p:ph type="ftr" sz="quarter" idx="11"/>
          </p:nvPr>
        </p:nvSpPr>
        <p:spPr>
          <a:xfrm>
            <a:off x="1522413" y="9601200"/>
            <a:ext cx="7305861" cy="301622"/>
          </a:xfrm>
        </p:spPr>
        <p:txBody>
          <a:bodyPr/>
          <a:lstStyle/>
          <a:p>
            <a:pPr>
              <a:defRPr/>
            </a:pPr>
            <a:endParaRPr lang="en-US" dirty="0">
              <a:solidFill>
                <a:prstClr val="white">
                  <a:lumMod val="50000"/>
                </a:prstClr>
              </a:solidFill>
            </a:endParaRPr>
          </a:p>
        </p:txBody>
      </p:sp>
      <p:sp>
        <p:nvSpPr>
          <p:cNvPr id="30"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31" name="TextBox 30"/>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a:t>
            </a:r>
            <a:r>
              <a:rPr lang="en-US" sz="1000" spc="-14" dirty="0" smtClean="0">
                <a:solidFill>
                  <a:prstClr val="black"/>
                </a:solidFill>
                <a:ea typeface="Arial Unicode MS" pitchFamily="34" charset="-128"/>
                <a:cs typeface="Arial Narrow"/>
              </a:rPr>
              <a:t>Commission.</a:t>
            </a:r>
            <a:endParaRPr lang="en-US" sz="1000" spc="-14" dirty="0">
              <a:solidFill>
                <a:prstClr val="black"/>
              </a:solidFill>
              <a:ea typeface="Arial Unicode MS" pitchFamily="34" charset="-128"/>
              <a:cs typeface="Arial Narrow"/>
            </a:endParaRPr>
          </a:p>
        </p:txBody>
      </p:sp>
      <p:pic>
        <p:nvPicPr>
          <p:cNvPr id="32" name="Picture 1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4696145" y="8389453"/>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10559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Section Titl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2517648" y="2895035"/>
            <a:ext cx="9048242" cy="2289164"/>
          </a:xfrm>
        </p:spPr>
        <p:txBody>
          <a:bodyPr tIns="255878" anchor="ctr" anchorCtr="0"/>
          <a:lstStyle>
            <a:lvl1pPr>
              <a:lnSpc>
                <a:spcPct val="110000"/>
              </a:lnSpc>
              <a:defRPr sz="5300">
                <a:solidFill>
                  <a:schemeClr val="tx1"/>
                </a:solidFill>
                <a:latin typeface="+mj-lt"/>
              </a:defRPr>
            </a:lvl1pPr>
          </a:lstStyle>
          <a:p>
            <a:r>
              <a:rPr lang="en-US" dirty="0" smtClean="0"/>
              <a:t>Section Title Layout</a:t>
            </a:r>
            <a:endParaRPr lang="en-US" dirty="0"/>
          </a:p>
        </p:txBody>
      </p:sp>
      <p:sp>
        <p:nvSpPr>
          <p:cNvPr id="2" name="Date Placeholder 1"/>
          <p:cNvSpPr>
            <a:spLocks noGrp="1"/>
          </p:cNvSpPr>
          <p:nvPr>
            <p:ph type="dt" sz="half" idx="10"/>
          </p:nvPr>
        </p:nvSpPr>
        <p:spPr/>
        <p:txBody>
          <a:bodyPr/>
          <a:lstStyle/>
          <a:p>
            <a:fld id="{66D9231E-28A7-4655-A073-8767B776D2D4}"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11"/>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pic>
        <p:nvPicPr>
          <p:cNvPr id="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0270" y="2862703"/>
            <a:ext cx="1928679" cy="2378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38017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defRPr sz="3600"/>
            </a:lvl1pPr>
            <a:lvl2pPr>
              <a:defRPr sz="3600"/>
            </a:lvl2pPr>
            <a:lvl3pPr>
              <a:defRPr sz="3600"/>
            </a:lvl3pPr>
            <a:lvl4pPr>
              <a:defRPr sz="3600"/>
            </a:lvl4pPr>
            <a:lvl5pPr>
              <a:defRPr sz="3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7"/>
          <p:cNvSpPr>
            <a:spLocks noGrp="1"/>
          </p:cNvSpPr>
          <p:nvPr>
            <p:ph type="title" hasCustomPrompt="1"/>
          </p:nvPr>
        </p:nvSpPr>
        <p:spPr/>
        <p:txBody>
          <a:bodyPr/>
          <a:lstStyle>
            <a:lvl1pPr algn="ctr">
              <a:defRPr/>
            </a:lvl1pPr>
          </a:lstStyle>
          <a:p>
            <a:r>
              <a:rPr lang="en-US" dirty="0" smtClean="0"/>
              <a:t>Title and Content Layout</a:t>
            </a:r>
            <a:endParaRPr lang="en-US" dirty="0"/>
          </a:p>
        </p:txBody>
      </p:sp>
      <p:sp>
        <p:nvSpPr>
          <p:cNvPr id="2" name="Date Placeholder 1"/>
          <p:cNvSpPr>
            <a:spLocks noGrp="1"/>
          </p:cNvSpPr>
          <p:nvPr>
            <p:ph type="dt" sz="half" idx="10"/>
          </p:nvPr>
        </p:nvSpPr>
        <p:spPr/>
        <p:txBody>
          <a:bodyPr/>
          <a:lstStyle/>
          <a:p>
            <a:fld id="{86354EEC-4A7E-47BA-BD3F-AD2619E81B76}" type="datetime1">
              <a:rPr lang="en-US">
                <a:solidFill>
                  <a:prstClr val="white">
                    <a:lumMod val="50000"/>
                  </a:prstClr>
                </a:solidFill>
              </a:rPr>
              <a:pPr/>
              <a:t>11/6/2018</a:t>
            </a:fld>
            <a:endParaRPr dirty="0">
              <a:solidFill>
                <a:prstClr val="white">
                  <a:lumMod val="50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28536057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0"/>
            <a:ext cx="10063480" cy="1475740"/>
          </a:xfrm>
        </p:spPr>
        <p:txBody>
          <a:bodyPr/>
          <a:lstStyle>
            <a:lvl1pPr algn="ctr">
              <a:defRPr/>
            </a:lvl1pPr>
          </a:lstStyle>
          <a:p>
            <a:r>
              <a:rPr lang="en-US" dirty="0" smtClean="0"/>
              <a:t>Title, Subtitle and Content Layout</a:t>
            </a:r>
            <a:endParaRPr lang="en-US" dirty="0"/>
          </a:p>
        </p:txBody>
      </p:sp>
      <p:sp>
        <p:nvSpPr>
          <p:cNvPr id="5" name="Text Placeholder 4"/>
          <p:cNvSpPr>
            <a:spLocks noGrp="1"/>
          </p:cNvSpPr>
          <p:nvPr>
            <p:ph type="body" sz="quarter" idx="3"/>
          </p:nvPr>
        </p:nvSpPr>
        <p:spPr>
          <a:xfrm>
            <a:off x="1522413" y="1931355"/>
            <a:ext cx="10043477" cy="1113472"/>
          </a:xfrm>
        </p:spPr>
        <p:txBody>
          <a:bodyPr anchor="ctr" anchorCtr="0">
            <a:normAutofit/>
          </a:bodyPr>
          <a:lstStyle>
            <a:lvl1pPr marL="0" indent="0">
              <a:buNone/>
              <a:defRPr sz="4500" b="0">
                <a:solidFill>
                  <a:schemeClr val="bg2"/>
                </a:solidFill>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Click to edit Master text styles</a:t>
            </a:r>
          </a:p>
        </p:txBody>
      </p:sp>
      <p:sp>
        <p:nvSpPr>
          <p:cNvPr id="6" name="Content Placeholder 5"/>
          <p:cNvSpPr>
            <a:spLocks noGrp="1"/>
          </p:cNvSpPr>
          <p:nvPr>
            <p:ph sz="quarter" idx="4"/>
          </p:nvPr>
        </p:nvSpPr>
        <p:spPr>
          <a:xfrm>
            <a:off x="1522413" y="3044831"/>
            <a:ext cx="10043477" cy="6058535"/>
          </a:xfrm>
        </p:spPr>
        <p:txBody>
          <a:bodyPr>
            <a:normAutofit/>
          </a:bodyPr>
          <a:lstStyle>
            <a:lvl1pPr>
              <a:defRPr sz="3400"/>
            </a:lvl1pPr>
            <a:lvl2pPr>
              <a:defRPr sz="3400"/>
            </a:lvl2pPr>
            <a:lvl3pPr>
              <a:defRPr sz="3400"/>
            </a:lvl3pPr>
            <a:lvl4pPr>
              <a:defRPr sz="3400"/>
            </a:lvl4pPr>
            <a:lvl5pPr>
              <a:defRPr sz="3400"/>
            </a:lvl5pPr>
            <a:lvl6pPr>
              <a:defRPr sz="2200"/>
            </a:lvl6pPr>
            <a:lvl7pPr>
              <a:defRPr sz="2200"/>
            </a:lvl7pPr>
            <a:lvl8pPr>
              <a:defRPr sz="2200"/>
            </a:lvl8pPr>
            <a:lvl9pPr>
              <a:defRPr sz="2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4594C66F-7B4C-47EB-99FE-155E2E580ADF}" type="datetime1">
              <a:rPr lang="en-US">
                <a:solidFill>
                  <a:prstClr val="white">
                    <a:lumMod val="50000"/>
                  </a:prstClr>
                </a:solidFill>
              </a:rPr>
              <a:pPr/>
              <a:t>11/6/2018</a:t>
            </a:fld>
            <a:endParaRPr dirty="0">
              <a:solidFill>
                <a:prstClr val="white">
                  <a:lumMod val="50000"/>
                </a:prstClr>
              </a:solidFill>
            </a:endParaRPr>
          </a:p>
        </p:txBody>
      </p:sp>
      <p:sp>
        <p:nvSpPr>
          <p:cNvPr id="8" name="Footer Placeholder 7"/>
          <p:cNvSpPr>
            <a:spLocks noGrp="1"/>
          </p:cNvSpPr>
          <p:nvPr>
            <p:ph type="ftr" sz="quarter" idx="11"/>
          </p:nvPr>
        </p:nvSpPr>
        <p:spPr/>
        <p:txBody>
          <a:bodyPr/>
          <a:lstStyle/>
          <a:p>
            <a:endParaRPr lang="en-US" dirty="0">
              <a:solidFill>
                <a:prstClr val="white">
                  <a:lumMod val="50000"/>
                </a:prstClr>
              </a:solidFill>
            </a:endParaRPr>
          </a:p>
        </p:txBody>
      </p:sp>
      <p:sp>
        <p:nvSpPr>
          <p:cNvPr id="9" name="Slide Number Placeholder 8"/>
          <p:cNvSpPr>
            <a:spLocks noGrp="1"/>
          </p:cNvSpPr>
          <p:nvPr>
            <p:ph type="sldNum" sz="quarter" idx="12"/>
          </p:nvPr>
        </p:nvSpPr>
        <p:spPr/>
        <p:txBody>
          <a:bodyPr/>
          <a:lstStyle/>
          <a:p>
            <a:fld id="{18506311-0EC7-47B7-A927-1906FF5F237E}"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31461348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Graphic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9527" y="1931972"/>
            <a:ext cx="6507481" cy="7343148"/>
          </a:xfrm>
        </p:spPr>
        <p:txBody>
          <a:bodyPr>
            <a:normAutofit/>
          </a:bodyPr>
          <a:lstStyle>
            <a:lvl1pPr>
              <a:spcBef>
                <a:spcPts val="840"/>
              </a:spcBef>
              <a:defRPr sz="2800"/>
            </a:lvl1pPr>
            <a:lvl2pPr>
              <a:spcBef>
                <a:spcPts val="840"/>
              </a:spcBef>
              <a:defRPr sz="2800"/>
            </a:lvl2pPr>
            <a:lvl3pPr>
              <a:spcBef>
                <a:spcPts val="840"/>
              </a:spcBef>
              <a:defRPr sz="2800"/>
            </a:lvl3pPr>
            <a:lvl4pPr>
              <a:spcBef>
                <a:spcPts val="840"/>
              </a:spcBef>
              <a:defRPr sz="2800"/>
            </a:lvl4pPr>
            <a:lvl5pPr>
              <a:spcBef>
                <a:spcPts val="840"/>
              </a:spcBef>
              <a:defRPr sz="2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7"/>
          <p:cNvSpPr>
            <a:spLocks noGrp="1"/>
          </p:cNvSpPr>
          <p:nvPr>
            <p:ph type="title" hasCustomPrompt="1"/>
          </p:nvPr>
        </p:nvSpPr>
        <p:spPr/>
        <p:txBody>
          <a:bodyPr/>
          <a:lstStyle>
            <a:lvl1pPr algn="ctr">
              <a:defRPr/>
            </a:lvl1pPr>
          </a:lstStyle>
          <a:p>
            <a:r>
              <a:rPr lang="en-US" dirty="0" smtClean="0"/>
              <a:t>Title, Graphic and Content Layout</a:t>
            </a:r>
            <a:endParaRPr lang="en-US" dirty="0"/>
          </a:p>
        </p:txBody>
      </p:sp>
      <p:sp>
        <p:nvSpPr>
          <p:cNvPr id="10" name="Picture Placeholder 9"/>
          <p:cNvSpPr>
            <a:spLocks noGrp="1"/>
          </p:cNvSpPr>
          <p:nvPr>
            <p:ph type="pic" sz="quarter" idx="13" hasCustomPrompt="1"/>
          </p:nvPr>
        </p:nvSpPr>
        <p:spPr>
          <a:xfrm>
            <a:off x="1773206" y="1931972"/>
            <a:ext cx="2761052" cy="3390685"/>
          </a:xfrm>
          <a:solidFill>
            <a:schemeClr val="bg1">
              <a:lumMod val="85000"/>
            </a:schemeClr>
          </a:solidFill>
          <a:ln w="12700">
            <a:solidFill>
              <a:schemeClr val="bg2">
                <a:lumMod val="60000"/>
                <a:lumOff val="40000"/>
              </a:schemeClr>
            </a:solidFill>
          </a:ln>
        </p:spPr>
        <p:txBody>
          <a:bodyPr anchor="ctr" anchorCtr="0">
            <a:normAutofit/>
          </a:bodyPr>
          <a:lstStyle>
            <a:lvl1pPr marL="0" indent="0" algn="ctr">
              <a:buNone/>
              <a:defRPr sz="2800" baseline="0">
                <a:solidFill>
                  <a:schemeClr val="bg1">
                    <a:lumMod val="50000"/>
                  </a:schemeClr>
                </a:solidFill>
              </a:defRPr>
            </a:lvl1pPr>
          </a:lstStyle>
          <a:p>
            <a:r>
              <a:rPr lang="en-US" dirty="0" smtClean="0"/>
              <a:t>Picture TBD</a:t>
            </a:r>
            <a:endParaRPr lang="en-US" dirty="0"/>
          </a:p>
        </p:txBody>
      </p:sp>
      <p:sp>
        <p:nvSpPr>
          <p:cNvPr id="4" name="Date Placeholder 3"/>
          <p:cNvSpPr>
            <a:spLocks noGrp="1"/>
          </p:cNvSpPr>
          <p:nvPr>
            <p:ph type="dt" sz="half" idx="14"/>
          </p:nvPr>
        </p:nvSpPr>
        <p:spPr/>
        <p:txBody>
          <a:bodyPr/>
          <a:lstStyle/>
          <a:p>
            <a:fld id="{34366E7D-35DB-49CC-9CE3-6BA41BA32B0C}" type="datetime1">
              <a:rPr lang="en-US">
                <a:solidFill>
                  <a:prstClr val="white">
                    <a:lumMod val="50000"/>
                  </a:prstClr>
                </a:solidFill>
              </a:rPr>
              <a:pPr/>
              <a:t>11/6/2018</a:t>
            </a:fld>
            <a:endParaRPr dirty="0">
              <a:solidFill>
                <a:prstClr val="white">
                  <a:lumMod val="50000"/>
                </a:prstClr>
              </a:solidFill>
            </a:endParaRPr>
          </a:p>
        </p:txBody>
      </p:sp>
      <p:sp>
        <p:nvSpPr>
          <p:cNvPr id="7" name="Footer Placeholder 6"/>
          <p:cNvSpPr>
            <a:spLocks noGrp="1"/>
          </p:cNvSpPr>
          <p:nvPr>
            <p:ph type="ftr" sz="quarter" idx="15"/>
          </p:nvPr>
        </p:nvSpPr>
        <p:spPr/>
        <p:txBody>
          <a:bodyPr/>
          <a:lstStyle/>
          <a:p>
            <a:pPr>
              <a:defRPr/>
            </a:pPr>
            <a:endParaRPr lang="en-US" dirty="0">
              <a:solidFill>
                <a:prstClr val="white">
                  <a:lumMod val="50000"/>
                </a:prstClr>
              </a:solidFill>
            </a:endParaRPr>
          </a:p>
        </p:txBody>
      </p:sp>
      <p:sp>
        <p:nvSpPr>
          <p:cNvPr id="9" name="Slide Number Placeholder 8"/>
          <p:cNvSpPr>
            <a:spLocks noGrp="1"/>
          </p:cNvSpPr>
          <p:nvPr>
            <p:ph type="sldNum" sz="quarter" idx="16"/>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41819921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column All-up">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smtClean="0"/>
              <a:t>2 column All-up Layout</a:t>
            </a:r>
            <a:endParaRPr lang="en-US" dirty="0"/>
          </a:p>
        </p:txBody>
      </p:sp>
      <p:sp>
        <p:nvSpPr>
          <p:cNvPr id="16" name="Text Placeholder 5"/>
          <p:cNvSpPr>
            <a:spLocks noGrp="1"/>
          </p:cNvSpPr>
          <p:nvPr>
            <p:ph type="body" sz="quarter" idx="21"/>
          </p:nvPr>
        </p:nvSpPr>
        <p:spPr>
          <a:xfrm>
            <a:off x="6716352" y="2584474"/>
            <a:ext cx="4849540" cy="6690648"/>
          </a:xfrm>
          <a:noFill/>
          <a:ln w="9525">
            <a:noFill/>
            <a:miter lim="800000"/>
            <a:headEnd/>
            <a:tailEnd/>
          </a:ln>
        </p:spPr>
        <p:txBody>
          <a:bodyPr vert="horz" wrap="square" lIns="0" tIns="127939" rIns="0" bIns="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smtClean="0"/>
              <a:t>Click to edit Master text styles</a:t>
            </a:r>
          </a:p>
          <a:p>
            <a:pPr marL="1032844" lvl="1" indent="-481995"/>
            <a:r>
              <a:rPr lang="en-US" dirty="0" smtClean="0"/>
              <a:t>Second level</a:t>
            </a:r>
          </a:p>
          <a:p>
            <a:pPr marL="1521502" lvl="2" indent="-481995"/>
            <a:r>
              <a:rPr lang="en-US" dirty="0" smtClean="0"/>
              <a:t>Third level</a:t>
            </a:r>
          </a:p>
          <a:p>
            <a:pPr marL="1987947" lvl="3" indent="-481995"/>
            <a:r>
              <a:rPr lang="en-US" dirty="0" smtClean="0"/>
              <a:t>Fourth level</a:t>
            </a:r>
          </a:p>
          <a:p>
            <a:pPr marL="2394420" lvl="4" indent="-481995"/>
            <a:r>
              <a:rPr lang="en-US" dirty="0" smtClean="0"/>
              <a:t>Fifth level</a:t>
            </a:r>
            <a:endParaRPr lang="en-US" dirty="0"/>
          </a:p>
        </p:txBody>
      </p:sp>
      <p:sp>
        <p:nvSpPr>
          <p:cNvPr id="2" name="Date Placeholder 1"/>
          <p:cNvSpPr>
            <a:spLocks noGrp="1"/>
          </p:cNvSpPr>
          <p:nvPr>
            <p:ph type="dt" sz="half" idx="22"/>
          </p:nvPr>
        </p:nvSpPr>
        <p:spPr/>
        <p:txBody>
          <a:bodyPr/>
          <a:lstStyle/>
          <a:p>
            <a:fld id="{3E27CD19-F1B6-46B7-926B-DBB7817E5484}"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noFill/>
          <a:ln w="9525">
            <a:noFill/>
            <a:miter lim="800000"/>
            <a:headEnd/>
            <a:tailEnd/>
          </a:ln>
        </p:spPr>
        <p:txBody>
          <a:bodyPr vert="horz" wrap="square" lIns="0" tIns="127939" rIns="0" bIns="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smtClean="0"/>
              <a:t>Click to edit Master text styles</a:t>
            </a:r>
          </a:p>
          <a:p>
            <a:pPr marL="1032844" lvl="1" indent="-481995"/>
            <a:r>
              <a:rPr lang="en-US" dirty="0" smtClean="0"/>
              <a:t>Second level</a:t>
            </a:r>
          </a:p>
          <a:p>
            <a:pPr marL="1521502" lvl="2" indent="-481995"/>
            <a:r>
              <a:rPr lang="en-US" dirty="0" smtClean="0"/>
              <a:t>Third level</a:t>
            </a:r>
          </a:p>
          <a:p>
            <a:pPr marL="1987947" lvl="3" indent="-481995"/>
            <a:r>
              <a:rPr lang="en-US" dirty="0" smtClean="0"/>
              <a:t>Fourth level</a:t>
            </a:r>
          </a:p>
          <a:p>
            <a:pPr marL="2394420" lvl="4" indent="-481995"/>
            <a:r>
              <a:rPr lang="en-US" dirty="0" smtClean="0"/>
              <a:t>Fifth level</a:t>
            </a:r>
            <a:endParaRPr lang="en-US" dirty="0"/>
          </a:p>
        </p:txBody>
      </p:sp>
      <p:sp>
        <p:nvSpPr>
          <p:cNvPr id="18" name="Text Placeholder 2"/>
          <p:cNvSpPr>
            <a:spLocks noGrp="1"/>
          </p:cNvSpPr>
          <p:nvPr>
            <p:ph type="body" idx="1"/>
          </p:nvPr>
        </p:nvSpPr>
        <p:spPr>
          <a:xfrm>
            <a:off x="1522415" y="1931353"/>
            <a:ext cx="4849540" cy="641043"/>
          </a:xfrm>
          <a:noFill/>
          <a:ln>
            <a:noFill/>
          </a:ln>
        </p:spPr>
        <p:txBody>
          <a:bodyPr anchor="ctr" anchorCtr="0"/>
          <a:lstStyle>
            <a:lvl1pPr marL="0" indent="0" algn="l">
              <a:buNone/>
              <a:defRPr sz="3400" b="1">
                <a:solidFill>
                  <a:schemeClr val="tx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Click to edit</a:t>
            </a:r>
          </a:p>
        </p:txBody>
      </p:sp>
      <p:sp>
        <p:nvSpPr>
          <p:cNvPr id="20" name="Text Placeholder 2"/>
          <p:cNvSpPr>
            <a:spLocks noGrp="1"/>
          </p:cNvSpPr>
          <p:nvPr>
            <p:ph type="body" idx="26"/>
          </p:nvPr>
        </p:nvSpPr>
        <p:spPr>
          <a:xfrm>
            <a:off x="6716352" y="1931353"/>
            <a:ext cx="4849540" cy="641043"/>
          </a:xfrm>
          <a:noFill/>
          <a:ln>
            <a:noFill/>
          </a:ln>
        </p:spPr>
        <p:txBody>
          <a:bodyPr anchor="ctr" anchorCtr="0"/>
          <a:lstStyle>
            <a:lvl1pPr marL="0" indent="0" algn="l">
              <a:buNone/>
              <a:defRPr sz="3400" b="1">
                <a:solidFill>
                  <a:schemeClr val="tx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Click to edit</a:t>
            </a:r>
          </a:p>
        </p:txBody>
      </p:sp>
    </p:spTree>
    <p:extLst>
      <p:ext uri="{BB962C8B-B14F-4D97-AF65-F5344CB8AC3E}">
        <p14:creationId xmlns:p14="http://schemas.microsoft.com/office/powerpoint/2010/main" val="25425441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column Cross Program">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smtClean="0"/>
              <a:t>2 column Cross Program Layout</a:t>
            </a:r>
            <a:endParaRPr lang="en-US" dirty="0"/>
          </a:p>
        </p:txBody>
      </p:sp>
      <p:sp>
        <p:nvSpPr>
          <p:cNvPr id="16" name="Text Placeholder 5"/>
          <p:cNvSpPr>
            <a:spLocks noGrp="1"/>
          </p:cNvSpPr>
          <p:nvPr>
            <p:ph type="body" sz="quarter" idx="21"/>
          </p:nvPr>
        </p:nvSpPr>
        <p:spPr>
          <a:xfrm>
            <a:off x="6716352" y="2584474"/>
            <a:ext cx="4849540" cy="6690648"/>
          </a:xfrm>
          <a:solidFill>
            <a:srgbClr val="EBD2FE"/>
          </a:solidFill>
          <a:ln w="9525">
            <a:solidFill>
              <a:srgbClr val="A642F0"/>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smtClean="0"/>
              <a:t>Click to edit Master text styles</a:t>
            </a:r>
          </a:p>
          <a:p>
            <a:pPr marL="1032844" lvl="1" indent="-481995"/>
            <a:r>
              <a:rPr lang="en-US" dirty="0" smtClean="0"/>
              <a:t>Second level</a:t>
            </a:r>
          </a:p>
          <a:p>
            <a:pPr marL="1521502" lvl="2" indent="-481995"/>
            <a:r>
              <a:rPr lang="en-US" dirty="0" smtClean="0"/>
              <a:t>Third level</a:t>
            </a:r>
          </a:p>
          <a:p>
            <a:pPr marL="1987947" lvl="3" indent="-481995"/>
            <a:r>
              <a:rPr lang="en-US" dirty="0" smtClean="0"/>
              <a:t>Fourth level</a:t>
            </a:r>
          </a:p>
          <a:p>
            <a:pPr marL="2394420" lvl="4" indent="-481995"/>
            <a:r>
              <a:rPr lang="en-US" dirty="0" smtClean="0"/>
              <a:t>Fifth level</a:t>
            </a:r>
            <a:endParaRPr lang="en-US" dirty="0"/>
          </a:p>
        </p:txBody>
      </p:sp>
      <p:sp>
        <p:nvSpPr>
          <p:cNvPr id="2" name="Date Placeholder 1"/>
          <p:cNvSpPr>
            <a:spLocks noGrp="1"/>
          </p:cNvSpPr>
          <p:nvPr>
            <p:ph type="dt" sz="half" idx="22"/>
          </p:nvPr>
        </p:nvSpPr>
        <p:spPr/>
        <p:txBody>
          <a:bodyPr/>
          <a:lstStyle/>
          <a:p>
            <a:fld id="{C974C098-3B56-4AC7-8DD6-EA8DA9285EF1}"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rgbClr val="EBD2FE"/>
          </a:solidFill>
          <a:ln w="9525">
            <a:solidFill>
              <a:srgbClr val="A642F0"/>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smtClean="0"/>
              <a:t>Click to edit Master text styles</a:t>
            </a:r>
          </a:p>
          <a:p>
            <a:pPr marL="1032844" lvl="1" indent="-481995"/>
            <a:r>
              <a:rPr lang="en-US" dirty="0" smtClean="0"/>
              <a:t>Second level</a:t>
            </a:r>
          </a:p>
          <a:p>
            <a:pPr marL="1521502" lvl="2" indent="-481995"/>
            <a:r>
              <a:rPr lang="en-US" dirty="0" smtClean="0"/>
              <a:t>Third level</a:t>
            </a:r>
          </a:p>
          <a:p>
            <a:pPr marL="1987947" lvl="3" indent="-481995"/>
            <a:r>
              <a:rPr lang="en-US" dirty="0" smtClean="0"/>
              <a:t>Fourth level</a:t>
            </a:r>
          </a:p>
          <a:p>
            <a:pPr marL="2394420" lvl="4" indent="-481995"/>
            <a:r>
              <a:rPr lang="en-US" dirty="0" smtClean="0"/>
              <a:t>Fifth level</a:t>
            </a:r>
            <a:endParaRPr lang="en-US" dirty="0"/>
          </a:p>
        </p:txBody>
      </p:sp>
      <p:sp>
        <p:nvSpPr>
          <p:cNvPr id="18" name="Text Placeholder 2"/>
          <p:cNvSpPr>
            <a:spLocks noGrp="1"/>
          </p:cNvSpPr>
          <p:nvPr>
            <p:ph type="body" idx="1"/>
          </p:nvPr>
        </p:nvSpPr>
        <p:spPr>
          <a:xfrm>
            <a:off x="1522415" y="1931353"/>
            <a:ext cx="4849540" cy="641043"/>
          </a:xfrm>
          <a:solidFill>
            <a:srgbClr val="7927FD"/>
          </a:solidFill>
          <a:ln>
            <a:solidFill>
              <a:srgbClr val="7927FD"/>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Click to edit</a:t>
            </a:r>
          </a:p>
        </p:txBody>
      </p:sp>
      <p:sp>
        <p:nvSpPr>
          <p:cNvPr id="20" name="Text Placeholder 2"/>
          <p:cNvSpPr>
            <a:spLocks noGrp="1"/>
          </p:cNvSpPr>
          <p:nvPr>
            <p:ph type="body" idx="26"/>
          </p:nvPr>
        </p:nvSpPr>
        <p:spPr>
          <a:xfrm>
            <a:off x="6716352" y="1931353"/>
            <a:ext cx="4849540" cy="641043"/>
          </a:xfrm>
          <a:solidFill>
            <a:srgbClr val="7927FD"/>
          </a:solidFill>
          <a:ln>
            <a:solidFill>
              <a:srgbClr val="7927FD"/>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Click to edit</a:t>
            </a:r>
          </a:p>
        </p:txBody>
      </p:sp>
    </p:spTree>
    <p:extLst>
      <p:ext uri="{BB962C8B-B14F-4D97-AF65-F5344CB8AC3E}">
        <p14:creationId xmlns:p14="http://schemas.microsoft.com/office/powerpoint/2010/main" val="414496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 column Tools">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smtClean="0"/>
              <a:t>2 column Tools Layout</a:t>
            </a:r>
            <a:endParaRPr lang="en-US" dirty="0"/>
          </a:p>
        </p:txBody>
      </p:sp>
      <p:sp>
        <p:nvSpPr>
          <p:cNvPr id="16" name="Text Placeholder 5"/>
          <p:cNvSpPr>
            <a:spLocks noGrp="1"/>
          </p:cNvSpPr>
          <p:nvPr>
            <p:ph type="body" sz="quarter" idx="21"/>
          </p:nvPr>
        </p:nvSpPr>
        <p:spPr>
          <a:xfrm>
            <a:off x="6716352" y="2584474"/>
            <a:ext cx="4849540" cy="6690648"/>
          </a:xfrm>
          <a:solidFill>
            <a:schemeClr val="bg2">
              <a:lumMod val="20000"/>
              <a:lumOff val="80000"/>
            </a:schemeClr>
          </a:solidFill>
          <a:ln w="9525">
            <a:solidFill>
              <a:schemeClr val="bg2"/>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smtClean="0"/>
              <a:t>Click to edit Master text styles</a:t>
            </a:r>
          </a:p>
          <a:p>
            <a:pPr marL="1032844" lvl="1" indent="-481995"/>
            <a:r>
              <a:rPr lang="en-US" dirty="0" smtClean="0"/>
              <a:t>Second level</a:t>
            </a:r>
          </a:p>
          <a:p>
            <a:pPr marL="1521502" lvl="2" indent="-481995"/>
            <a:r>
              <a:rPr lang="en-US" dirty="0" smtClean="0"/>
              <a:t>Third level</a:t>
            </a:r>
          </a:p>
          <a:p>
            <a:pPr marL="1987947" lvl="3" indent="-481995"/>
            <a:r>
              <a:rPr lang="en-US" dirty="0" smtClean="0"/>
              <a:t>Fourth level</a:t>
            </a:r>
          </a:p>
          <a:p>
            <a:pPr marL="2394420" lvl="4" indent="-481995"/>
            <a:r>
              <a:rPr lang="en-US" dirty="0" smtClean="0"/>
              <a:t>Fifth level</a:t>
            </a:r>
            <a:endParaRPr lang="en-US" dirty="0"/>
          </a:p>
        </p:txBody>
      </p:sp>
      <p:sp>
        <p:nvSpPr>
          <p:cNvPr id="2" name="Date Placeholder 1"/>
          <p:cNvSpPr>
            <a:spLocks noGrp="1"/>
          </p:cNvSpPr>
          <p:nvPr>
            <p:ph type="dt" sz="half" idx="22"/>
          </p:nvPr>
        </p:nvSpPr>
        <p:spPr/>
        <p:txBody>
          <a:bodyPr/>
          <a:lstStyle/>
          <a:p>
            <a:fld id="{815F2DC6-CC91-4940-B281-B055A602594D}"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bg2">
              <a:lumMod val="20000"/>
              <a:lumOff val="80000"/>
            </a:schemeClr>
          </a:solidFill>
          <a:ln w="9525">
            <a:solidFill>
              <a:schemeClr val="bg2"/>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smtClean="0"/>
              <a:t>Click to edit Master text styles</a:t>
            </a:r>
          </a:p>
          <a:p>
            <a:pPr marL="1032844" lvl="1" indent="-481995"/>
            <a:r>
              <a:rPr lang="en-US" dirty="0" smtClean="0"/>
              <a:t>Second level</a:t>
            </a:r>
          </a:p>
          <a:p>
            <a:pPr marL="1521502" lvl="2" indent="-481995"/>
            <a:r>
              <a:rPr lang="en-US" dirty="0" smtClean="0"/>
              <a:t>Third level</a:t>
            </a:r>
          </a:p>
          <a:p>
            <a:pPr marL="1987947" lvl="3" indent="-481995"/>
            <a:r>
              <a:rPr lang="en-US" dirty="0" smtClean="0"/>
              <a:t>Fourth level</a:t>
            </a:r>
          </a:p>
          <a:p>
            <a:pPr marL="2394420" lvl="4" indent="-481995"/>
            <a:r>
              <a:rPr lang="en-US" dirty="0" smtClean="0"/>
              <a:t>Fifth level</a:t>
            </a:r>
            <a:endParaRPr lang="en-US" dirty="0"/>
          </a:p>
        </p:txBody>
      </p:sp>
      <p:sp>
        <p:nvSpPr>
          <p:cNvPr id="18" name="Text Placeholder 2"/>
          <p:cNvSpPr>
            <a:spLocks noGrp="1"/>
          </p:cNvSpPr>
          <p:nvPr>
            <p:ph type="body" idx="1"/>
          </p:nvPr>
        </p:nvSpPr>
        <p:spPr>
          <a:xfrm>
            <a:off x="1522415" y="1931353"/>
            <a:ext cx="4849540" cy="641043"/>
          </a:xfrm>
          <a:solidFill>
            <a:schemeClr val="bg2"/>
          </a:solidFill>
          <a:ln>
            <a:solidFill>
              <a:schemeClr val="bg2"/>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Click to edit</a:t>
            </a:r>
          </a:p>
        </p:txBody>
      </p:sp>
      <p:sp>
        <p:nvSpPr>
          <p:cNvPr id="20" name="Text Placeholder 2"/>
          <p:cNvSpPr>
            <a:spLocks noGrp="1"/>
          </p:cNvSpPr>
          <p:nvPr>
            <p:ph type="body" idx="26"/>
          </p:nvPr>
        </p:nvSpPr>
        <p:spPr>
          <a:xfrm>
            <a:off x="6716352" y="1931353"/>
            <a:ext cx="4849540" cy="641043"/>
          </a:xfrm>
          <a:solidFill>
            <a:schemeClr val="bg2"/>
          </a:solidFill>
          <a:ln>
            <a:solidFill>
              <a:schemeClr val="bg2"/>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Click to edit</a:t>
            </a:r>
          </a:p>
        </p:txBody>
      </p:sp>
    </p:spTree>
    <p:extLst>
      <p:ext uri="{BB962C8B-B14F-4D97-AF65-F5344CB8AC3E}">
        <p14:creationId xmlns:p14="http://schemas.microsoft.com/office/powerpoint/2010/main" val="1320324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column Resources">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smtClean="0"/>
              <a:t>2 column Resources Layout</a:t>
            </a:r>
            <a:endParaRPr lang="en-US" dirty="0"/>
          </a:p>
        </p:txBody>
      </p:sp>
      <p:sp>
        <p:nvSpPr>
          <p:cNvPr id="16" name="Text Placeholder 5"/>
          <p:cNvSpPr>
            <a:spLocks noGrp="1"/>
          </p:cNvSpPr>
          <p:nvPr>
            <p:ph type="body" sz="quarter" idx="21"/>
          </p:nvPr>
        </p:nvSpPr>
        <p:spPr>
          <a:xfrm>
            <a:off x="6716352" y="2584474"/>
            <a:ext cx="4849540" cy="6690648"/>
          </a:xfrm>
          <a:solidFill>
            <a:schemeClr val="accent5">
              <a:lumMod val="20000"/>
              <a:lumOff val="80000"/>
            </a:schemeClr>
          </a:solidFill>
          <a:ln w="9525">
            <a:solidFill>
              <a:schemeClr val="accent4"/>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smtClean="0"/>
              <a:t>Click to edit Master text styles</a:t>
            </a:r>
          </a:p>
          <a:p>
            <a:pPr marL="1032844" lvl="1" indent="-481995"/>
            <a:r>
              <a:rPr lang="en-US" dirty="0" smtClean="0"/>
              <a:t>Second level</a:t>
            </a:r>
          </a:p>
          <a:p>
            <a:pPr marL="1521502" lvl="2" indent="-481995"/>
            <a:r>
              <a:rPr lang="en-US" dirty="0" smtClean="0"/>
              <a:t>Third level</a:t>
            </a:r>
          </a:p>
          <a:p>
            <a:pPr marL="1987947" lvl="3" indent="-481995"/>
            <a:r>
              <a:rPr lang="en-US" dirty="0" smtClean="0"/>
              <a:t>Fourth level</a:t>
            </a:r>
          </a:p>
          <a:p>
            <a:pPr marL="2394420" lvl="4" indent="-481995"/>
            <a:r>
              <a:rPr lang="en-US" dirty="0" smtClean="0"/>
              <a:t>Fifth level</a:t>
            </a:r>
            <a:endParaRPr lang="en-US" dirty="0"/>
          </a:p>
        </p:txBody>
      </p:sp>
      <p:sp>
        <p:nvSpPr>
          <p:cNvPr id="2" name="Date Placeholder 1"/>
          <p:cNvSpPr>
            <a:spLocks noGrp="1"/>
          </p:cNvSpPr>
          <p:nvPr>
            <p:ph type="dt" sz="half" idx="22"/>
          </p:nvPr>
        </p:nvSpPr>
        <p:spPr/>
        <p:txBody>
          <a:bodyPr/>
          <a:lstStyle/>
          <a:p>
            <a:fld id="{3DE60751-CE9E-4C8D-A443-1AF035714B29}"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5">
              <a:lumMod val="20000"/>
              <a:lumOff val="80000"/>
            </a:schemeClr>
          </a:solidFill>
          <a:ln w="9525">
            <a:solidFill>
              <a:schemeClr val="accent4"/>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smtClean="0"/>
              <a:t>Click to edit Master text styles</a:t>
            </a:r>
          </a:p>
          <a:p>
            <a:pPr marL="1032844" lvl="1" indent="-481995"/>
            <a:r>
              <a:rPr lang="en-US" dirty="0" smtClean="0"/>
              <a:t>Second level</a:t>
            </a:r>
          </a:p>
          <a:p>
            <a:pPr marL="1521502" lvl="2" indent="-481995"/>
            <a:r>
              <a:rPr lang="en-US" dirty="0" smtClean="0"/>
              <a:t>Third level</a:t>
            </a:r>
          </a:p>
          <a:p>
            <a:pPr marL="1987947" lvl="3" indent="-481995"/>
            <a:r>
              <a:rPr lang="en-US" dirty="0" smtClean="0"/>
              <a:t>Fourth level</a:t>
            </a:r>
          </a:p>
          <a:p>
            <a:pPr marL="2394420" lvl="4" indent="-481995"/>
            <a:r>
              <a:rPr lang="en-US" dirty="0" smtClean="0"/>
              <a:t>Fifth level</a:t>
            </a:r>
            <a:endParaRPr lang="en-US" dirty="0"/>
          </a:p>
        </p:txBody>
      </p:sp>
      <p:sp>
        <p:nvSpPr>
          <p:cNvPr id="18" name="Text Placeholder 2"/>
          <p:cNvSpPr>
            <a:spLocks noGrp="1"/>
          </p:cNvSpPr>
          <p:nvPr>
            <p:ph type="body" idx="1"/>
          </p:nvPr>
        </p:nvSpPr>
        <p:spPr>
          <a:xfrm>
            <a:off x="1522415" y="1931353"/>
            <a:ext cx="4849540" cy="641043"/>
          </a:xfrm>
          <a:solidFill>
            <a:schemeClr val="accent4"/>
          </a:solidFill>
          <a:ln>
            <a:solidFill>
              <a:schemeClr val="accent4"/>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Click to edit</a:t>
            </a:r>
          </a:p>
        </p:txBody>
      </p:sp>
      <p:sp>
        <p:nvSpPr>
          <p:cNvPr id="20" name="Text Placeholder 2"/>
          <p:cNvSpPr>
            <a:spLocks noGrp="1"/>
          </p:cNvSpPr>
          <p:nvPr>
            <p:ph type="body" idx="26"/>
          </p:nvPr>
        </p:nvSpPr>
        <p:spPr>
          <a:xfrm>
            <a:off x="6716352" y="1931353"/>
            <a:ext cx="4849540" cy="641043"/>
          </a:xfrm>
          <a:solidFill>
            <a:schemeClr val="accent4"/>
          </a:solidFill>
          <a:ln>
            <a:solidFill>
              <a:schemeClr val="accent4"/>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Click to edit</a:t>
            </a:r>
          </a:p>
        </p:txBody>
      </p:sp>
    </p:spTree>
    <p:extLst>
      <p:ext uri="{BB962C8B-B14F-4D97-AF65-F5344CB8AC3E}">
        <p14:creationId xmlns:p14="http://schemas.microsoft.com/office/powerpoint/2010/main" val="1303122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 column Outreach">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smtClean="0"/>
              <a:t>2 column Outreach Layout</a:t>
            </a:r>
            <a:endParaRPr lang="en-US" dirty="0"/>
          </a:p>
        </p:txBody>
      </p:sp>
      <p:sp>
        <p:nvSpPr>
          <p:cNvPr id="16" name="Text Placeholder 5"/>
          <p:cNvSpPr>
            <a:spLocks noGrp="1"/>
          </p:cNvSpPr>
          <p:nvPr>
            <p:ph type="body" sz="quarter" idx="21"/>
          </p:nvPr>
        </p:nvSpPr>
        <p:spPr>
          <a:xfrm>
            <a:off x="6716352" y="2584474"/>
            <a:ext cx="4849540" cy="6690648"/>
          </a:xfrm>
          <a:solidFill>
            <a:schemeClr val="accent3">
              <a:lumMod val="20000"/>
              <a:lumOff val="80000"/>
            </a:schemeClr>
          </a:solidFill>
          <a:ln w="9525">
            <a:solidFill>
              <a:schemeClr val="accent3"/>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smtClean="0"/>
              <a:t>Click to edit Master text styles</a:t>
            </a:r>
          </a:p>
          <a:p>
            <a:pPr marL="1032844" lvl="1" indent="-481995"/>
            <a:r>
              <a:rPr lang="en-US" dirty="0" smtClean="0"/>
              <a:t>Second level</a:t>
            </a:r>
          </a:p>
          <a:p>
            <a:pPr marL="1521502" lvl="2" indent="-481995"/>
            <a:r>
              <a:rPr lang="en-US" dirty="0" smtClean="0"/>
              <a:t>Third level</a:t>
            </a:r>
          </a:p>
          <a:p>
            <a:pPr marL="1987947" lvl="3" indent="-481995"/>
            <a:r>
              <a:rPr lang="en-US" dirty="0" smtClean="0"/>
              <a:t>Fourth level</a:t>
            </a:r>
          </a:p>
          <a:p>
            <a:pPr marL="2394420" lvl="4" indent="-481995"/>
            <a:r>
              <a:rPr lang="en-US" dirty="0" smtClean="0"/>
              <a:t>Fifth level</a:t>
            </a:r>
            <a:endParaRPr lang="en-US" dirty="0"/>
          </a:p>
        </p:txBody>
      </p:sp>
      <p:sp>
        <p:nvSpPr>
          <p:cNvPr id="2" name="Date Placeholder 1"/>
          <p:cNvSpPr>
            <a:spLocks noGrp="1"/>
          </p:cNvSpPr>
          <p:nvPr>
            <p:ph type="dt" sz="half" idx="22"/>
          </p:nvPr>
        </p:nvSpPr>
        <p:spPr/>
        <p:txBody>
          <a:bodyPr/>
          <a:lstStyle/>
          <a:p>
            <a:fld id="{47FFEB5F-9F90-4D3F-9EEC-5DC2BDBEF789}"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3">
              <a:lumMod val="20000"/>
              <a:lumOff val="80000"/>
            </a:schemeClr>
          </a:solidFill>
          <a:ln w="9525">
            <a:solidFill>
              <a:schemeClr val="accent3"/>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smtClean="0"/>
              <a:t>Click to edit Master text styles</a:t>
            </a:r>
          </a:p>
          <a:p>
            <a:pPr marL="1032844" lvl="1" indent="-481995"/>
            <a:r>
              <a:rPr lang="en-US" dirty="0" smtClean="0"/>
              <a:t>Second level</a:t>
            </a:r>
          </a:p>
          <a:p>
            <a:pPr marL="1521502" lvl="2" indent="-481995"/>
            <a:r>
              <a:rPr lang="en-US" dirty="0" smtClean="0"/>
              <a:t>Third level</a:t>
            </a:r>
          </a:p>
          <a:p>
            <a:pPr marL="1987947" lvl="3" indent="-481995"/>
            <a:r>
              <a:rPr lang="en-US" dirty="0" smtClean="0"/>
              <a:t>Fourth level</a:t>
            </a:r>
          </a:p>
          <a:p>
            <a:pPr marL="2394420" lvl="4" indent="-481995"/>
            <a:r>
              <a:rPr lang="en-US" dirty="0" smtClean="0"/>
              <a:t>Fifth level</a:t>
            </a:r>
            <a:endParaRPr lang="en-US" dirty="0"/>
          </a:p>
        </p:txBody>
      </p:sp>
      <p:sp>
        <p:nvSpPr>
          <p:cNvPr id="18" name="Text Placeholder 2"/>
          <p:cNvSpPr>
            <a:spLocks noGrp="1"/>
          </p:cNvSpPr>
          <p:nvPr>
            <p:ph type="body" idx="1"/>
          </p:nvPr>
        </p:nvSpPr>
        <p:spPr>
          <a:xfrm>
            <a:off x="1522415" y="1931353"/>
            <a:ext cx="4849540" cy="641043"/>
          </a:xfrm>
          <a:solidFill>
            <a:schemeClr val="accent3"/>
          </a:solidFill>
          <a:ln>
            <a:solidFill>
              <a:schemeClr val="accent3"/>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Click to edit</a:t>
            </a:r>
          </a:p>
        </p:txBody>
      </p:sp>
      <p:sp>
        <p:nvSpPr>
          <p:cNvPr id="20" name="Text Placeholder 2"/>
          <p:cNvSpPr>
            <a:spLocks noGrp="1"/>
          </p:cNvSpPr>
          <p:nvPr>
            <p:ph type="body" idx="26"/>
          </p:nvPr>
        </p:nvSpPr>
        <p:spPr>
          <a:xfrm>
            <a:off x="6716352" y="1931353"/>
            <a:ext cx="4849540" cy="641043"/>
          </a:xfrm>
          <a:solidFill>
            <a:schemeClr val="accent3"/>
          </a:solidFill>
          <a:ln>
            <a:solidFill>
              <a:schemeClr val="accent3"/>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Click to edit</a:t>
            </a:r>
          </a:p>
        </p:txBody>
      </p:sp>
    </p:spTree>
    <p:extLst>
      <p:ext uri="{BB962C8B-B14F-4D97-AF65-F5344CB8AC3E}">
        <p14:creationId xmlns:p14="http://schemas.microsoft.com/office/powerpoint/2010/main" val="3029419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column Training">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smtClean="0"/>
              <a:t>2 column Training Layout</a:t>
            </a:r>
            <a:endParaRPr lang="en-US" dirty="0"/>
          </a:p>
        </p:txBody>
      </p:sp>
      <p:sp>
        <p:nvSpPr>
          <p:cNvPr id="16" name="Text Placeholder 5"/>
          <p:cNvSpPr>
            <a:spLocks noGrp="1"/>
          </p:cNvSpPr>
          <p:nvPr>
            <p:ph type="body" sz="quarter" idx="21"/>
          </p:nvPr>
        </p:nvSpPr>
        <p:spPr>
          <a:xfrm>
            <a:off x="6716352" y="2584474"/>
            <a:ext cx="4849540" cy="6690648"/>
          </a:xfrm>
          <a:solidFill>
            <a:schemeClr val="accent1">
              <a:lumMod val="20000"/>
              <a:lumOff val="80000"/>
            </a:schemeClr>
          </a:solidFill>
          <a:ln w="9525">
            <a:solidFill>
              <a:schemeClr val="accent1"/>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smtClean="0"/>
              <a:t>Click to edit Master text styles</a:t>
            </a:r>
          </a:p>
          <a:p>
            <a:pPr marL="1032844" lvl="1" indent="-481995"/>
            <a:r>
              <a:rPr lang="en-US" dirty="0" smtClean="0"/>
              <a:t>Second level</a:t>
            </a:r>
          </a:p>
          <a:p>
            <a:pPr marL="1521502" lvl="2" indent="-481995"/>
            <a:r>
              <a:rPr lang="en-US" dirty="0" smtClean="0"/>
              <a:t>Third level</a:t>
            </a:r>
          </a:p>
          <a:p>
            <a:pPr marL="1987947" lvl="3" indent="-481995"/>
            <a:r>
              <a:rPr lang="en-US" dirty="0" smtClean="0"/>
              <a:t>Fourth level</a:t>
            </a:r>
          </a:p>
          <a:p>
            <a:pPr marL="2394420" lvl="4" indent="-481995"/>
            <a:r>
              <a:rPr lang="en-US" dirty="0" smtClean="0"/>
              <a:t>Fifth level</a:t>
            </a:r>
            <a:endParaRPr lang="en-US" dirty="0"/>
          </a:p>
        </p:txBody>
      </p:sp>
      <p:sp>
        <p:nvSpPr>
          <p:cNvPr id="2" name="Date Placeholder 1"/>
          <p:cNvSpPr>
            <a:spLocks noGrp="1"/>
          </p:cNvSpPr>
          <p:nvPr>
            <p:ph type="dt" sz="half" idx="22"/>
          </p:nvPr>
        </p:nvSpPr>
        <p:spPr/>
        <p:txBody>
          <a:bodyPr/>
          <a:lstStyle/>
          <a:p>
            <a:fld id="{4119C728-C8CA-4073-8111-09FD86EF8727}"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1">
              <a:lumMod val="20000"/>
              <a:lumOff val="80000"/>
            </a:schemeClr>
          </a:solidFill>
          <a:ln w="9525">
            <a:solidFill>
              <a:schemeClr val="accent1"/>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smtClean="0"/>
              <a:t>Click to edit Master text styles</a:t>
            </a:r>
          </a:p>
          <a:p>
            <a:pPr marL="1032844" lvl="1" indent="-481995"/>
            <a:r>
              <a:rPr lang="en-US" dirty="0" smtClean="0"/>
              <a:t>Second level</a:t>
            </a:r>
          </a:p>
          <a:p>
            <a:pPr marL="1521502" lvl="2" indent="-481995"/>
            <a:r>
              <a:rPr lang="en-US" dirty="0" smtClean="0"/>
              <a:t>Third level</a:t>
            </a:r>
          </a:p>
          <a:p>
            <a:pPr marL="1987947" lvl="3" indent="-481995"/>
            <a:r>
              <a:rPr lang="en-US" dirty="0" smtClean="0"/>
              <a:t>Fourth level</a:t>
            </a:r>
          </a:p>
          <a:p>
            <a:pPr marL="2394420" lvl="4" indent="-481995"/>
            <a:r>
              <a:rPr lang="en-US" dirty="0" smtClean="0"/>
              <a:t>Fifth level</a:t>
            </a:r>
            <a:endParaRPr lang="en-US" dirty="0"/>
          </a:p>
        </p:txBody>
      </p:sp>
      <p:sp>
        <p:nvSpPr>
          <p:cNvPr id="18" name="Text Placeholder 2"/>
          <p:cNvSpPr>
            <a:spLocks noGrp="1"/>
          </p:cNvSpPr>
          <p:nvPr>
            <p:ph type="body" idx="1"/>
          </p:nvPr>
        </p:nvSpPr>
        <p:spPr>
          <a:xfrm>
            <a:off x="1522415" y="1931353"/>
            <a:ext cx="4849540" cy="641043"/>
          </a:xfrm>
          <a:solidFill>
            <a:schemeClr val="accent1"/>
          </a:solidFill>
          <a:ln>
            <a:solidFill>
              <a:schemeClr val="accent1"/>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Click to edit</a:t>
            </a:r>
          </a:p>
        </p:txBody>
      </p:sp>
      <p:sp>
        <p:nvSpPr>
          <p:cNvPr id="20" name="Text Placeholder 2"/>
          <p:cNvSpPr>
            <a:spLocks noGrp="1"/>
          </p:cNvSpPr>
          <p:nvPr>
            <p:ph type="body" idx="26"/>
          </p:nvPr>
        </p:nvSpPr>
        <p:spPr>
          <a:xfrm>
            <a:off x="6716352" y="1931353"/>
            <a:ext cx="4849540" cy="641043"/>
          </a:xfrm>
          <a:solidFill>
            <a:schemeClr val="accent1"/>
          </a:solidFill>
          <a:ln>
            <a:solidFill>
              <a:schemeClr val="accent1"/>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Click to edit</a:t>
            </a:r>
          </a:p>
        </p:txBody>
      </p:sp>
    </p:spTree>
    <p:extLst>
      <p:ext uri="{BB962C8B-B14F-4D97-AF65-F5344CB8AC3E}">
        <p14:creationId xmlns:p14="http://schemas.microsoft.com/office/powerpoint/2010/main" val="13505276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rrows Cross Program">
    <p:spTree>
      <p:nvGrpSpPr>
        <p:cNvPr id="1" name=""/>
        <p:cNvGrpSpPr/>
        <p:nvPr/>
      </p:nvGrpSpPr>
      <p:grpSpPr>
        <a:xfrm>
          <a:off x="0" y="0"/>
          <a:ext cx="0" cy="0"/>
          <a:chOff x="0" y="0"/>
          <a:chExt cx="0" cy="0"/>
        </a:xfrm>
      </p:grpSpPr>
      <p:sp>
        <p:nvSpPr>
          <p:cNvPr id="18" name="Text Placeholder 17"/>
          <p:cNvSpPr>
            <a:spLocks noGrp="1"/>
          </p:cNvSpPr>
          <p:nvPr>
            <p:ph type="body" sz="quarter" idx="14"/>
          </p:nvPr>
        </p:nvSpPr>
        <p:spPr>
          <a:xfrm>
            <a:off x="4689483" y="1669719"/>
            <a:ext cx="6876415" cy="1609293"/>
          </a:xfrm>
          <a:prstGeom prst="roundRect">
            <a:avLst>
              <a:gd name="adj" fmla="val 16644"/>
            </a:avLst>
          </a:prstGeom>
          <a:solidFill>
            <a:schemeClr val="accent1">
              <a:lumMod val="40000"/>
              <a:lumOff val="60000"/>
            </a:schemeClr>
          </a:solidFill>
          <a:ln>
            <a:solidFill>
              <a:schemeClr val="accent1"/>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smtClean="0"/>
              <a:t>Click to edit Master text styles</a:t>
            </a:r>
          </a:p>
          <a:p>
            <a:pPr lvl="1"/>
            <a:r>
              <a:rPr lang="en-US" smtClean="0"/>
              <a:t>Second level</a:t>
            </a:r>
          </a:p>
          <a:p>
            <a:pPr lvl="2"/>
            <a:r>
              <a:rPr lang="en-US" smtClean="0"/>
              <a:t>Third level</a:t>
            </a:r>
          </a:p>
        </p:txBody>
      </p:sp>
      <p:sp>
        <p:nvSpPr>
          <p:cNvPr id="2" name="Title 1"/>
          <p:cNvSpPr>
            <a:spLocks noGrp="1"/>
          </p:cNvSpPr>
          <p:nvPr>
            <p:ph type="title" hasCustomPrompt="1"/>
          </p:nvPr>
        </p:nvSpPr>
        <p:spPr/>
        <p:txBody>
          <a:bodyPr/>
          <a:lstStyle>
            <a:lvl1pPr algn="ctr">
              <a:defRPr/>
            </a:lvl1pPr>
          </a:lstStyle>
          <a:p>
            <a:r>
              <a:rPr lang="en-US" dirty="0" smtClean="0"/>
              <a:t>Arrows Cross Program Layout</a:t>
            </a:r>
            <a:endParaRPr lang="en-US" dirty="0"/>
          </a:p>
        </p:txBody>
      </p:sp>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pPr>
              <a:defRPr/>
            </a:pPr>
            <a:fld id="{7D9A30A1-6337-4189-94CA-595AABD6AEBF}" type="datetime1">
              <a:rPr lang="en-US">
                <a:solidFill>
                  <a:prstClr val="white">
                    <a:lumMod val="50000"/>
                  </a:prstClr>
                </a:solidFill>
              </a:rPr>
              <a:pPr>
                <a:defRPr/>
              </a:pPr>
              <a:t>11/6/2018</a:t>
            </a:fld>
            <a:endParaRPr dirty="0">
              <a:solidFill>
                <a:prstClr val="white">
                  <a:lumMod val="50000"/>
                </a:prstClr>
              </a:solidFill>
            </a:endParaRPr>
          </a:p>
        </p:txBody>
      </p:sp>
      <p:sp>
        <p:nvSpPr>
          <p:cNvPr id="19" name="Text Placeholder 17"/>
          <p:cNvSpPr>
            <a:spLocks noGrp="1"/>
          </p:cNvSpPr>
          <p:nvPr>
            <p:ph type="body" sz="quarter" idx="15"/>
          </p:nvPr>
        </p:nvSpPr>
        <p:spPr>
          <a:xfrm>
            <a:off x="4689483" y="3561780"/>
            <a:ext cx="6876415" cy="1609293"/>
          </a:xfrm>
          <a:prstGeom prst="roundRect">
            <a:avLst>
              <a:gd name="adj" fmla="val 16644"/>
            </a:avLst>
          </a:prstGeom>
          <a:solidFill>
            <a:schemeClr val="accent3">
              <a:lumMod val="40000"/>
              <a:lumOff val="60000"/>
            </a:schemeClr>
          </a:solidFill>
          <a:ln>
            <a:solidFill>
              <a:schemeClr val="accent3"/>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smtClean="0"/>
              <a:t>Click to edit Master text styles</a:t>
            </a:r>
          </a:p>
          <a:p>
            <a:pPr lvl="1"/>
            <a:r>
              <a:rPr lang="en-US" smtClean="0"/>
              <a:t>Second level</a:t>
            </a:r>
          </a:p>
          <a:p>
            <a:pPr lvl="2"/>
            <a:r>
              <a:rPr lang="en-US" smtClean="0"/>
              <a:t>Third level</a:t>
            </a:r>
          </a:p>
        </p:txBody>
      </p:sp>
      <p:sp>
        <p:nvSpPr>
          <p:cNvPr id="21" name="Text Placeholder 17"/>
          <p:cNvSpPr>
            <a:spLocks noGrp="1"/>
          </p:cNvSpPr>
          <p:nvPr>
            <p:ph type="body" sz="quarter" idx="17"/>
          </p:nvPr>
        </p:nvSpPr>
        <p:spPr>
          <a:xfrm>
            <a:off x="4689483" y="5453841"/>
            <a:ext cx="6876415" cy="1609293"/>
          </a:xfrm>
          <a:prstGeom prst="roundRect">
            <a:avLst>
              <a:gd name="adj" fmla="val 16644"/>
            </a:avLst>
          </a:prstGeom>
          <a:solidFill>
            <a:schemeClr val="accent4">
              <a:lumMod val="20000"/>
              <a:lumOff val="80000"/>
            </a:schemeClr>
          </a:solidFill>
          <a:ln>
            <a:solidFill>
              <a:schemeClr val="accent4"/>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smtClean="0"/>
              <a:t>Click to edit Master text styles</a:t>
            </a:r>
          </a:p>
          <a:p>
            <a:pPr lvl="1"/>
            <a:r>
              <a:rPr lang="en-US" smtClean="0"/>
              <a:t>Second level</a:t>
            </a:r>
          </a:p>
          <a:p>
            <a:pPr lvl="2"/>
            <a:r>
              <a:rPr lang="en-US" smtClean="0"/>
              <a:t>Third level</a:t>
            </a:r>
          </a:p>
        </p:txBody>
      </p:sp>
      <p:sp>
        <p:nvSpPr>
          <p:cNvPr id="23" name="Text Placeholder 17"/>
          <p:cNvSpPr>
            <a:spLocks noGrp="1"/>
          </p:cNvSpPr>
          <p:nvPr>
            <p:ph type="body" sz="quarter" idx="19"/>
          </p:nvPr>
        </p:nvSpPr>
        <p:spPr>
          <a:xfrm>
            <a:off x="4689483" y="7345902"/>
            <a:ext cx="6876415" cy="1609293"/>
          </a:xfrm>
          <a:prstGeom prst="roundRect">
            <a:avLst>
              <a:gd name="adj" fmla="val 16644"/>
            </a:avLst>
          </a:prstGeom>
          <a:solidFill>
            <a:schemeClr val="bg2">
              <a:lumMod val="40000"/>
              <a:lumOff val="60000"/>
            </a:schemeClr>
          </a:solidFill>
          <a:ln>
            <a:solidFill>
              <a:schemeClr val="bg2"/>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4" name="Text Placeholder 2"/>
          <p:cNvSpPr>
            <a:spLocks noGrp="1"/>
          </p:cNvSpPr>
          <p:nvPr>
            <p:ph type="body" idx="1"/>
          </p:nvPr>
        </p:nvSpPr>
        <p:spPr>
          <a:xfrm>
            <a:off x="1687938" y="1669719"/>
            <a:ext cx="3086031" cy="1367009"/>
          </a:xfrm>
          <a:prstGeom prst="rightArrow">
            <a:avLst>
              <a:gd name="adj1" fmla="val 69436"/>
              <a:gd name="adj2" fmla="val 50000"/>
            </a:avLst>
          </a:prstGeom>
          <a:solidFill>
            <a:schemeClr val="accent1"/>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Click to edit</a:t>
            </a:r>
          </a:p>
        </p:txBody>
      </p:sp>
      <p:sp>
        <p:nvSpPr>
          <p:cNvPr id="17" name="Text Placeholder 2"/>
          <p:cNvSpPr>
            <a:spLocks noGrp="1"/>
          </p:cNvSpPr>
          <p:nvPr>
            <p:ph type="body" idx="20"/>
          </p:nvPr>
        </p:nvSpPr>
        <p:spPr>
          <a:xfrm>
            <a:off x="1687938" y="3561780"/>
            <a:ext cx="3086031" cy="1367009"/>
          </a:xfrm>
          <a:prstGeom prst="rightArrow">
            <a:avLst>
              <a:gd name="adj1" fmla="val 69436"/>
              <a:gd name="adj2" fmla="val 50000"/>
            </a:avLst>
          </a:prstGeom>
          <a:solidFill>
            <a:schemeClr val="accent3"/>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Click to edit</a:t>
            </a:r>
          </a:p>
        </p:txBody>
      </p:sp>
      <p:sp>
        <p:nvSpPr>
          <p:cNvPr id="25" name="Text Placeholder 2"/>
          <p:cNvSpPr>
            <a:spLocks noGrp="1"/>
          </p:cNvSpPr>
          <p:nvPr>
            <p:ph type="body" idx="21"/>
          </p:nvPr>
        </p:nvSpPr>
        <p:spPr>
          <a:xfrm>
            <a:off x="1687938" y="5453841"/>
            <a:ext cx="3086031" cy="1367009"/>
          </a:xfrm>
          <a:prstGeom prst="rightArrow">
            <a:avLst>
              <a:gd name="adj1" fmla="val 69436"/>
              <a:gd name="adj2" fmla="val 50000"/>
            </a:avLst>
          </a:prstGeom>
          <a:solidFill>
            <a:schemeClr val="accent4"/>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Click to edit</a:t>
            </a:r>
          </a:p>
        </p:txBody>
      </p:sp>
      <p:sp>
        <p:nvSpPr>
          <p:cNvPr id="26" name="Text Placeholder 2"/>
          <p:cNvSpPr>
            <a:spLocks noGrp="1"/>
          </p:cNvSpPr>
          <p:nvPr>
            <p:ph type="body" idx="22"/>
          </p:nvPr>
        </p:nvSpPr>
        <p:spPr>
          <a:xfrm>
            <a:off x="1687938" y="7345902"/>
            <a:ext cx="3086031" cy="1367009"/>
          </a:xfrm>
          <a:prstGeom prst="rightArrow">
            <a:avLst>
              <a:gd name="adj1" fmla="val 69436"/>
              <a:gd name="adj2" fmla="val 50000"/>
            </a:avLst>
          </a:prstGeom>
          <a:solidFill>
            <a:schemeClr val="bg2"/>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Click to edit</a:t>
            </a:r>
          </a:p>
        </p:txBody>
      </p:sp>
    </p:spTree>
    <p:extLst>
      <p:ext uri="{BB962C8B-B14F-4D97-AF65-F5344CB8AC3E}">
        <p14:creationId xmlns:p14="http://schemas.microsoft.com/office/powerpoint/2010/main" val="13255556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Arrows  No Title Cross Program">
    <p:spTree>
      <p:nvGrpSpPr>
        <p:cNvPr id="1" name=""/>
        <p:cNvGrpSpPr/>
        <p:nvPr/>
      </p:nvGrpSpPr>
      <p:grpSpPr>
        <a:xfrm>
          <a:off x="0" y="0"/>
          <a:ext cx="0" cy="0"/>
          <a:chOff x="0" y="0"/>
          <a:chExt cx="0" cy="0"/>
        </a:xfrm>
      </p:grpSpPr>
      <p:pic>
        <p:nvPicPr>
          <p:cNvPr id="16" name="Picture 2" descr="D:\Biz\PGE\_ play\Titles\star.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54854" r="-2024"/>
          <a:stretch/>
        </p:blipFill>
        <p:spPr bwMode="auto">
          <a:xfrm>
            <a:off x="0" y="122874"/>
            <a:ext cx="1523581" cy="9422234"/>
          </a:xfrm>
          <a:prstGeom prst="rect">
            <a:avLst/>
          </a:prstGeom>
          <a:solidFill>
            <a:schemeClr val="bg1"/>
          </a:solidFill>
          <a:extLst/>
        </p:spPr>
      </p:pic>
      <p:sp>
        <p:nvSpPr>
          <p:cNvPr id="18" name="Text Placeholder 17"/>
          <p:cNvSpPr>
            <a:spLocks noGrp="1"/>
          </p:cNvSpPr>
          <p:nvPr>
            <p:ph type="body" sz="quarter" idx="14" hasCustomPrompt="1"/>
          </p:nvPr>
        </p:nvSpPr>
        <p:spPr>
          <a:xfrm>
            <a:off x="4689483" y="1181813"/>
            <a:ext cx="6876415" cy="1664208"/>
          </a:xfrm>
          <a:prstGeom prst="roundRect">
            <a:avLst>
              <a:gd name="adj" fmla="val 16644"/>
            </a:avLst>
          </a:prstGeom>
          <a:solidFill>
            <a:schemeClr val="accent1">
              <a:lumMod val="40000"/>
              <a:lumOff val="60000"/>
            </a:schemeClr>
          </a:solidFill>
          <a:ln>
            <a:solidFill>
              <a:schemeClr val="accent1"/>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smtClean="0"/>
              <a:t>Arrows  No Title Cross Program Layout</a:t>
            </a:r>
          </a:p>
        </p:txBody>
      </p:sp>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pPr>
              <a:defRPr/>
            </a:pPr>
            <a:fld id="{6916876B-4847-4CA1-9554-21031543B5B8}" type="datetime1">
              <a:rPr lang="en-US">
                <a:solidFill>
                  <a:prstClr val="white">
                    <a:lumMod val="50000"/>
                  </a:prstClr>
                </a:solidFill>
              </a:rPr>
              <a:pPr>
                <a:defRPr/>
              </a:pPr>
              <a:t>11/6/2018</a:t>
            </a:fld>
            <a:endParaRPr dirty="0">
              <a:solidFill>
                <a:prstClr val="white">
                  <a:lumMod val="50000"/>
                </a:prstClr>
              </a:solidFill>
            </a:endParaRPr>
          </a:p>
        </p:txBody>
      </p:sp>
      <p:sp>
        <p:nvSpPr>
          <p:cNvPr id="19" name="Text Placeholder 17"/>
          <p:cNvSpPr>
            <a:spLocks noGrp="1"/>
          </p:cNvSpPr>
          <p:nvPr>
            <p:ph type="body" sz="quarter" idx="15"/>
          </p:nvPr>
        </p:nvSpPr>
        <p:spPr>
          <a:xfrm>
            <a:off x="4689483" y="3201890"/>
            <a:ext cx="6876415" cy="1664208"/>
          </a:xfrm>
          <a:prstGeom prst="roundRect">
            <a:avLst>
              <a:gd name="adj" fmla="val 16644"/>
            </a:avLst>
          </a:prstGeom>
          <a:solidFill>
            <a:schemeClr val="accent3">
              <a:lumMod val="40000"/>
              <a:lumOff val="60000"/>
            </a:schemeClr>
          </a:solidFill>
          <a:ln>
            <a:solidFill>
              <a:schemeClr val="accent3"/>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ext Placeholder 17"/>
          <p:cNvSpPr>
            <a:spLocks noGrp="1"/>
          </p:cNvSpPr>
          <p:nvPr>
            <p:ph type="body" sz="quarter" idx="17"/>
          </p:nvPr>
        </p:nvSpPr>
        <p:spPr>
          <a:xfrm>
            <a:off x="4689483" y="5221966"/>
            <a:ext cx="6876415" cy="1664208"/>
          </a:xfrm>
          <a:prstGeom prst="roundRect">
            <a:avLst>
              <a:gd name="adj" fmla="val 16644"/>
            </a:avLst>
          </a:prstGeom>
          <a:solidFill>
            <a:schemeClr val="accent4">
              <a:lumMod val="20000"/>
              <a:lumOff val="80000"/>
            </a:schemeClr>
          </a:solidFill>
          <a:ln>
            <a:solidFill>
              <a:schemeClr val="accent4"/>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smtClean="0"/>
              <a:t>Click to edit Master text styles</a:t>
            </a:r>
          </a:p>
          <a:p>
            <a:pPr lvl="1"/>
            <a:r>
              <a:rPr lang="en-US" smtClean="0"/>
              <a:t>Second level</a:t>
            </a:r>
          </a:p>
          <a:p>
            <a:pPr lvl="2"/>
            <a:r>
              <a:rPr lang="en-US" smtClean="0"/>
              <a:t>Third level</a:t>
            </a:r>
          </a:p>
        </p:txBody>
      </p:sp>
      <p:sp>
        <p:nvSpPr>
          <p:cNvPr id="23" name="Text Placeholder 17"/>
          <p:cNvSpPr>
            <a:spLocks noGrp="1"/>
          </p:cNvSpPr>
          <p:nvPr>
            <p:ph type="body" sz="quarter" idx="19"/>
          </p:nvPr>
        </p:nvSpPr>
        <p:spPr>
          <a:xfrm>
            <a:off x="4689483" y="7242043"/>
            <a:ext cx="6876415" cy="1664208"/>
          </a:xfrm>
          <a:prstGeom prst="roundRect">
            <a:avLst>
              <a:gd name="adj" fmla="val 16644"/>
            </a:avLst>
          </a:prstGeom>
          <a:solidFill>
            <a:schemeClr val="bg2">
              <a:lumMod val="40000"/>
              <a:lumOff val="60000"/>
            </a:schemeClr>
          </a:solidFill>
          <a:ln>
            <a:solidFill>
              <a:schemeClr val="bg2"/>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4" name="Text Placeholder 2"/>
          <p:cNvSpPr>
            <a:spLocks noGrp="1"/>
          </p:cNvSpPr>
          <p:nvPr>
            <p:ph type="body" idx="1" hasCustomPrompt="1"/>
          </p:nvPr>
        </p:nvSpPr>
        <p:spPr>
          <a:xfrm>
            <a:off x="1692656" y="1181814"/>
            <a:ext cx="3081313" cy="1470860"/>
          </a:xfrm>
          <a:prstGeom prst="rightArrow">
            <a:avLst>
              <a:gd name="adj1" fmla="val 69436"/>
              <a:gd name="adj2" fmla="val 50000"/>
            </a:avLst>
          </a:prstGeom>
          <a:solidFill>
            <a:schemeClr val="accent1"/>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Arrows  No Title</a:t>
            </a:r>
          </a:p>
        </p:txBody>
      </p:sp>
      <p:sp>
        <p:nvSpPr>
          <p:cNvPr id="17" name="Text Placeholder 2"/>
          <p:cNvSpPr>
            <a:spLocks noGrp="1"/>
          </p:cNvSpPr>
          <p:nvPr>
            <p:ph type="body" idx="20"/>
          </p:nvPr>
        </p:nvSpPr>
        <p:spPr>
          <a:xfrm>
            <a:off x="1692656" y="3201891"/>
            <a:ext cx="3081313" cy="1470860"/>
          </a:xfrm>
          <a:prstGeom prst="rightArrow">
            <a:avLst>
              <a:gd name="adj1" fmla="val 69436"/>
              <a:gd name="adj2" fmla="val 50000"/>
            </a:avLst>
          </a:prstGeom>
          <a:solidFill>
            <a:schemeClr val="accent3"/>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Click to edit</a:t>
            </a:r>
          </a:p>
        </p:txBody>
      </p:sp>
      <p:sp>
        <p:nvSpPr>
          <p:cNvPr id="25" name="Text Placeholder 2"/>
          <p:cNvSpPr>
            <a:spLocks noGrp="1"/>
          </p:cNvSpPr>
          <p:nvPr>
            <p:ph type="body" idx="21"/>
          </p:nvPr>
        </p:nvSpPr>
        <p:spPr>
          <a:xfrm>
            <a:off x="1692656" y="5221968"/>
            <a:ext cx="3081313" cy="1470860"/>
          </a:xfrm>
          <a:prstGeom prst="rightArrow">
            <a:avLst>
              <a:gd name="adj1" fmla="val 69436"/>
              <a:gd name="adj2" fmla="val 50000"/>
            </a:avLst>
          </a:prstGeom>
          <a:solidFill>
            <a:schemeClr val="accent4"/>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Click to edit</a:t>
            </a:r>
          </a:p>
        </p:txBody>
      </p:sp>
      <p:sp>
        <p:nvSpPr>
          <p:cNvPr id="26" name="Text Placeholder 2"/>
          <p:cNvSpPr>
            <a:spLocks noGrp="1"/>
          </p:cNvSpPr>
          <p:nvPr>
            <p:ph type="body" idx="22"/>
          </p:nvPr>
        </p:nvSpPr>
        <p:spPr>
          <a:xfrm>
            <a:off x="1692656" y="7242044"/>
            <a:ext cx="3081313" cy="1470860"/>
          </a:xfrm>
          <a:prstGeom prst="rightArrow">
            <a:avLst>
              <a:gd name="adj1" fmla="val 69436"/>
              <a:gd name="adj2" fmla="val 50000"/>
            </a:avLst>
          </a:prstGeom>
          <a:solidFill>
            <a:schemeClr val="bg2"/>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smtClean="0"/>
              <a:t>Click to edit</a:t>
            </a:r>
          </a:p>
        </p:txBody>
      </p:sp>
      <p:pic>
        <p:nvPicPr>
          <p:cNvPr id="15"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8023" y="284255"/>
            <a:ext cx="1024216"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91929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ogo low Bod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0"/>
            <a:ext cx="10063480" cy="1475740"/>
          </a:xfrm>
        </p:spPr>
        <p:txBody>
          <a:bodyPr/>
          <a:lstStyle>
            <a:lvl1pPr algn="ctr">
              <a:defRPr/>
            </a:lvl1pPr>
          </a:lstStyle>
          <a:p>
            <a:r>
              <a:rPr lang="en-US" dirty="0" smtClean="0"/>
              <a:t>Logo Low Body Layout</a:t>
            </a:r>
            <a:endParaRPr lang="en-US" dirty="0"/>
          </a:p>
        </p:txBody>
      </p:sp>
      <p:sp>
        <p:nvSpPr>
          <p:cNvPr id="6" name="Content Placeholder 5"/>
          <p:cNvSpPr>
            <a:spLocks noGrp="1"/>
          </p:cNvSpPr>
          <p:nvPr>
            <p:ph sz="quarter" idx="4"/>
          </p:nvPr>
        </p:nvSpPr>
        <p:spPr>
          <a:xfrm>
            <a:off x="2932902" y="4316705"/>
            <a:ext cx="8632988" cy="4793333"/>
          </a:xfrm>
        </p:spPr>
        <p:txBody>
          <a:bodyPr>
            <a:normAutofit/>
          </a:bodyPr>
          <a:lstStyle>
            <a:lvl1pPr>
              <a:spcBef>
                <a:spcPts val="1680"/>
              </a:spcBef>
              <a:defRPr sz="3600"/>
            </a:lvl1pPr>
            <a:lvl2pPr>
              <a:spcBef>
                <a:spcPts val="840"/>
              </a:spcBef>
              <a:defRPr sz="3600"/>
            </a:lvl2pPr>
            <a:lvl3pPr>
              <a:spcBef>
                <a:spcPts val="840"/>
              </a:spcBef>
              <a:defRPr sz="3600"/>
            </a:lvl3pPr>
            <a:lvl4pPr>
              <a:spcBef>
                <a:spcPts val="840"/>
              </a:spcBef>
              <a:defRPr sz="3600"/>
            </a:lvl4pPr>
            <a:lvl5pPr>
              <a:spcBef>
                <a:spcPts val="840"/>
              </a:spcBef>
              <a:defRPr sz="3600"/>
            </a:lvl5pPr>
            <a:lvl6pPr>
              <a:defRPr sz="2200"/>
            </a:lvl6pPr>
            <a:lvl7pPr>
              <a:defRPr sz="2200"/>
            </a:lvl7pPr>
            <a:lvl8pPr>
              <a:defRPr sz="2200"/>
            </a:lvl8pPr>
            <a:lvl9pPr>
              <a:defRPr sz="2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8BD04570-42EE-4709-941B-4C4988B232AB}" type="datetime1">
              <a:rPr lang="en-US">
                <a:solidFill>
                  <a:prstClr val="white">
                    <a:lumMod val="50000"/>
                  </a:prstClr>
                </a:solidFill>
              </a:rPr>
              <a:pPr/>
              <a:t>11/6/2018</a:t>
            </a:fld>
            <a:endParaRPr dirty="0">
              <a:solidFill>
                <a:prstClr val="white">
                  <a:lumMod val="50000"/>
                </a:prstClr>
              </a:solidFill>
            </a:endParaRPr>
          </a:p>
        </p:txBody>
      </p:sp>
      <p:sp>
        <p:nvSpPr>
          <p:cNvPr id="8" name="Footer Placeholder 7"/>
          <p:cNvSpPr>
            <a:spLocks noGrp="1"/>
          </p:cNvSpPr>
          <p:nvPr>
            <p:ph type="ftr" sz="quarter" idx="11"/>
          </p:nvPr>
        </p:nvSpPr>
        <p:spPr/>
        <p:txBody>
          <a:bodyPr/>
          <a:lstStyle/>
          <a:p>
            <a:endParaRPr lang="en-US" dirty="0">
              <a:solidFill>
                <a:prstClr val="white">
                  <a:lumMod val="50000"/>
                </a:prstClr>
              </a:solidFill>
            </a:endParaRPr>
          </a:p>
        </p:txBody>
      </p:sp>
      <p:sp>
        <p:nvSpPr>
          <p:cNvPr id="9" name="Slide Number Placeholder 8"/>
          <p:cNvSpPr>
            <a:spLocks noGrp="1"/>
          </p:cNvSpPr>
          <p:nvPr>
            <p:ph type="sldNum" sz="quarter" idx="12"/>
          </p:nvPr>
        </p:nvSpPr>
        <p:spPr/>
        <p:txBody>
          <a:bodyPr/>
          <a:lstStyle/>
          <a:p>
            <a:fld id="{18506311-0EC7-47B7-A927-1906FF5F237E}"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40187988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smtClean="0"/>
              <a:t>Title Only Layout</a:t>
            </a:r>
            <a:endParaRPr lang="en-US" dirty="0"/>
          </a:p>
        </p:txBody>
      </p:sp>
      <p:sp>
        <p:nvSpPr>
          <p:cNvPr id="12" name="Date Placeholder 11"/>
          <p:cNvSpPr>
            <a:spLocks noGrp="1"/>
          </p:cNvSpPr>
          <p:nvPr>
            <p:ph type="dt" sz="half" idx="10"/>
          </p:nvPr>
        </p:nvSpPr>
        <p:spPr/>
        <p:txBody>
          <a:bodyPr/>
          <a:lstStyle/>
          <a:p>
            <a:fld id="{6FCB0C65-47CF-43A8-8530-DEABD553CE0D}" type="datetime1">
              <a:rPr lang="en-US">
                <a:solidFill>
                  <a:prstClr val="white">
                    <a:lumMod val="50000"/>
                  </a:prstClr>
                </a:solidFill>
              </a:rPr>
              <a:pPr/>
              <a:t>11/6/2018</a:t>
            </a:fld>
            <a:endParaRPr dirty="0">
              <a:solidFill>
                <a:prstClr val="white">
                  <a:lumMod val="50000"/>
                </a:prstClr>
              </a:solidFill>
            </a:endParaRPr>
          </a:p>
        </p:txBody>
      </p:sp>
      <p:sp>
        <p:nvSpPr>
          <p:cNvPr id="13" name="Footer Placeholder 12"/>
          <p:cNvSpPr>
            <a:spLocks noGrp="1"/>
          </p:cNvSpPr>
          <p:nvPr>
            <p:ph type="ftr" sz="quarter" idx="11"/>
          </p:nvPr>
        </p:nvSpPr>
        <p:spPr/>
        <p:txBody>
          <a:bodyPr/>
          <a:lstStyle/>
          <a:p>
            <a:pPr>
              <a:defRPr/>
            </a:pPr>
            <a:endParaRPr lang="en-US" dirty="0">
              <a:solidFill>
                <a:prstClr val="white">
                  <a:lumMod val="50000"/>
                </a:prstClr>
              </a:solidFill>
            </a:endParaRPr>
          </a:p>
        </p:txBody>
      </p:sp>
      <p:sp>
        <p:nvSpPr>
          <p:cNvPr id="14" name="Slide Number Placeholder 1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29597563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fld id="{D02E5BC8-AEEF-4A06-8FD3-75D2518BB7D1}" type="datetime1">
              <a:rPr lang="en-US">
                <a:solidFill>
                  <a:prstClr val="white">
                    <a:lumMod val="50000"/>
                  </a:prstClr>
                </a:solidFill>
              </a:rPr>
              <a:pPr/>
              <a:t>11/6/2018</a:t>
            </a:fld>
            <a:endParaRPr dirty="0">
              <a:solidFill>
                <a:prstClr val="white">
                  <a:lumMod val="50000"/>
                </a:prstClr>
              </a:solidFill>
            </a:endParaRPr>
          </a:p>
        </p:txBody>
      </p:sp>
    </p:spTree>
    <p:extLst>
      <p:ext uri="{BB962C8B-B14F-4D97-AF65-F5344CB8AC3E}">
        <p14:creationId xmlns:p14="http://schemas.microsoft.com/office/powerpoint/2010/main" val="4716430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End">
    <p:spTree>
      <p:nvGrpSpPr>
        <p:cNvPr id="1" name=""/>
        <p:cNvGrpSpPr/>
        <p:nvPr/>
      </p:nvGrpSpPr>
      <p:grpSpPr>
        <a:xfrm>
          <a:off x="0" y="0"/>
          <a:ext cx="0" cy="0"/>
          <a:chOff x="0" y="0"/>
          <a:chExt cx="0" cy="0"/>
        </a:xfrm>
      </p:grpSpPr>
      <p:pic>
        <p:nvPicPr>
          <p:cNvPr id="6" name="Picture 5" descr="ECAce-stacked.ai"/>
          <p:cNvPicPr>
            <a:picLocks noChangeAspect="1"/>
          </p:cNvPicPr>
          <p:nvPr/>
        </p:nvPicPr>
        <p:blipFill rotWithShape="1">
          <a:blip r:embed="rId2" cstate="screen">
            <a:extLst>
              <a:ext uri="{28A0092B-C50C-407E-A947-70E740481C1C}">
                <a14:useLocalDpi xmlns:a14="http://schemas.microsoft.com/office/drawing/2010/main"/>
              </a:ext>
            </a:extLst>
          </a:blip>
          <a:srcRect l="16488" t="26453" r="19776" b="25618"/>
          <a:stretch/>
        </p:blipFill>
        <p:spPr>
          <a:xfrm>
            <a:off x="3302452" y="2464930"/>
            <a:ext cx="6263190" cy="3639388"/>
          </a:xfrm>
          <a:prstGeom prst="rect">
            <a:avLst/>
          </a:prstGeom>
        </p:spPr>
      </p:pic>
      <p:pic>
        <p:nvPicPr>
          <p:cNvPr id="7" name="Picture 6" descr="IOU logos.ai"/>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52265" y="6772638"/>
            <a:ext cx="9584698" cy="2255224"/>
          </a:xfrm>
          <a:prstGeom prst="rect">
            <a:avLst/>
          </a:prstGeom>
        </p:spPr>
      </p:pic>
      <p:sp>
        <p:nvSpPr>
          <p:cNvPr id="8" name="TextBox 7"/>
          <p:cNvSpPr txBox="1"/>
          <p:nvPr/>
        </p:nvSpPr>
        <p:spPr>
          <a:xfrm>
            <a:off x="795477" y="8383063"/>
            <a:ext cx="11370535" cy="818686"/>
          </a:xfrm>
          <a:prstGeom prst="rect">
            <a:avLst/>
          </a:prstGeom>
          <a:noFill/>
        </p:spPr>
        <p:txBody>
          <a:bodyPr wrap="square" lIns="127939" tIns="63973" rIns="127939" bIns="63973" rtlCol="0">
            <a:spAutoFit/>
          </a:bodyPr>
          <a:lstStyle/>
          <a:p>
            <a:pPr defTabSz="913851" fontAlgn="base">
              <a:spcBef>
                <a:spcPct val="0"/>
              </a:spcBef>
              <a:spcAft>
                <a:spcPct val="0"/>
              </a:spcAft>
            </a:pPr>
            <a:r>
              <a:rPr lang="en-US" sz="1100" dirty="0">
                <a:solidFill>
                  <a:prstClr val="black"/>
                </a:solidFill>
                <a:ea typeface="Arial Unicode MS" pitchFamily="34" charset="-128"/>
                <a:cs typeface="Arial Narrow"/>
              </a:rPr>
              <a:t>© 2013 Pacific Gas and Electric Company, San Diego Gas and Electric, Southern California Gas Company and Southern California Edison. All rights reserved, except that this document may be used, copied, and distributed without modification. Neither </a:t>
            </a:r>
            <a:r>
              <a:rPr lang="en-US" sz="1100" dirty="0" err="1">
                <a:solidFill>
                  <a:prstClr val="black"/>
                </a:solidFill>
                <a:ea typeface="Arial Unicode MS" pitchFamily="34" charset="-128"/>
                <a:cs typeface="Arial Narrow"/>
              </a:rPr>
              <a:t>PG&amp;E,Sempra</a:t>
            </a:r>
            <a:r>
              <a:rPr lang="en-US" sz="1100" dirty="0">
                <a:solidFill>
                  <a:prstClr val="black"/>
                </a:solidFill>
                <a:ea typeface="Arial Unicode MS" pitchFamily="34" charset="-128"/>
                <a:cs typeface="Arial Narrow"/>
              </a:rPr>
              <a:t>, nor SCE — nor any of their employees makes any warranty, express of implied; or assumes any legal liability or responsibility for the accuracy, completeness or usefulness of any data, information, method, product, policy or process disclosed in this document; or represents that its use will not infringe any privately-owned rights including, but not limited to patents, trademarks or copyrights.</a:t>
            </a:r>
          </a:p>
        </p:txBody>
      </p:sp>
      <p:sp>
        <p:nvSpPr>
          <p:cNvPr id="11" name="Date Placeholder 10"/>
          <p:cNvSpPr>
            <a:spLocks noGrp="1"/>
          </p:cNvSpPr>
          <p:nvPr>
            <p:ph type="dt" sz="half" idx="10"/>
          </p:nvPr>
        </p:nvSpPr>
        <p:spPr>
          <a:xfrm>
            <a:off x="9586128" y="9607270"/>
            <a:ext cx="1095171" cy="301622"/>
          </a:xfrm>
        </p:spPr>
        <p:txBody>
          <a:bodyPr/>
          <a:lstStyle/>
          <a:p>
            <a:fld id="{1D0504B3-07FD-496B-B514-0EE32A2F27FC}" type="datetime1">
              <a:rPr lang="en-US">
                <a:solidFill>
                  <a:prstClr val="white">
                    <a:lumMod val="50000"/>
                  </a:prstClr>
                </a:solidFill>
              </a:rPr>
              <a:pPr/>
              <a:t>11/6/2018</a:t>
            </a:fld>
            <a:endParaRPr dirty="0">
              <a:solidFill>
                <a:prstClr val="white">
                  <a:lumMod val="50000"/>
                </a:prstClr>
              </a:solidFill>
            </a:endParaRPr>
          </a:p>
        </p:txBody>
      </p:sp>
      <p:sp>
        <p:nvSpPr>
          <p:cNvPr id="12"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13"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19137096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Sidebar Training">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bg2"/>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smtClean="0"/>
              <a:t>Sidebar Tools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7"/>
          <p:cNvSpPr>
            <a:spLocks noGrp="1"/>
          </p:cNvSpPr>
          <p:nvPr>
            <p:ph type="dt" sz="half" idx="17"/>
          </p:nvPr>
        </p:nvSpPr>
        <p:spPr/>
        <p:txBody>
          <a:bodyPr/>
          <a:lstStyle>
            <a:lvl1pPr>
              <a:defRPr>
                <a:solidFill>
                  <a:schemeClr val="bg1"/>
                </a:solidFill>
              </a:defRPr>
            </a:lvl1pPr>
          </a:lstStyle>
          <a:p>
            <a:fld id="{F8809E76-F034-4EF6-AC00-F6D76BE76E29}" type="datetime1">
              <a:rPr lang="en-US" smtClean="0">
                <a:solidFill>
                  <a:prstClr val="white"/>
                </a:solidFill>
              </a:rPr>
              <a:p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ceTools.pdf"/>
          <p:cNvPicPr>
            <a:picLocks noChangeAspect="1"/>
          </p:cNvPicPr>
          <p:nvPr userDrawn="1"/>
        </p:nvPicPr>
        <p:blipFill rotWithShape="1">
          <a:blip r:embed="rId3">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Tree>
    <p:extLst>
      <p:ext uri="{BB962C8B-B14F-4D97-AF65-F5344CB8AC3E}">
        <p14:creationId xmlns:p14="http://schemas.microsoft.com/office/powerpoint/2010/main" val="1931956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2 pic Tools">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bg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smtClean="0"/>
              <a:t>2 pic Tools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Picture Placeholder 5"/>
          <p:cNvSpPr>
            <a:spLocks noGrp="1"/>
          </p:cNvSpPr>
          <p:nvPr>
            <p:ph type="pic" sz="quarter" idx="14"/>
          </p:nvPr>
        </p:nvSpPr>
        <p:spPr>
          <a:xfrm>
            <a:off x="1292941" y="5354866"/>
            <a:ext cx="3756585" cy="2755935"/>
          </a:xfrm>
          <a:noFill/>
          <a:ln w="12700">
            <a:solidFill>
              <a:schemeClr val="bg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A51527D4-306D-438D-8CF5-EA97F7A85688}"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ceTools.pdf"/>
          <p:cNvPicPr>
            <a:picLocks noChangeAspect="1"/>
          </p:cNvPicPr>
          <p:nvPr userDrawn="1"/>
        </p:nvPicPr>
        <p:blipFill rotWithShape="1">
          <a:blip r:embed="rId3">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Tree>
    <p:extLst>
      <p:ext uri="{BB962C8B-B14F-4D97-AF65-F5344CB8AC3E}">
        <p14:creationId xmlns:p14="http://schemas.microsoft.com/office/powerpoint/2010/main" val="11971419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3 pic Tools">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6" name="Straight Connector 15"/>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7" name="Picture 16"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smtClean="0"/>
              <a:t>3 pic Tools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Picture Placeholder 5"/>
          <p:cNvSpPr>
            <a:spLocks noGrp="1"/>
          </p:cNvSpPr>
          <p:nvPr>
            <p:ph type="pic" sz="quarter" idx="14"/>
          </p:nvPr>
        </p:nvSpPr>
        <p:spPr>
          <a:xfrm>
            <a:off x="1292941" y="4262929"/>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83BA3185-3227-41B0-BC62-45B5CF1FC545}"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81361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wide graphic Tools">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2" name="Straight Connector 11"/>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3" name="Picture 12"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44577838-CE4B-46EE-B02C-C09C8F915C67}"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smtClean="0"/>
              <a:t>wide graphic Tools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Picture Placeholder 5"/>
          <p:cNvSpPr>
            <a:spLocks noGrp="1"/>
          </p:cNvSpPr>
          <p:nvPr>
            <p:ph type="pic" sz="quarter" idx="20"/>
          </p:nvPr>
        </p:nvSpPr>
        <p:spPr>
          <a:xfrm>
            <a:off x="971235" y="2451634"/>
            <a:ext cx="4438332" cy="5495027"/>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smtClean="0"/>
              <a:t>Click icon to add picture</a:t>
            </a:r>
            <a:endParaRPr lang="en-US"/>
          </a:p>
        </p:txBody>
      </p:sp>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4718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3 col Tools">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6" name="Straight Connector 15"/>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7" name="Picture 16"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989D9519-268F-4A5E-BD52-98855369C387}"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smtClean="0"/>
              <a:t>3 col Tools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smtClean="0"/>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smtClean="0"/>
              <a:t>Click to edit Master text styles</a:t>
            </a:r>
          </a:p>
        </p:txBody>
      </p:sp>
      <p:pic>
        <p:nvPicPr>
          <p:cNvPr id="2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59855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Low Title Tools">
    <p:spTree>
      <p:nvGrpSpPr>
        <p:cNvPr id="1" name=""/>
        <p:cNvGrpSpPr/>
        <p:nvPr/>
      </p:nvGrpSpPr>
      <p:grpSpPr>
        <a:xfrm>
          <a:off x="0" y="0"/>
          <a:ext cx="0" cy="0"/>
          <a:chOff x="0" y="0"/>
          <a:chExt cx="0" cy="0"/>
        </a:xfrm>
      </p:grpSpPr>
      <p:sp>
        <p:nvSpPr>
          <p:cNvPr id="13" name="Rectangle 12"/>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smtClean="0"/>
              <a:t>Low Title Tools Layout</a:t>
            </a:r>
            <a:endParaRPr lang="en-US" dirty="0"/>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B96179DF-D248-40AA-A5C5-C260BCA3400E}" type="datetime1">
              <a:rPr lang="en-US" smtClean="0">
                <a:solidFill>
                  <a:prstClr val="white"/>
                </a:solidFill>
              </a:rPr>
              <a:p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95873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Sidebar Resource">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4"/>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8844373"/>
            <a:ext cx="12801600" cy="756830"/>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smtClean="0"/>
              <a:t>Sidebar Resources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7"/>
          <p:cNvSpPr>
            <a:spLocks noGrp="1"/>
          </p:cNvSpPr>
          <p:nvPr>
            <p:ph type="dt" sz="half" idx="17"/>
          </p:nvPr>
        </p:nvSpPr>
        <p:spPr/>
        <p:txBody>
          <a:bodyPr/>
          <a:lstStyle>
            <a:lvl1pPr>
              <a:defRPr>
                <a:solidFill>
                  <a:schemeClr val="bg1"/>
                </a:solidFill>
              </a:defRPr>
            </a:lvl1pPr>
          </a:lstStyle>
          <a:p>
            <a:fld id="{9621947C-C7EF-4FAC-BC35-6DA3E6DEA225}" type="datetime1">
              <a:rPr lang="en-US" smtClean="0">
                <a:solidFill>
                  <a:prstClr val="white"/>
                </a:solidFill>
              </a:rPr>
              <a:p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1" name="Picture 10" descr="AceResources.pdf"/>
          <p:cNvPicPr>
            <a:picLocks noChangeAspect="1"/>
          </p:cNvPicPr>
          <p:nvPr userDrawn="1"/>
        </p:nvPicPr>
        <p:blipFill rotWithShape="1">
          <a:blip r:embed="rId3"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Tree>
    <p:extLst>
      <p:ext uri="{BB962C8B-B14F-4D97-AF65-F5344CB8AC3E}">
        <p14:creationId xmlns:p14="http://schemas.microsoft.com/office/powerpoint/2010/main" val="8364300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2 pic Resources">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smtClean="0"/>
              <a:t>2 pic Resources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Picture Placeholder 5"/>
          <p:cNvSpPr>
            <a:spLocks noGrp="1"/>
          </p:cNvSpPr>
          <p:nvPr>
            <p:ph type="pic" sz="quarter" idx="14"/>
          </p:nvPr>
        </p:nvSpPr>
        <p:spPr>
          <a:xfrm>
            <a:off x="1292941" y="5354866"/>
            <a:ext cx="3756585" cy="2755935"/>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C4E1F6B8-B85C-45E6-8325-0F1A671A687B}"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3" name="Picture 12" descr="AceResources.pdf"/>
          <p:cNvPicPr>
            <a:picLocks noChangeAspect="1"/>
          </p:cNvPicPr>
          <p:nvPr userDrawn="1"/>
        </p:nvPicPr>
        <p:blipFill rotWithShape="1">
          <a:blip r:embed="rId3"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Tree>
    <p:extLst>
      <p:ext uri="{BB962C8B-B14F-4D97-AF65-F5344CB8AC3E}">
        <p14:creationId xmlns:p14="http://schemas.microsoft.com/office/powerpoint/2010/main" val="1102716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3 pic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219783"/>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pic>
        <p:nvPicPr>
          <p:cNvPr id="10" name="Picture 9" descr="AceResources.pdf"/>
          <p:cNvPicPr>
            <a:picLocks noChangeAspect="1"/>
          </p:cNvPicPr>
          <p:nvPr userDrawn="1"/>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smtClean="0"/>
              <a:t>3 pic Resources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Picture Placeholder 5"/>
          <p:cNvSpPr>
            <a:spLocks noGrp="1"/>
          </p:cNvSpPr>
          <p:nvPr>
            <p:ph type="pic" sz="quarter" idx="14"/>
          </p:nvPr>
        </p:nvSpPr>
        <p:spPr>
          <a:xfrm>
            <a:off x="1292941" y="4262929"/>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3575565A-3252-4D1E-9D26-246C224FBA38}"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1907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wide graphic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0" name="Picture 9" descr="AceResources.pdf"/>
          <p:cNvPicPr>
            <a:picLocks noChangeAspect="1"/>
          </p:cNvPicPr>
          <p:nvPr/>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2E9AB0F6-76DC-481B-BC4D-D9BFDAE20117}"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smtClean="0"/>
              <a:t>wide graphic Resources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Picture Placeholder 5"/>
          <p:cNvSpPr>
            <a:spLocks noGrp="1"/>
          </p:cNvSpPr>
          <p:nvPr>
            <p:ph type="pic" sz="quarter" idx="20"/>
          </p:nvPr>
        </p:nvSpPr>
        <p:spPr>
          <a:xfrm>
            <a:off x="971235" y="2451634"/>
            <a:ext cx="4438332" cy="5495027"/>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smtClean="0"/>
              <a:t>Click icon to add picture</a:t>
            </a:r>
            <a:endParaRPr lang="en-US"/>
          </a:p>
        </p:txBody>
      </p:sp>
      <p:pic>
        <p:nvPicPr>
          <p:cNvPr id="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Straight Connector 14"/>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3285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3 col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0" name="Picture 9" descr="AceResources.pdf"/>
          <p:cNvPicPr>
            <a:picLocks noChangeAspect="1"/>
          </p:cNvPicPr>
          <p:nvPr/>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8EAB8608-3904-4FBC-A96E-A9E4C4C98F4F}"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smtClean="0"/>
              <a:t>3 col Resources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smtClean="0"/>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smtClean="0"/>
              <a:t>Click to edit Master text styles</a:t>
            </a: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6" name="Straight Connector 25"/>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75261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Low Title Resourc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smtClean="0"/>
              <a:t>Low Title Resources Layout</a:t>
            </a:r>
            <a:endParaRPr lang="en-US" dirty="0"/>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B6134BFC-A946-4697-9507-4C3977BDC162}" type="datetime1">
              <a:rPr lang="en-US" smtClean="0">
                <a:solidFill>
                  <a:prstClr val="white"/>
                </a:solidFill>
              </a:rPr>
              <a:p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45652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Sidebar Outreach">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3"/>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smtClean="0"/>
              <a:t>Sidebar Outreach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7"/>
          <p:cNvSpPr>
            <a:spLocks noGrp="1"/>
          </p:cNvSpPr>
          <p:nvPr>
            <p:ph type="dt" sz="half" idx="17"/>
          </p:nvPr>
        </p:nvSpPr>
        <p:spPr/>
        <p:txBody>
          <a:bodyPr/>
          <a:lstStyle>
            <a:lvl1pPr>
              <a:defRPr>
                <a:solidFill>
                  <a:schemeClr val="bg1"/>
                </a:solidFill>
              </a:defRPr>
            </a:lvl1pPr>
          </a:lstStyle>
          <a:p>
            <a:fld id="{BAF1A7DE-C3B8-4584-A404-94A4DEE1DED7}" type="datetime1">
              <a:rPr lang="en-US" smtClean="0">
                <a:solidFill>
                  <a:prstClr val="white"/>
                </a:solidFill>
              </a:rPr>
              <a:p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1" name="Picture 10" descr="AceOutreach.pdf"/>
          <p:cNvPicPr>
            <a:picLocks noChangeAspect="1"/>
          </p:cNvPicPr>
          <p:nvPr userDrawn="1"/>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17758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3_2 pic Training">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smtClean="0"/>
              <a:t>2 pic Training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Picture Placeholder 5"/>
          <p:cNvSpPr>
            <a:spLocks noGrp="1"/>
          </p:cNvSpPr>
          <p:nvPr>
            <p:ph type="pic" sz="quarter" idx="14"/>
          </p:nvPr>
        </p:nvSpPr>
        <p:spPr>
          <a:xfrm>
            <a:off x="1292941" y="5354866"/>
            <a:ext cx="3756585" cy="2755935"/>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11A67FE3-1B20-4E74-9046-9B6A9B419DBD}"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pic>
        <p:nvPicPr>
          <p:cNvPr id="12" name="Picture 11" descr="AceOutreach.pdf"/>
          <p:cNvPicPr>
            <a:picLocks noChangeAspect="1"/>
          </p:cNvPicPr>
          <p:nvPr userDrawn="1"/>
        </p:nvPicPr>
        <p:blipFill rotWithShape="1">
          <a:blip r:embed="rId3"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Tree>
    <p:extLst>
      <p:ext uri="{BB962C8B-B14F-4D97-AF65-F5344CB8AC3E}">
        <p14:creationId xmlns:p14="http://schemas.microsoft.com/office/powerpoint/2010/main" val="33940879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3 pic Outreach">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7" name="Picture 16"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smtClean="0"/>
              <a:t>3 pic Outreach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Picture Placeholder 5"/>
          <p:cNvSpPr>
            <a:spLocks noGrp="1"/>
          </p:cNvSpPr>
          <p:nvPr>
            <p:ph type="pic" sz="quarter" idx="14"/>
          </p:nvPr>
        </p:nvSpPr>
        <p:spPr>
          <a:xfrm>
            <a:off x="1292941" y="4262929"/>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dirty="0" smtClean="0"/>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28EE6E12-121C-4E53-ADB4-AF4DD47B5400}"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4182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wide graphic Outreach">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3" name="Picture 12"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0E7A3836-3F0B-4876-B07D-E113B7D13140}"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smtClean="0"/>
              <a:t>wide graphic Outreach</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Picture Placeholder 5"/>
          <p:cNvSpPr>
            <a:spLocks noGrp="1"/>
          </p:cNvSpPr>
          <p:nvPr>
            <p:ph type="pic" sz="quarter" idx="20"/>
          </p:nvPr>
        </p:nvSpPr>
        <p:spPr>
          <a:xfrm>
            <a:off x="971235" y="2451634"/>
            <a:ext cx="4438332" cy="5495027"/>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smtClean="0"/>
              <a:t>Click icon to add picture</a:t>
            </a:r>
            <a:endParaRPr lang="en-US"/>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6298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3 col Outreach">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7" name="Picture 16"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C47C26E7-B977-4CF6-B5A8-C2755DD9C514}"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smtClean="0"/>
              <a:t>3 col Outreach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smtClean="0"/>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smtClean="0"/>
              <a:t>Click to edit Master text styles</a:t>
            </a:r>
          </a:p>
        </p:txBody>
      </p:sp>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 name="Straight Connector 28"/>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78872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Low Title Outreac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smtClean="0"/>
              <a:t>Low Title Outreach Layout</a:t>
            </a:r>
            <a:endParaRPr lang="en-US" dirty="0"/>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C7F29AE1-77C7-493D-A068-210AA8E9FE14}" type="datetime1">
              <a:rPr lang="en-US" smtClean="0">
                <a:solidFill>
                  <a:prstClr val="white"/>
                </a:solidFill>
              </a:rPr>
              <a:p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7662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3_Sidebar Outreach">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1"/>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smtClean="0"/>
              <a:t>Sidebar Outreach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7"/>
          <p:cNvSpPr>
            <a:spLocks noGrp="1"/>
          </p:cNvSpPr>
          <p:nvPr>
            <p:ph type="dt" sz="half" idx="17"/>
          </p:nvPr>
        </p:nvSpPr>
        <p:spPr/>
        <p:txBody>
          <a:bodyPr/>
          <a:lstStyle>
            <a:lvl1pPr>
              <a:defRPr>
                <a:solidFill>
                  <a:schemeClr val="bg1"/>
                </a:solidFill>
              </a:defRPr>
            </a:lvl1pPr>
          </a:lstStyle>
          <a:p>
            <a:fld id="{755C2EFF-59E5-4E00-9145-CEA554DF812A}" type="datetime1">
              <a:rPr lang="en-US" smtClean="0">
                <a:solidFill>
                  <a:prstClr val="white"/>
                </a:solidFill>
              </a:rPr>
              <a:p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2" name="Picture 11" descr="AceTraining.pdf"/>
          <p:cNvPicPr>
            <a:picLocks noChangeAspect="1"/>
          </p:cNvPicPr>
          <p:nvPr userDrawn="1"/>
        </p:nvPicPr>
        <p:blipFill rotWithShape="1">
          <a:blip r:embed="rId3"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Tree>
    <p:extLst>
      <p:ext uri="{BB962C8B-B14F-4D97-AF65-F5344CB8AC3E}">
        <p14:creationId xmlns:p14="http://schemas.microsoft.com/office/powerpoint/2010/main" val="1760042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2 pic Training">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1"/>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smtClean="0"/>
              <a:t>2 pic Training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Picture Placeholder 5"/>
          <p:cNvSpPr>
            <a:spLocks noGrp="1"/>
          </p:cNvSpPr>
          <p:nvPr>
            <p:ph type="pic" sz="quarter" idx="14"/>
          </p:nvPr>
        </p:nvSpPr>
        <p:spPr>
          <a:xfrm>
            <a:off x="1292941" y="5354866"/>
            <a:ext cx="3756585" cy="2755935"/>
          </a:xfrm>
          <a:noFill/>
          <a:ln w="12700">
            <a:solidFill>
              <a:schemeClr val="accent1"/>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DE1428B5-3625-4FFF-8031-57AF5E6C09C1}"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3" name="Picture 12" descr="AceTraining.pdf"/>
          <p:cNvPicPr>
            <a:picLocks noChangeAspect="1"/>
          </p:cNvPicPr>
          <p:nvPr userDrawn="1"/>
        </p:nvPicPr>
        <p:blipFill rotWithShape="1">
          <a:blip r:embed="rId3"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Tree>
    <p:extLst>
      <p:ext uri="{BB962C8B-B14F-4D97-AF65-F5344CB8AC3E}">
        <p14:creationId xmlns:p14="http://schemas.microsoft.com/office/powerpoint/2010/main" val="2989326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3 pic Training">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21" name="Picture 20"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smtClean="0"/>
              <a:t>3 pic Training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Picture Placeholder 5"/>
          <p:cNvSpPr>
            <a:spLocks noGrp="1"/>
          </p:cNvSpPr>
          <p:nvPr>
            <p:ph type="pic" sz="quarter" idx="14"/>
          </p:nvPr>
        </p:nvSpPr>
        <p:spPr>
          <a:xfrm>
            <a:off x="1292941" y="4262929"/>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2DEC315F-B60C-40AA-89AD-9629803FE8E5}"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1898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wide graphic Training">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6" name="Picture 15"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02396B2D-C34C-4454-BFFE-BD34928DDCE3}"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smtClean="0"/>
              <a:t>wide graphic Training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Picture Placeholder 5"/>
          <p:cNvSpPr>
            <a:spLocks noGrp="1"/>
          </p:cNvSpPr>
          <p:nvPr>
            <p:ph type="pic" sz="quarter" idx="20"/>
          </p:nvPr>
        </p:nvSpPr>
        <p:spPr>
          <a:xfrm>
            <a:off x="971235" y="2451634"/>
            <a:ext cx="4438332" cy="5495027"/>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smtClean="0"/>
              <a:t>Click icon to add picture</a:t>
            </a:r>
            <a:endParaRPr lang="en-US"/>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35319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3 col Training">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26" name="Picture 25"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9957BA62-7B8F-4D25-8A26-DA393249DC40}"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smtClean="0"/>
              <a:t>3 col Training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smtClean="0"/>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smtClean="0"/>
              <a:t>Click to edit Master text styles</a:t>
            </a: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 name="Straight Connector 28"/>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8393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Low Title Training">
    <p:spTree>
      <p:nvGrpSpPr>
        <p:cNvPr id="1" name=""/>
        <p:cNvGrpSpPr/>
        <p:nvPr/>
      </p:nvGrpSpPr>
      <p:grpSpPr>
        <a:xfrm>
          <a:off x="0" y="0"/>
          <a:ext cx="0" cy="0"/>
          <a:chOff x="0" y="0"/>
          <a:chExt cx="0" cy="0"/>
        </a:xfrm>
      </p:grpSpPr>
      <p:sp>
        <p:nvSpPr>
          <p:cNvPr id="13" name="Rectangle 12"/>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smtClean="0"/>
              <a:t>Low Title Training Layout</a:t>
            </a:r>
            <a:endParaRPr lang="en-US" dirty="0"/>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1C91E61A-C07B-4144-AE74-04F86D2F1074}" type="datetime1">
              <a:rPr lang="en-US" smtClean="0">
                <a:solidFill>
                  <a:prstClr val="white"/>
                </a:solidFill>
              </a:rPr>
              <a:p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2494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1_Media with Caption">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40081" y="8898902"/>
            <a:ext cx="2987040" cy="511175"/>
          </a:xfrm>
          <a:prstGeom prst="rect">
            <a:avLst/>
          </a:prstGeom>
        </p:spPr>
        <p:txBody>
          <a:bodyPr/>
          <a:lstStyle>
            <a:lvl1pPr>
              <a:defRPr>
                <a:solidFill>
                  <a:schemeClr val="bg1"/>
                </a:solidFill>
              </a:defRPr>
            </a:lvl1pPr>
          </a:lstStyle>
          <a:p>
            <a:fld id="{264B75A5-E744-4FF1-93E2-B69547BCF17D}" type="datetime1">
              <a:rPr lang="en-US" smtClean="0">
                <a:solidFill>
                  <a:prstClr val="white"/>
                </a:solidFill>
              </a:rPr>
              <a:pPr/>
              <a:t>11/6/2018</a:t>
            </a:fld>
            <a:endParaRPr lang="en-US" dirty="0">
              <a:solidFill>
                <a:prstClr val="white"/>
              </a:solidFill>
            </a:endParaRPr>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solidFill>
                <a:prstClr val="white"/>
              </a:solidFill>
            </a:endParaRPr>
          </a:p>
        </p:txBody>
      </p:sp>
      <p:sp>
        <p:nvSpPr>
          <p:cNvPr id="5" name="Slide Number Placeholder 4"/>
          <p:cNvSpPr>
            <a:spLocks noGrp="1"/>
          </p:cNvSpPr>
          <p:nvPr>
            <p:ph type="sldNum" sz="quarter" idx="12"/>
          </p:nvPr>
        </p:nvSpPr>
        <p:spPr>
          <a:xfrm>
            <a:off x="9174480" y="8898902"/>
            <a:ext cx="2987040" cy="511175"/>
          </a:xfrm>
          <a:prstGeom prst="rect">
            <a:avLst/>
          </a:prstGeom>
        </p:spPr>
        <p:txBody>
          <a:bodyPr/>
          <a:lstStyle>
            <a:lvl1pPr>
              <a:defRPr>
                <a:solidFill>
                  <a:schemeClr val="bg1"/>
                </a:solidFill>
              </a:defRPr>
            </a:lvl1pPr>
          </a:lstStyle>
          <a:p>
            <a:fld id="{240D5ECE-8B49-45CD-BE81-EF81920D1969}" type="slidenum">
              <a:rPr lang="en-US" smtClean="0">
                <a:solidFill>
                  <a:prstClr val="white"/>
                </a:solidFill>
              </a:rPr>
              <a:pPr/>
              <a:t>‹#›</a:t>
            </a:fld>
            <a:endParaRPr lang="en-US" dirty="0">
              <a:solidFill>
                <a:prstClr val="white"/>
              </a:solidFill>
            </a:endParaRPr>
          </a:p>
        </p:txBody>
      </p:sp>
      <p:sp>
        <p:nvSpPr>
          <p:cNvPr id="7" name="Title 1"/>
          <p:cNvSpPr>
            <a:spLocks noGrp="1"/>
          </p:cNvSpPr>
          <p:nvPr>
            <p:ph type="title"/>
          </p:nvPr>
        </p:nvSpPr>
        <p:spPr>
          <a:xfrm>
            <a:off x="849183" y="6720848"/>
            <a:ext cx="6732943" cy="793435"/>
          </a:xfrm>
        </p:spPr>
        <p:txBody>
          <a:bodyPr anchor="b">
            <a:normAutofit/>
          </a:bodyPr>
          <a:lstStyle>
            <a:lvl1pPr algn="ctr">
              <a:defRPr sz="2500" b="0" i="1">
                <a:solidFill>
                  <a:schemeClr val="bg1">
                    <a:lumMod val="85000"/>
                  </a:schemeClr>
                </a:solidFill>
                <a:latin typeface="Georgia" pitchFamily="18" charset="0"/>
              </a:defRPr>
            </a:lvl1pPr>
          </a:lstStyle>
          <a:p>
            <a:r>
              <a:rPr lang="en-US" smtClean="0"/>
              <a:t>Click to edit Master title style</a:t>
            </a:r>
            <a:endParaRPr lang="en-US" dirty="0"/>
          </a:p>
        </p:txBody>
      </p:sp>
      <p:sp>
        <p:nvSpPr>
          <p:cNvPr id="9" name="Media Placeholder 8"/>
          <p:cNvSpPr>
            <a:spLocks noGrp="1"/>
          </p:cNvSpPr>
          <p:nvPr>
            <p:ph type="media" sz="quarter" idx="13"/>
          </p:nvPr>
        </p:nvSpPr>
        <p:spPr>
          <a:xfrm>
            <a:off x="821832" y="1173484"/>
            <a:ext cx="6823253" cy="5337951"/>
          </a:xfrm>
        </p:spPr>
        <p:txBody>
          <a:bodyPr/>
          <a:lstStyle>
            <a:lvl1pPr>
              <a:buNone/>
              <a:defRPr/>
            </a:lvl1pPr>
          </a:lstStyle>
          <a:p>
            <a:r>
              <a:rPr lang="en-US" dirty="0" smtClean="0"/>
              <a:t>Click icon to add media</a:t>
            </a:r>
            <a:endParaRPr lang="en-US" dirty="0"/>
          </a:p>
        </p:txBody>
      </p:sp>
      <p:sp>
        <p:nvSpPr>
          <p:cNvPr id="11" name="Text Placeholder 10"/>
          <p:cNvSpPr>
            <a:spLocks noGrp="1"/>
          </p:cNvSpPr>
          <p:nvPr>
            <p:ph type="body" sz="quarter" idx="14"/>
          </p:nvPr>
        </p:nvSpPr>
        <p:spPr>
          <a:xfrm>
            <a:off x="8087610" y="1173489"/>
            <a:ext cx="3947160" cy="6491675"/>
          </a:xfrm>
        </p:spPr>
        <p:txBody>
          <a:bodyPr>
            <a:normAutofit/>
          </a:bodyPr>
          <a:lstStyle>
            <a:lvl1pPr marL="0" indent="0" algn="l">
              <a:buNone/>
              <a:defRPr sz="3400">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3907619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Media with Caption">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640081" y="8898893"/>
            <a:ext cx="2987040" cy="511175"/>
          </a:xfrm>
          <a:prstGeom prst="rect">
            <a:avLst/>
          </a:prstGeom>
        </p:spPr>
        <p:txBody>
          <a:bodyPr/>
          <a:lstStyle>
            <a:lvl1pPr>
              <a:defRPr>
                <a:solidFill>
                  <a:schemeClr val="bg1"/>
                </a:solidFill>
              </a:defRPr>
            </a:lvl1pPr>
          </a:lstStyle>
          <a:p>
            <a:fld id="{CE7474AA-70DA-487E-B5E1-60B1E7CDA5E8}" type="datetime1">
              <a:rPr lang="en-US" smtClean="0"/>
              <a:t>11/6/2018</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a:xfrm>
            <a:off x="9174480" y="8898893"/>
            <a:ext cx="2987040" cy="511175"/>
          </a:xfrm>
          <a:prstGeom prst="rect">
            <a:avLst/>
          </a:prstGeom>
        </p:spPr>
        <p:txBody>
          <a:bodyPr/>
          <a:lstStyle>
            <a:lvl1pPr>
              <a:defRPr>
                <a:solidFill>
                  <a:schemeClr val="bg1"/>
                </a:solidFill>
              </a:defRPr>
            </a:lvl1pPr>
          </a:lstStyle>
          <a:p>
            <a:fld id="{240D5ECE-8B49-45CD-BE81-EF81920D1969}" type="slidenum">
              <a:rPr lang="en-US" smtClean="0"/>
              <a:pPr/>
              <a:t>‹#›</a:t>
            </a:fld>
            <a:endParaRPr lang="en-US" dirty="0"/>
          </a:p>
        </p:txBody>
      </p:sp>
      <p:sp>
        <p:nvSpPr>
          <p:cNvPr id="7" name="Title 1"/>
          <p:cNvSpPr>
            <a:spLocks noGrp="1"/>
          </p:cNvSpPr>
          <p:nvPr>
            <p:ph type="title"/>
          </p:nvPr>
        </p:nvSpPr>
        <p:spPr>
          <a:xfrm>
            <a:off x="849174" y="6720839"/>
            <a:ext cx="6732943" cy="793434"/>
          </a:xfrm>
        </p:spPr>
        <p:txBody>
          <a:bodyPr anchor="b">
            <a:normAutofit/>
          </a:bodyPr>
          <a:lstStyle>
            <a:lvl1pPr algn="ctr">
              <a:defRPr sz="2500" b="0" i="1">
                <a:solidFill>
                  <a:schemeClr val="bg1">
                    <a:lumMod val="85000"/>
                  </a:schemeClr>
                </a:solidFill>
                <a:latin typeface="Georgia" pitchFamily="18" charset="0"/>
              </a:defRPr>
            </a:lvl1pPr>
          </a:lstStyle>
          <a:p>
            <a:r>
              <a:rPr lang="en-US" smtClean="0"/>
              <a:t>Click to edit Master title style</a:t>
            </a:r>
            <a:endParaRPr lang="en-US" dirty="0"/>
          </a:p>
        </p:txBody>
      </p:sp>
      <p:sp>
        <p:nvSpPr>
          <p:cNvPr id="9" name="Media Placeholder 8"/>
          <p:cNvSpPr>
            <a:spLocks noGrp="1"/>
          </p:cNvSpPr>
          <p:nvPr>
            <p:ph type="media" sz="quarter" idx="13"/>
          </p:nvPr>
        </p:nvSpPr>
        <p:spPr>
          <a:xfrm>
            <a:off x="821832" y="1173482"/>
            <a:ext cx="6823253" cy="5337951"/>
          </a:xfrm>
        </p:spPr>
        <p:txBody>
          <a:bodyPr/>
          <a:lstStyle>
            <a:lvl1pPr>
              <a:buNone/>
              <a:defRPr/>
            </a:lvl1pPr>
          </a:lstStyle>
          <a:p>
            <a:r>
              <a:rPr lang="en-US" dirty="0" smtClean="0"/>
              <a:t>Click icon to add media</a:t>
            </a:r>
            <a:endParaRPr lang="en-US" dirty="0"/>
          </a:p>
        </p:txBody>
      </p:sp>
      <p:sp>
        <p:nvSpPr>
          <p:cNvPr id="11" name="Text Placeholder 10"/>
          <p:cNvSpPr>
            <a:spLocks noGrp="1"/>
          </p:cNvSpPr>
          <p:nvPr>
            <p:ph type="body" sz="quarter" idx="14"/>
          </p:nvPr>
        </p:nvSpPr>
        <p:spPr>
          <a:xfrm>
            <a:off x="8087609" y="1173480"/>
            <a:ext cx="3947160" cy="6491676"/>
          </a:xfrm>
        </p:spPr>
        <p:txBody>
          <a:bodyPr>
            <a:normAutofit/>
          </a:bodyPr>
          <a:lstStyle>
            <a:lvl1pPr marL="0" indent="0" algn="l">
              <a:buNone/>
              <a:defRPr sz="3400">
                <a:solidFill>
                  <a:schemeClr val="bg1"/>
                </a:solidFill>
              </a:defRPr>
            </a:lvl1pPr>
          </a:lstStyle>
          <a:p>
            <a:pPr lvl="0"/>
            <a:r>
              <a:rPr lang="en-US" smtClean="0"/>
              <a:t>Click to edit Master text styles</a:t>
            </a:r>
          </a:p>
        </p:txBody>
      </p:sp>
    </p:spTree>
    <p:extLst>
      <p:ext uri="{BB962C8B-B14F-4D97-AF65-F5344CB8AC3E}">
        <p14:creationId xmlns:p14="http://schemas.microsoft.com/office/powerpoint/2010/main" val="4142136107"/>
      </p:ext>
    </p:extLst>
  </p:cSld>
  <p:clrMapOvr>
    <a:masterClrMapping/>
  </p:clrMapOvr>
  <mc:AlternateContent xmlns:mc="http://schemas.openxmlformats.org/markup-compatibility/2006" xmlns:p14="http://schemas.microsoft.com/office/powerpoint/2010/main">
    <mc:Choice Requires="p14">
      <p:transition spd="slow" p14:dur="2000">
        <p:wipe/>
      </p:transition>
    </mc:Choice>
    <mc:Fallback xmlns="">
      <p:transition spd="slow">
        <p:wipe/>
      </p:transition>
    </mc:Fallback>
  </mc:AlternateContent>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14" name="Picture 2" descr="D:\Biz\PGE\_ play\Titles\star.png"/>
          <p:cNvPicPr>
            <a:picLocks noChangeAspect="1" noChangeArrowheads="1"/>
          </p:cNvPicPr>
          <p:nvPr userDrawn="1"/>
        </p:nvPicPr>
        <p:blipFill rotWithShape="1">
          <a:blip r:embed="rId11" cstate="screen">
            <a:extLst>
              <a:ext uri="{28A0092B-C50C-407E-A947-70E740481C1C}">
                <a14:useLocalDpi xmlns:a14="http://schemas.microsoft.com/office/drawing/2010/main"/>
              </a:ext>
            </a:extLst>
          </a:blip>
          <a:srcRect l="-34891" r="-34377" b="-47709"/>
          <a:stretch/>
        </p:blipFill>
        <p:spPr bwMode="auto">
          <a:xfrm>
            <a:off x="1" y="0"/>
            <a:ext cx="3644900" cy="9601200"/>
          </a:xfrm>
          <a:prstGeom prst="rect">
            <a:avLst/>
          </a:prstGeom>
          <a:solidFill>
            <a:schemeClr val="accent1"/>
          </a:solidFill>
          <a:extLst/>
        </p:spPr>
      </p:pic>
      <p:sp>
        <p:nvSpPr>
          <p:cNvPr id="2" name="Title 1"/>
          <p:cNvSpPr>
            <a:spLocks noGrp="1"/>
          </p:cNvSpPr>
          <p:nvPr>
            <p:ph type="ctrTitle" hasCustomPrompt="1"/>
            <p:custDataLst>
              <p:tags r:id="rId1"/>
            </p:custDataLst>
          </p:nvPr>
        </p:nvSpPr>
        <p:spPr bwMode="gray">
          <a:xfrm>
            <a:off x="4524061" y="2532365"/>
            <a:ext cx="7370241" cy="891936"/>
          </a:xfrm>
        </p:spPr>
        <p:txBody>
          <a:bodyPr/>
          <a:lstStyle>
            <a:lvl1pPr algn="l">
              <a:defRPr lang="en-US" sz="5000" b="0" i="0" u="none" kern="1200" spc="-210" dirty="0">
                <a:solidFill>
                  <a:schemeClr val="tx1">
                    <a:lumMod val="50000"/>
                    <a:lumOff val="50000"/>
                  </a:schemeClr>
                </a:solidFill>
                <a:latin typeface="Segoe Light" panose="020B0302040504020203" pitchFamily="34" charset="0"/>
                <a:ea typeface="+mj-ea"/>
                <a:cs typeface="+mj-cs"/>
              </a:defRPr>
            </a:lvl1pPr>
          </a:lstStyle>
          <a:p>
            <a:r>
              <a:rPr lang="en-US" dirty="0" smtClean="0"/>
              <a:t>Title 24 Standards Essentials</a:t>
            </a:r>
            <a:endParaRPr lang="en-US" dirty="0"/>
          </a:p>
        </p:txBody>
      </p:sp>
      <p:sp>
        <p:nvSpPr>
          <p:cNvPr id="3" name="Subtitle 2"/>
          <p:cNvSpPr>
            <a:spLocks noGrp="1"/>
          </p:cNvSpPr>
          <p:nvPr>
            <p:ph type="subTitle" idx="1" hasCustomPrompt="1"/>
            <p:custDataLst>
              <p:tags r:id="rId2"/>
            </p:custDataLst>
          </p:nvPr>
        </p:nvSpPr>
        <p:spPr bwMode="gray">
          <a:xfrm>
            <a:off x="4524061" y="3678716"/>
            <a:ext cx="7370241" cy="1369473"/>
          </a:xfrm>
        </p:spPr>
        <p:txBody>
          <a:bodyPr>
            <a:normAutofit/>
          </a:bodyPr>
          <a:lstStyle>
            <a:lvl1pPr marL="0" indent="0" algn="l">
              <a:lnSpc>
                <a:spcPct val="85000"/>
              </a:lnSpc>
              <a:spcBef>
                <a:spcPts val="0"/>
              </a:spcBef>
              <a:buNone/>
              <a:defRPr lang="en-US" sz="5600" kern="1200" spc="-210" dirty="0">
                <a:solidFill>
                  <a:schemeClr val="tx1"/>
                </a:solidFill>
                <a:latin typeface="Segoe UI Semibold" panose="020B0702040204020203" pitchFamily="34" charset="0"/>
                <a:ea typeface="+mn-ea"/>
                <a:cs typeface="Segoe UI Semilight" panose="020B0402040204020203" pitchFamily="34" charset="0"/>
              </a:defRPr>
            </a:lvl1pPr>
            <a:lvl2pPr marL="639541" indent="0" algn="ctr">
              <a:buNone/>
              <a:defRPr>
                <a:solidFill>
                  <a:schemeClr val="tx1">
                    <a:tint val="75000"/>
                  </a:schemeClr>
                </a:solidFill>
              </a:defRPr>
            </a:lvl2pPr>
            <a:lvl3pPr marL="1279082" indent="0" algn="ctr">
              <a:buNone/>
              <a:defRPr>
                <a:solidFill>
                  <a:schemeClr val="tx1">
                    <a:tint val="75000"/>
                  </a:schemeClr>
                </a:solidFill>
              </a:defRPr>
            </a:lvl3pPr>
            <a:lvl4pPr marL="1918624" indent="0" algn="ctr">
              <a:buNone/>
              <a:defRPr>
                <a:solidFill>
                  <a:schemeClr val="tx1">
                    <a:tint val="75000"/>
                  </a:schemeClr>
                </a:solidFill>
              </a:defRPr>
            </a:lvl4pPr>
            <a:lvl5pPr marL="2558165" indent="0" algn="ctr">
              <a:buNone/>
              <a:defRPr>
                <a:solidFill>
                  <a:schemeClr val="tx1">
                    <a:tint val="75000"/>
                  </a:schemeClr>
                </a:solidFill>
              </a:defRPr>
            </a:lvl5pPr>
            <a:lvl6pPr marL="3197711" indent="0" algn="ctr">
              <a:buNone/>
              <a:defRPr>
                <a:solidFill>
                  <a:schemeClr val="tx1">
                    <a:tint val="75000"/>
                  </a:schemeClr>
                </a:solidFill>
              </a:defRPr>
            </a:lvl6pPr>
            <a:lvl7pPr marL="3837256" indent="0" algn="ctr">
              <a:buNone/>
              <a:defRPr>
                <a:solidFill>
                  <a:schemeClr val="tx1">
                    <a:tint val="75000"/>
                  </a:schemeClr>
                </a:solidFill>
              </a:defRPr>
            </a:lvl7pPr>
            <a:lvl8pPr marL="4476797" indent="0" algn="ctr">
              <a:buNone/>
              <a:defRPr>
                <a:solidFill>
                  <a:schemeClr val="tx1">
                    <a:tint val="75000"/>
                  </a:schemeClr>
                </a:solidFill>
              </a:defRPr>
            </a:lvl8pPr>
            <a:lvl9pPr marL="5116341" indent="0" algn="ctr">
              <a:buNone/>
              <a:defRPr>
                <a:solidFill>
                  <a:schemeClr val="tx1">
                    <a:tint val="75000"/>
                  </a:schemeClr>
                </a:solidFill>
              </a:defRPr>
            </a:lvl9pPr>
          </a:lstStyle>
          <a:p>
            <a:r>
              <a:rPr lang="en-US" dirty="0" smtClean="0"/>
              <a:t>Refrigeration for Retail Food Stores</a:t>
            </a:r>
            <a:endParaRPr lang="en-US" dirty="0"/>
          </a:p>
        </p:txBody>
      </p:sp>
      <p:sp>
        <p:nvSpPr>
          <p:cNvPr id="21" name="TextBox 20"/>
          <p:cNvSpPr txBox="1"/>
          <p:nvPr userDrawn="1">
            <p:custDataLst>
              <p:tags r:id="rId3"/>
            </p:custDataLst>
          </p:nvPr>
        </p:nvSpPr>
        <p:spPr>
          <a:xfrm>
            <a:off x="3585296" y="9340860"/>
            <a:ext cx="8762783" cy="153888"/>
          </a:xfrm>
          <a:prstGeom prst="rect">
            <a:avLst/>
          </a:prstGeom>
          <a:noFill/>
        </p:spPr>
        <p:txBody>
          <a:bodyPr wrap="none" lIns="0" tIns="0" rIns="0" bIns="0" rtlCol="0">
            <a:spAutoFit/>
          </a:bodyPr>
          <a:lstStyle/>
          <a:p>
            <a:pPr algn="r" defTabSz="913851" fontAlgn="base">
              <a:spcBef>
                <a:spcPct val="0"/>
              </a:spcBef>
              <a:spcAft>
                <a:spcPct val="0"/>
              </a:spcAft>
            </a:pPr>
            <a:r>
              <a:rPr lang="en-US" sz="1000" spc="-14" dirty="0">
                <a:solidFill>
                  <a:prstClr val="black"/>
                </a:solidFill>
                <a:latin typeface="Segoe UI Light"/>
                <a:ea typeface="Arial Unicode MS" pitchFamily="34" charset="-128"/>
                <a:cs typeface="Arial Narrow"/>
              </a:rPr>
              <a:t>This program is funded by California utility customers under the auspices of the California Public Utilities Commission and in support of the California Energy </a:t>
            </a:r>
            <a:r>
              <a:rPr lang="en-US" sz="1000" spc="-14" dirty="0" smtClean="0">
                <a:solidFill>
                  <a:prstClr val="black"/>
                </a:solidFill>
                <a:latin typeface="Segoe UI Light"/>
                <a:ea typeface="Arial Unicode MS" pitchFamily="34" charset="-128"/>
                <a:cs typeface="Arial Narrow"/>
              </a:rPr>
              <a:t>Commission.</a:t>
            </a:r>
            <a:endParaRPr lang="en-US" sz="1000" spc="-14" dirty="0">
              <a:solidFill>
                <a:prstClr val="black"/>
              </a:solidFill>
              <a:latin typeface="Segoe UI Light"/>
              <a:ea typeface="Arial Unicode MS" pitchFamily="34" charset="-128"/>
              <a:cs typeface="Arial Narrow"/>
            </a:endParaRPr>
          </a:p>
        </p:txBody>
      </p:sp>
      <p:sp>
        <p:nvSpPr>
          <p:cNvPr id="23" name="Text Placeholder 7"/>
          <p:cNvSpPr>
            <a:spLocks noGrp="1"/>
          </p:cNvSpPr>
          <p:nvPr>
            <p:ph type="body" sz="quarter" idx="17" hasCustomPrompt="1"/>
            <p:custDataLst>
              <p:tags r:id="rId4"/>
            </p:custDataLst>
          </p:nvPr>
        </p:nvSpPr>
        <p:spPr>
          <a:xfrm>
            <a:off x="4524059" y="5367001"/>
            <a:ext cx="3200400" cy="1034130"/>
          </a:xfrm>
        </p:spPr>
        <p:txBody>
          <a:bodyPr>
            <a:normAutofit/>
          </a:bodyPr>
          <a:lstStyle>
            <a:lvl1pPr marL="0" indent="0" algn="l">
              <a:spcBef>
                <a:spcPts val="0"/>
              </a:spcBef>
              <a:buNone/>
              <a:defRPr lang="en-US" sz="2800" kern="1200" dirty="0">
                <a:solidFill>
                  <a:schemeClr val="accent1">
                    <a:lumMod val="75000"/>
                  </a:schemeClr>
                </a:solidFill>
                <a:latin typeface="+mn-lt"/>
                <a:ea typeface="+mn-ea"/>
                <a:cs typeface="+mn-cs"/>
              </a:defRPr>
            </a:lvl1pPr>
          </a:lstStyle>
          <a:p>
            <a:pPr lvl="0"/>
            <a:r>
              <a:rPr lang="en-US" dirty="0" smtClean="0"/>
              <a:t>David Wylie, P.E.</a:t>
            </a:r>
          </a:p>
          <a:p>
            <a:pPr lvl="0"/>
            <a:r>
              <a:rPr lang="en-US" dirty="0" smtClean="0"/>
              <a:t>ASW Engineering</a:t>
            </a:r>
            <a:endParaRPr lang="en-US" dirty="0"/>
          </a:p>
        </p:txBody>
      </p:sp>
      <p:sp>
        <p:nvSpPr>
          <p:cNvPr id="8" name="Date Placeholder 7"/>
          <p:cNvSpPr>
            <a:spLocks noGrp="1"/>
          </p:cNvSpPr>
          <p:nvPr>
            <p:ph type="dt" sz="half" idx="18"/>
            <p:custDataLst>
              <p:tags r:id="rId5"/>
            </p:custDataLst>
          </p:nvPr>
        </p:nvSpPr>
        <p:spPr>
          <a:xfrm>
            <a:off x="11648532" y="9651628"/>
            <a:ext cx="581890" cy="257264"/>
          </a:xfrm>
          <a:solidFill>
            <a:schemeClr val="bg1"/>
          </a:solidFill>
        </p:spPr>
        <p:txBody>
          <a:bodyPr/>
          <a:lstStyle/>
          <a:p>
            <a:pPr>
              <a:defRPr/>
            </a:pPr>
            <a:fld id="{333985D1-F895-4DB9-B390-8DBE874A1D19}"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9" name="Footer Placeholder 8"/>
          <p:cNvSpPr>
            <a:spLocks noGrp="1"/>
          </p:cNvSpPr>
          <p:nvPr>
            <p:ph type="ftr" sz="quarter" idx="19"/>
            <p:custDataLst>
              <p:tags r:id="rId6"/>
            </p:custDataLst>
          </p:nvPr>
        </p:nvSpPr>
        <p:spPr>
          <a:xfrm>
            <a:off x="1157398" y="9601200"/>
            <a:ext cx="9929270" cy="301622"/>
          </a:xfrm>
          <a:solidFill>
            <a:schemeClr val="bg1"/>
          </a:solidFill>
        </p:spPr>
        <p:txBody>
          <a:bodyPr/>
          <a:lstStyle/>
          <a:p>
            <a:pPr>
              <a:defRPr/>
            </a:pPr>
            <a:endParaRPr lang="en-US">
              <a:solidFill>
                <a:srgbClr val="709021">
                  <a:lumMod val="75000"/>
                </a:srgbClr>
              </a:solidFill>
            </a:endParaRPr>
          </a:p>
        </p:txBody>
      </p:sp>
      <p:sp>
        <p:nvSpPr>
          <p:cNvPr id="10" name="Slide Number Placeholder 9"/>
          <p:cNvSpPr>
            <a:spLocks noGrp="1"/>
          </p:cNvSpPr>
          <p:nvPr>
            <p:ph type="sldNum" sz="quarter" idx="20"/>
            <p:custDataLst>
              <p:tags r:id="rId7"/>
            </p:custDataLst>
          </p:nvPr>
        </p:nvSpPr>
        <p:spPr>
          <a:xfrm>
            <a:off x="12330598" y="9601200"/>
            <a:ext cx="471002" cy="301622"/>
          </a:xfrm>
          <a:solidFill>
            <a:schemeClr val="bg1"/>
          </a:solidFill>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pic>
        <p:nvPicPr>
          <p:cNvPr id="17" name="Picture 12"/>
          <p:cNvPicPr>
            <a:picLocks noChangeAspect="1" noChangeArrowheads="1"/>
          </p:cNvPicPr>
          <p:nvPr userDrawn="1"/>
        </p:nvPicPr>
        <p:blipFill>
          <a:blip r:embed="rId12">
            <a:extLst>
              <a:ext uri="{28A0092B-C50C-407E-A947-70E740481C1C}">
                <a14:useLocalDpi xmlns:a14="http://schemas.microsoft.com/office/drawing/2010/main"/>
              </a:ext>
            </a:extLst>
          </a:blip>
          <a:srcRect/>
          <a:stretch>
            <a:fillRect/>
          </a:stretch>
        </p:blipFill>
        <p:spPr bwMode="auto">
          <a:xfrm>
            <a:off x="4734026" y="8389456"/>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Text Placeholder 7"/>
          <p:cNvSpPr>
            <a:spLocks noGrp="1"/>
          </p:cNvSpPr>
          <p:nvPr>
            <p:ph type="body" sz="quarter" idx="21" hasCustomPrompt="1"/>
            <p:custDataLst>
              <p:tags r:id="rId8"/>
            </p:custDataLst>
          </p:nvPr>
        </p:nvSpPr>
        <p:spPr>
          <a:xfrm>
            <a:off x="8693902" y="5367001"/>
            <a:ext cx="3200400" cy="1034130"/>
          </a:xfrm>
        </p:spPr>
        <p:txBody>
          <a:bodyPr>
            <a:normAutofit/>
          </a:bodyPr>
          <a:lstStyle>
            <a:lvl1pPr marL="0" indent="0" algn="l">
              <a:spcBef>
                <a:spcPts val="0"/>
              </a:spcBef>
              <a:buNone/>
              <a:defRPr lang="en-US" sz="2800" kern="1200" dirty="0">
                <a:solidFill>
                  <a:schemeClr val="accent1">
                    <a:lumMod val="75000"/>
                  </a:schemeClr>
                </a:solidFill>
                <a:latin typeface="+mn-lt"/>
                <a:ea typeface="+mn-ea"/>
                <a:cs typeface="+mn-cs"/>
              </a:defRPr>
            </a:lvl1pPr>
          </a:lstStyle>
          <a:p>
            <a:pPr lvl="0"/>
            <a:r>
              <a:rPr lang="en-US" dirty="0" smtClean="0"/>
              <a:t>Doug Scott</a:t>
            </a:r>
          </a:p>
          <a:p>
            <a:pPr lvl="0"/>
            <a:r>
              <a:rPr lang="en-US" dirty="0" err="1" smtClean="0"/>
              <a:t>VaCom</a:t>
            </a:r>
            <a:endParaRPr lang="en-US" dirty="0"/>
          </a:p>
        </p:txBody>
      </p:sp>
      <p:pic>
        <p:nvPicPr>
          <p:cNvPr id="27" name="Picture 2"/>
          <p:cNvPicPr>
            <a:picLocks noChangeAspect="1" noChangeArrowheads="1"/>
          </p:cNvPicPr>
          <p:nvPr userDrawn="1"/>
        </p:nvPicPr>
        <p:blipFill rotWithShape="1">
          <a:blip r:embed="rId13" cstate="screen">
            <a:extLst>
              <a:ext uri="{28A0092B-C50C-407E-A947-70E740481C1C}">
                <a14:useLocalDpi xmlns:a14="http://schemas.microsoft.com/office/drawing/2010/main"/>
              </a:ext>
            </a:extLst>
          </a:blip>
          <a:srcRect/>
          <a:stretch/>
        </p:blipFill>
        <p:spPr bwMode="auto">
          <a:xfrm>
            <a:off x="217594" y="6985507"/>
            <a:ext cx="3427308" cy="1938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Text Placeholder 7"/>
          <p:cNvSpPr>
            <a:spLocks noGrp="1"/>
          </p:cNvSpPr>
          <p:nvPr>
            <p:ph type="body" sz="quarter" idx="22" hasCustomPrompt="1"/>
            <p:custDataLst>
              <p:tags r:id="rId9"/>
            </p:custDataLst>
          </p:nvPr>
        </p:nvSpPr>
        <p:spPr>
          <a:xfrm>
            <a:off x="4524071" y="6788028"/>
            <a:ext cx="2956939" cy="387799"/>
          </a:xfrm>
        </p:spPr>
        <p:txBody>
          <a:bodyPr>
            <a:spAutoFit/>
          </a:bodyPr>
          <a:lstStyle>
            <a:lvl1pPr marL="0" indent="0" algn="l">
              <a:spcBef>
                <a:spcPts val="0"/>
              </a:spcBef>
              <a:buNone/>
              <a:defRPr lang="en-US" sz="2500" kern="1200" dirty="0">
                <a:solidFill>
                  <a:schemeClr val="accent1">
                    <a:lumMod val="75000"/>
                  </a:schemeClr>
                </a:solidFill>
                <a:latin typeface="+mn-lt"/>
                <a:ea typeface="+mn-ea"/>
                <a:cs typeface="+mn-cs"/>
              </a:defRPr>
            </a:lvl1pPr>
          </a:lstStyle>
          <a:p>
            <a:pPr lvl="0"/>
            <a:r>
              <a:rPr lang="en-US" dirty="0" smtClean="0"/>
              <a:t>Date</a:t>
            </a:r>
            <a:endParaRPr lang="en-US" dirty="0"/>
          </a:p>
        </p:txBody>
      </p:sp>
    </p:spTree>
    <p:extLst>
      <p:ext uri="{BB962C8B-B14F-4D97-AF65-F5344CB8AC3E}">
        <p14:creationId xmlns:p14="http://schemas.microsoft.com/office/powerpoint/2010/main" val="1783158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Module Title ONE DAY">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7" name="Rectangle 16"/>
          <p:cNvSpPr/>
          <p:nvPr userDrawn="1">
            <p:custDataLst>
              <p:tags r:id="rId1"/>
            </p:custDataLst>
          </p:nvPr>
        </p:nvSpPr>
        <p:spPr>
          <a:xfrm>
            <a:off x="10" y="0"/>
            <a:ext cx="12801599" cy="2176272"/>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algn="ctr" defTabSz="913851" fontAlgn="base">
              <a:spcBef>
                <a:spcPct val="0"/>
              </a:spcBef>
              <a:spcAft>
                <a:spcPct val="0"/>
              </a:spcAft>
            </a:pPr>
            <a:endParaRPr lang="en-US" b="1" dirty="0">
              <a:solidFill>
                <a:prstClr val="white"/>
              </a:solidFill>
            </a:endParaRPr>
          </a:p>
        </p:txBody>
      </p:sp>
      <p:sp>
        <p:nvSpPr>
          <p:cNvPr id="28" name="Rectangle 27"/>
          <p:cNvSpPr/>
          <p:nvPr>
            <p:custDataLst>
              <p:tags r:id="rId2"/>
            </p:custDataLst>
          </p:nvPr>
        </p:nvSpPr>
        <p:spPr>
          <a:xfrm>
            <a:off x="10" y="0"/>
            <a:ext cx="12801599" cy="2176272"/>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algn="ctr" defTabSz="913851" fontAlgn="base">
              <a:spcBef>
                <a:spcPct val="0"/>
              </a:spcBef>
              <a:spcAft>
                <a:spcPct val="0"/>
              </a:spcAft>
            </a:pPr>
            <a:endParaRPr lang="en-US" b="1" dirty="0">
              <a:solidFill>
                <a:prstClr val="white"/>
              </a:solidFill>
            </a:endParaRPr>
          </a:p>
        </p:txBody>
      </p:sp>
      <p:sp>
        <p:nvSpPr>
          <p:cNvPr id="20" name="Rectangle 19"/>
          <p:cNvSpPr/>
          <p:nvPr>
            <p:custDataLst>
              <p:tags r:id="rId3"/>
            </p:custDataLst>
          </p:nvPr>
        </p:nvSpPr>
        <p:spPr>
          <a:xfrm>
            <a:off x="10" y="0"/>
            <a:ext cx="12801599" cy="2176272"/>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algn="ctr" defTabSz="913851" fontAlgn="base">
              <a:spcBef>
                <a:spcPct val="0"/>
              </a:spcBef>
              <a:spcAft>
                <a:spcPct val="0"/>
              </a:spcAft>
            </a:pPr>
            <a:endParaRPr lang="en-US" b="1" dirty="0">
              <a:solidFill>
                <a:prstClr val="white"/>
              </a:solidFill>
            </a:endParaRPr>
          </a:p>
        </p:txBody>
      </p:sp>
      <p:sp>
        <p:nvSpPr>
          <p:cNvPr id="7" name="Rectangle 6"/>
          <p:cNvSpPr/>
          <p:nvPr userDrawn="1">
            <p:custDataLst>
              <p:tags r:id="rId4"/>
            </p:custDataLst>
          </p:nvPr>
        </p:nvSpPr>
        <p:spPr>
          <a:xfrm>
            <a:off x="0" y="9017516"/>
            <a:ext cx="12801600" cy="583695"/>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lIns="127908" tIns="63959" rIns="127908" bIns="63959" rtlCol="0" anchor="ctr"/>
          <a:lstStyle/>
          <a:p>
            <a:pPr algn="ctr" defTabSz="913851" fontAlgn="base">
              <a:spcBef>
                <a:spcPct val="0"/>
              </a:spcBef>
              <a:spcAft>
                <a:spcPct val="0"/>
              </a:spcAft>
            </a:pPr>
            <a:endParaRPr lang="en-US" b="1">
              <a:solidFill>
                <a:prstClr val="white"/>
              </a:solidFill>
            </a:endParaRPr>
          </a:p>
        </p:txBody>
      </p:sp>
      <p:sp>
        <p:nvSpPr>
          <p:cNvPr id="8" name="Rectangle 7"/>
          <p:cNvSpPr/>
          <p:nvPr>
            <p:custDataLst>
              <p:tags r:id="rId5"/>
            </p:custDataLst>
          </p:nvPr>
        </p:nvSpPr>
        <p:spPr>
          <a:xfrm>
            <a:off x="10" y="0"/>
            <a:ext cx="12801599" cy="2176272"/>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algn="ctr" defTabSz="913851" fontAlgn="base">
              <a:spcBef>
                <a:spcPct val="0"/>
              </a:spcBef>
              <a:spcAft>
                <a:spcPct val="0"/>
              </a:spcAft>
            </a:pPr>
            <a:endParaRPr lang="en-US" b="1" dirty="0">
              <a:solidFill>
                <a:prstClr val="white"/>
              </a:solidFill>
            </a:endParaRPr>
          </a:p>
        </p:txBody>
      </p:sp>
      <p:sp>
        <p:nvSpPr>
          <p:cNvPr id="9" name="Text Placeholder 8"/>
          <p:cNvSpPr>
            <a:spLocks noGrp="1"/>
          </p:cNvSpPr>
          <p:nvPr>
            <p:ph type="body" sz="quarter" idx="16" hasCustomPrompt="1"/>
            <p:custDataLst>
              <p:tags r:id="rId6"/>
            </p:custDataLst>
          </p:nvPr>
        </p:nvSpPr>
        <p:spPr>
          <a:xfrm>
            <a:off x="1753564" y="2415396"/>
            <a:ext cx="10476865" cy="6580515"/>
          </a:xfrm>
        </p:spPr>
        <p:txBody>
          <a:bodyPr/>
          <a:lstStyle>
            <a:lvl1pPr marL="326434" indent="-326434">
              <a:lnSpc>
                <a:spcPct val="100000"/>
              </a:lnSpc>
              <a:spcBef>
                <a:spcPts val="840"/>
              </a:spcBef>
              <a:buSzPct val="80000"/>
              <a:buFont typeface="Wingdings" panose="05000000000000000000" pitchFamily="2" charset="2"/>
              <a:buChar char="n"/>
              <a:defRPr lang="en-US" sz="2200" b="0" i="0" u="none" kern="1200" baseline="0" dirty="0" smtClean="0">
                <a:solidFill>
                  <a:schemeClr val="accent1">
                    <a:lumMod val="50000"/>
                  </a:schemeClr>
                </a:solidFill>
                <a:latin typeface="+mj-lt"/>
                <a:ea typeface="+mn-ea"/>
                <a:cs typeface="+mn-cs"/>
              </a:defRPr>
            </a:lvl1pPr>
            <a:lvl2pPr marL="326434" indent="-326434">
              <a:lnSpc>
                <a:spcPct val="100000"/>
              </a:lnSpc>
              <a:spcBef>
                <a:spcPts val="1680"/>
              </a:spcBef>
              <a:buClr>
                <a:schemeClr val="accent3"/>
              </a:buClr>
              <a:buSzPct val="100000"/>
              <a:buFont typeface="Wingdings 3" panose="05040102010807070707" pitchFamily="18" charset="2"/>
              <a:buChar char=""/>
              <a:defRPr lang="en-US" sz="2800" b="1" kern="1200" baseline="0" dirty="0" smtClean="0">
                <a:solidFill>
                  <a:schemeClr val="accent3"/>
                </a:solidFill>
                <a:latin typeface="+mn-lt"/>
                <a:ea typeface="+mn-ea"/>
                <a:cs typeface="+mn-cs"/>
              </a:defRPr>
            </a:lvl2pPr>
            <a:lvl3pPr marL="635097" indent="-321993">
              <a:lnSpc>
                <a:spcPct val="100000"/>
              </a:lnSpc>
              <a:spcBef>
                <a:spcPts val="1120"/>
              </a:spcBef>
              <a:buClr>
                <a:schemeClr val="accent3"/>
              </a:buClr>
              <a:buSzPct val="75000"/>
              <a:buFont typeface="Wingdings" panose="05000000000000000000" pitchFamily="2" charset="2"/>
              <a:buChar char="n"/>
              <a:defRPr lang="en-US" sz="2500" kern="1200" baseline="0" dirty="0" smtClean="0">
                <a:solidFill>
                  <a:schemeClr val="accent1">
                    <a:lumMod val="50000"/>
                  </a:schemeClr>
                </a:solidFill>
                <a:latin typeface="+mn-lt"/>
                <a:ea typeface="+mn-ea"/>
                <a:cs typeface="+mn-cs"/>
              </a:defRPr>
            </a:lvl3pPr>
            <a:lvl4pPr marL="965975" indent="-315330">
              <a:lnSpc>
                <a:spcPct val="100000"/>
              </a:lnSpc>
              <a:spcBef>
                <a:spcPts val="420"/>
              </a:spcBef>
              <a:buClr>
                <a:schemeClr val="accent3"/>
              </a:buClr>
              <a:buSzPct val="70000"/>
              <a:buFont typeface="Wingdings" panose="05000000000000000000" pitchFamily="2" charset="2"/>
              <a:buChar char="¨"/>
              <a:defRPr sz="2000" baseline="0">
                <a:solidFill>
                  <a:schemeClr val="accent1">
                    <a:lumMod val="50000"/>
                  </a:schemeClr>
                </a:solidFill>
                <a:latin typeface="+mn-lt"/>
              </a:defRPr>
            </a:lvl4pPr>
            <a:lvl5pPr marL="399708" marR="0" indent="-399708" algn="l" defTabSz="1279082" rtl="0" eaLnBrk="0" fontAlgn="base" latinLnBrk="0" hangingPunct="0">
              <a:lnSpc>
                <a:spcPct val="100000"/>
              </a:lnSpc>
              <a:spcBef>
                <a:spcPts val="1680"/>
              </a:spcBef>
              <a:spcAft>
                <a:spcPct val="0"/>
              </a:spcAft>
              <a:buClr>
                <a:schemeClr val="accent1"/>
              </a:buClr>
              <a:buSzPct val="80000"/>
              <a:buFont typeface="Wingdings" panose="05000000000000000000" pitchFamily="2" charset="2"/>
              <a:buChar char="n"/>
              <a:tabLst/>
              <a:defRPr sz="2800" baseline="0">
                <a:solidFill>
                  <a:schemeClr val="tx1"/>
                </a:solidFill>
              </a:defRPr>
            </a:lvl5pPr>
          </a:lstStyle>
          <a:p>
            <a:pPr lvl="0"/>
            <a:r>
              <a:rPr lang="en-US" dirty="0" smtClean="0"/>
              <a:t>Secondary agenda — not this module (Level 1)</a:t>
            </a:r>
          </a:p>
          <a:p>
            <a:pPr lvl="1"/>
            <a:r>
              <a:rPr lang="en-US" dirty="0" smtClean="0"/>
              <a:t>Highlighted agenda —this module (Level 2)</a:t>
            </a:r>
          </a:p>
          <a:p>
            <a:pPr lvl="2"/>
            <a:r>
              <a:rPr lang="en-US" dirty="0" smtClean="0"/>
              <a:t>Main sections w/in this module (Level 3)</a:t>
            </a:r>
          </a:p>
          <a:p>
            <a:pPr lvl="3"/>
            <a:r>
              <a:rPr lang="en-US" dirty="0" smtClean="0"/>
              <a:t>Use this ONLY if there are several distinct — and LONG — topics within a section (Level 4)</a:t>
            </a:r>
          </a:p>
          <a:p>
            <a:pPr lvl="4"/>
            <a:r>
              <a:rPr lang="en-US" dirty="0" smtClean="0"/>
              <a:t>For alternate Agenda Slide (Level 4)</a:t>
            </a:r>
          </a:p>
        </p:txBody>
      </p:sp>
      <p:pic>
        <p:nvPicPr>
          <p:cNvPr id="3074" name="Picture 2"/>
          <p:cNvPicPr>
            <a:picLocks noChangeAspect="1" noChangeArrowheads="1"/>
          </p:cNvPicPr>
          <p:nvPr userDrawn="1"/>
        </p:nvPicPr>
        <p:blipFill>
          <a:blip r:embed="rId17" cstate="screen">
            <a:extLst>
              <a:ext uri="{28A0092B-C50C-407E-A947-70E740481C1C}">
                <a14:useLocalDpi xmlns:a14="http://schemas.microsoft.com/office/drawing/2010/main"/>
              </a:ext>
            </a:extLst>
          </a:blip>
          <a:srcRect/>
          <a:stretch>
            <a:fillRect/>
          </a:stretch>
        </p:blipFill>
        <p:spPr bwMode="auto">
          <a:xfrm>
            <a:off x="11014208" y="7505791"/>
            <a:ext cx="1572722" cy="1956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userDrawn="1"/>
        </p:nvPicPr>
        <p:blipFill rotWithShape="1">
          <a:blip r:embed="rId18" cstate="screen">
            <a:extLst>
              <a:ext uri="{28A0092B-C50C-407E-A947-70E740481C1C}">
                <a14:useLocalDpi xmlns:a14="http://schemas.microsoft.com/office/drawing/2010/main"/>
              </a:ext>
            </a:extLst>
          </a:blip>
          <a:srcRect/>
          <a:stretch/>
        </p:blipFill>
        <p:spPr bwMode="auto">
          <a:xfrm>
            <a:off x="7213027" y="8995913"/>
            <a:ext cx="4471670" cy="466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Rectangle 12"/>
          <p:cNvSpPr/>
          <p:nvPr>
            <p:custDataLst>
              <p:tags r:id="rId7"/>
            </p:custDataLst>
          </p:nvPr>
        </p:nvSpPr>
        <p:spPr>
          <a:xfrm>
            <a:off x="10" y="0"/>
            <a:ext cx="12801599" cy="2176272"/>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algn="ctr" defTabSz="913851" fontAlgn="base">
              <a:spcBef>
                <a:spcPct val="0"/>
              </a:spcBef>
              <a:spcAft>
                <a:spcPct val="0"/>
              </a:spcAft>
            </a:pPr>
            <a:endParaRPr lang="en-US" b="1" dirty="0">
              <a:solidFill>
                <a:prstClr val="white"/>
              </a:solidFill>
            </a:endParaRPr>
          </a:p>
        </p:txBody>
      </p:sp>
      <p:sp>
        <p:nvSpPr>
          <p:cNvPr id="27" name="Date Placeholder 3"/>
          <p:cNvSpPr txBox="1">
            <a:spLocks/>
          </p:cNvSpPr>
          <p:nvPr userDrawn="1">
            <p:custDataLst>
              <p:tags r:id="rId8"/>
            </p:custDataLst>
          </p:nvPr>
        </p:nvSpPr>
        <p:spPr>
          <a:xfrm>
            <a:off x="42672" y="9684301"/>
            <a:ext cx="221214" cy="218520"/>
          </a:xfrm>
          <a:prstGeom prst="rect">
            <a:avLst/>
          </a:prstGeom>
        </p:spPr>
        <p:txBody>
          <a:bodyPr wrap="none" lIns="0" tIns="0" rIns="0" bIns="63959" anchor="b" anchorCtr="0">
            <a:spAutoFit/>
          </a:bodyPr>
          <a:lstStyle>
            <a:defPPr>
              <a:defRPr lang="en-US"/>
            </a:defPPr>
            <a:lvl1pPr algn="ctr" rtl="0" fontAlgn="base">
              <a:spcBef>
                <a:spcPct val="0"/>
              </a:spcBef>
              <a:spcAft>
                <a:spcPct val="0"/>
              </a:spcAft>
              <a:defRPr sz="800" kern="1200" baseline="0">
                <a:solidFill>
                  <a:schemeClr val="accent2"/>
                </a:solidFill>
                <a:latin typeface="+mn-lt"/>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l" defTabSz="913851">
              <a:defRPr/>
            </a:pPr>
            <a:r>
              <a:rPr lang="en-US" sz="1000" dirty="0" smtClean="0">
                <a:solidFill>
                  <a:srgbClr val="A8CC56"/>
                </a:solidFill>
              </a:rPr>
              <a:t>REV</a:t>
            </a:r>
            <a:endParaRPr lang="en-US" sz="1000" dirty="0">
              <a:solidFill>
                <a:srgbClr val="A8CC56"/>
              </a:solidFill>
            </a:endParaRPr>
          </a:p>
        </p:txBody>
      </p:sp>
      <p:sp>
        <p:nvSpPr>
          <p:cNvPr id="30" name="Date Placeholder 3"/>
          <p:cNvSpPr txBox="1">
            <a:spLocks/>
          </p:cNvSpPr>
          <p:nvPr userDrawn="1">
            <p:custDataLst>
              <p:tags r:id="rId9"/>
            </p:custDataLst>
          </p:nvPr>
        </p:nvSpPr>
        <p:spPr>
          <a:xfrm>
            <a:off x="42672" y="9684301"/>
            <a:ext cx="221214" cy="218520"/>
          </a:xfrm>
          <a:prstGeom prst="rect">
            <a:avLst/>
          </a:prstGeom>
        </p:spPr>
        <p:txBody>
          <a:bodyPr wrap="none" lIns="0" tIns="0" rIns="0" bIns="63959" anchor="b" anchorCtr="0">
            <a:spAutoFit/>
          </a:bodyPr>
          <a:lstStyle>
            <a:defPPr>
              <a:defRPr lang="en-US"/>
            </a:defPPr>
            <a:lvl1pPr algn="ctr" rtl="0" fontAlgn="base">
              <a:spcBef>
                <a:spcPct val="0"/>
              </a:spcBef>
              <a:spcAft>
                <a:spcPct val="0"/>
              </a:spcAft>
              <a:defRPr sz="800" kern="1200" baseline="0">
                <a:solidFill>
                  <a:schemeClr val="accent2"/>
                </a:solidFill>
                <a:latin typeface="+mn-lt"/>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l" defTabSz="913851">
              <a:defRPr/>
            </a:pPr>
            <a:r>
              <a:rPr lang="en-US" sz="1000" dirty="0" smtClean="0">
                <a:solidFill>
                  <a:srgbClr val="A8CC56"/>
                </a:solidFill>
              </a:rPr>
              <a:t>REV</a:t>
            </a:r>
            <a:endParaRPr lang="en-US" sz="1000" dirty="0">
              <a:solidFill>
                <a:srgbClr val="A8CC56"/>
              </a:solidFill>
            </a:endParaRPr>
          </a:p>
        </p:txBody>
      </p:sp>
      <p:sp>
        <p:nvSpPr>
          <p:cNvPr id="31" name="Date Placeholder 3"/>
          <p:cNvSpPr txBox="1">
            <a:spLocks/>
          </p:cNvSpPr>
          <p:nvPr userDrawn="1">
            <p:custDataLst>
              <p:tags r:id="rId10"/>
            </p:custDataLst>
          </p:nvPr>
        </p:nvSpPr>
        <p:spPr>
          <a:xfrm>
            <a:off x="42672" y="9684301"/>
            <a:ext cx="221214" cy="218520"/>
          </a:xfrm>
          <a:prstGeom prst="rect">
            <a:avLst/>
          </a:prstGeom>
        </p:spPr>
        <p:txBody>
          <a:bodyPr wrap="none" lIns="0" tIns="0" rIns="0" bIns="63959" anchor="b" anchorCtr="0">
            <a:spAutoFit/>
          </a:bodyPr>
          <a:lstStyle>
            <a:defPPr>
              <a:defRPr lang="en-US"/>
            </a:defPPr>
            <a:lvl1pPr algn="ctr" rtl="0" fontAlgn="base">
              <a:spcBef>
                <a:spcPct val="0"/>
              </a:spcBef>
              <a:spcAft>
                <a:spcPct val="0"/>
              </a:spcAft>
              <a:defRPr sz="800" kern="1200" baseline="0">
                <a:solidFill>
                  <a:schemeClr val="accent2"/>
                </a:solidFill>
                <a:latin typeface="+mn-lt"/>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l" defTabSz="913851">
              <a:defRPr/>
            </a:pPr>
            <a:r>
              <a:rPr lang="en-US" sz="1000" dirty="0" smtClean="0">
                <a:solidFill>
                  <a:srgbClr val="A8CC56"/>
                </a:solidFill>
              </a:rPr>
              <a:t>REV</a:t>
            </a:r>
            <a:endParaRPr lang="en-US" sz="1000" dirty="0">
              <a:solidFill>
                <a:srgbClr val="A8CC56"/>
              </a:solidFill>
            </a:endParaRPr>
          </a:p>
        </p:txBody>
      </p:sp>
      <p:sp>
        <p:nvSpPr>
          <p:cNvPr id="2" name="Title 1"/>
          <p:cNvSpPr>
            <a:spLocks noGrp="1"/>
          </p:cNvSpPr>
          <p:nvPr>
            <p:ph type="title" hasCustomPrompt="1"/>
            <p:custDataLst>
              <p:tags r:id="rId11"/>
            </p:custDataLst>
          </p:nvPr>
        </p:nvSpPr>
        <p:spPr>
          <a:xfrm>
            <a:off x="1751164" y="1"/>
            <a:ext cx="10479256" cy="2081495"/>
          </a:xfrm>
        </p:spPr>
        <p:txBody>
          <a:bodyPr/>
          <a:lstStyle>
            <a:lvl1pPr>
              <a:defRPr sz="5600" baseline="0">
                <a:solidFill>
                  <a:schemeClr val="bg1"/>
                </a:solidFill>
              </a:defRPr>
            </a:lvl1pPr>
          </a:lstStyle>
          <a:p>
            <a:r>
              <a:rPr lang="en-US" dirty="0" smtClean="0"/>
              <a:t>Introduction to Title 24 and Standards Retail Food Store Refrigeration</a:t>
            </a:r>
            <a:endParaRPr lang="en-US" dirty="0"/>
          </a:p>
        </p:txBody>
      </p:sp>
      <p:sp>
        <p:nvSpPr>
          <p:cNvPr id="19" name="Date Placeholder 7"/>
          <p:cNvSpPr>
            <a:spLocks noGrp="1"/>
          </p:cNvSpPr>
          <p:nvPr>
            <p:ph type="dt" sz="half" idx="18"/>
            <p:custDataLst>
              <p:tags r:id="rId12"/>
            </p:custDataLst>
          </p:nvPr>
        </p:nvSpPr>
        <p:spPr>
          <a:xfrm>
            <a:off x="11648532" y="9651628"/>
            <a:ext cx="581890" cy="257264"/>
          </a:xfrm>
          <a:solidFill>
            <a:schemeClr val="bg1"/>
          </a:solidFill>
        </p:spPr>
        <p:txBody>
          <a:bodyPr/>
          <a:lstStyle/>
          <a:p>
            <a:pPr>
              <a:defRPr/>
            </a:pPr>
            <a:fld id="{1F7A5E9F-7C89-47DD-B5E5-B1A7B3E8080E}"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21" name="Footer Placeholder 8"/>
          <p:cNvSpPr>
            <a:spLocks noGrp="1"/>
          </p:cNvSpPr>
          <p:nvPr>
            <p:ph type="ftr" sz="quarter" idx="19"/>
            <p:custDataLst>
              <p:tags r:id="rId13"/>
            </p:custDataLst>
          </p:nvPr>
        </p:nvSpPr>
        <p:spPr>
          <a:xfrm>
            <a:off x="1157398" y="9601200"/>
            <a:ext cx="9929270" cy="301622"/>
          </a:xfrm>
          <a:solidFill>
            <a:schemeClr val="bg1"/>
          </a:solidFill>
        </p:spPr>
        <p:txBody>
          <a:bodyPr/>
          <a:lstStyle/>
          <a:p>
            <a:pPr>
              <a:defRPr/>
            </a:pPr>
            <a:endParaRPr lang="en-US">
              <a:solidFill>
                <a:srgbClr val="709021">
                  <a:lumMod val="75000"/>
                </a:srgbClr>
              </a:solidFill>
            </a:endParaRPr>
          </a:p>
        </p:txBody>
      </p:sp>
      <p:sp>
        <p:nvSpPr>
          <p:cNvPr id="22" name="Slide Number Placeholder 9"/>
          <p:cNvSpPr>
            <a:spLocks noGrp="1"/>
          </p:cNvSpPr>
          <p:nvPr>
            <p:ph type="sldNum" sz="quarter" idx="20"/>
            <p:custDataLst>
              <p:tags r:id="rId14"/>
            </p:custDataLst>
          </p:nvPr>
        </p:nvSpPr>
        <p:spPr>
          <a:xfrm>
            <a:off x="12330598" y="9601200"/>
            <a:ext cx="471002" cy="301622"/>
          </a:xfrm>
          <a:solidFill>
            <a:schemeClr val="bg1"/>
          </a:solidFill>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
        <p:nvSpPr>
          <p:cNvPr id="23" name="Freeform 21"/>
          <p:cNvSpPr>
            <a:spLocks noChangeAspect="1"/>
          </p:cNvSpPr>
          <p:nvPr userDrawn="1">
            <p:custDataLst>
              <p:tags r:id="rId15"/>
            </p:custDataLst>
          </p:nvPr>
        </p:nvSpPr>
        <p:spPr bwMode="auto">
          <a:xfrm>
            <a:off x="-2274129" y="161697"/>
            <a:ext cx="1855192" cy="2176272"/>
          </a:xfrm>
          <a:custGeom>
            <a:avLst/>
            <a:gdLst>
              <a:gd name="T0" fmla="*/ 576 w 683"/>
              <a:gd name="T1" fmla="*/ 279 h 743"/>
              <a:gd name="T2" fmla="*/ 576 w 683"/>
              <a:gd name="T3" fmla="*/ 279 h 743"/>
              <a:gd name="T4" fmla="*/ 341 w 683"/>
              <a:gd name="T5" fmla="*/ 0 h 743"/>
              <a:gd name="T6" fmla="*/ 107 w 683"/>
              <a:gd name="T7" fmla="*/ 279 h 743"/>
              <a:gd name="T8" fmla="*/ 0 w 683"/>
              <a:gd name="T9" fmla="*/ 480 h 743"/>
              <a:gd name="T10" fmla="*/ 171 w 683"/>
              <a:gd name="T11" fmla="*/ 641 h 743"/>
              <a:gd name="T12" fmla="*/ 264 w 683"/>
              <a:gd name="T13" fmla="*/ 621 h 743"/>
              <a:gd name="T14" fmla="*/ 333 w 683"/>
              <a:gd name="T15" fmla="*/ 330 h 743"/>
              <a:gd name="T16" fmla="*/ 341 w 683"/>
              <a:gd name="T17" fmla="*/ 69 h 743"/>
              <a:gd name="T18" fmla="*/ 383 w 683"/>
              <a:gd name="T19" fmla="*/ 344 h 743"/>
              <a:gd name="T20" fmla="*/ 274 w 683"/>
              <a:gd name="T21" fmla="*/ 743 h 743"/>
              <a:gd name="T22" fmla="*/ 409 w 683"/>
              <a:gd name="T23" fmla="*/ 743 h 743"/>
              <a:gd name="T24" fmla="*/ 379 w 683"/>
              <a:gd name="T25" fmla="*/ 623 h 743"/>
              <a:gd name="T26" fmla="*/ 512 w 683"/>
              <a:gd name="T27" fmla="*/ 650 h 743"/>
              <a:gd name="T28" fmla="*/ 683 w 683"/>
              <a:gd name="T29" fmla="*/ 481 h 743"/>
              <a:gd name="T30" fmla="*/ 576 w 683"/>
              <a:gd name="T3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3" h="743">
                <a:moveTo>
                  <a:pt x="576" y="279"/>
                </a:moveTo>
                <a:lnTo>
                  <a:pt x="576" y="279"/>
                </a:lnTo>
                <a:lnTo>
                  <a:pt x="341" y="0"/>
                </a:lnTo>
                <a:lnTo>
                  <a:pt x="107" y="279"/>
                </a:lnTo>
                <a:cubicBezTo>
                  <a:pt x="107" y="279"/>
                  <a:pt x="0" y="394"/>
                  <a:pt x="0" y="480"/>
                </a:cubicBezTo>
                <a:cubicBezTo>
                  <a:pt x="0" y="581"/>
                  <a:pt x="90" y="641"/>
                  <a:pt x="171" y="641"/>
                </a:cubicBezTo>
                <a:cubicBezTo>
                  <a:pt x="215" y="641"/>
                  <a:pt x="243" y="631"/>
                  <a:pt x="264" y="621"/>
                </a:cubicBezTo>
                <a:cubicBezTo>
                  <a:pt x="265" y="619"/>
                  <a:pt x="309" y="529"/>
                  <a:pt x="333" y="330"/>
                </a:cubicBezTo>
                <a:cubicBezTo>
                  <a:pt x="350" y="197"/>
                  <a:pt x="341" y="69"/>
                  <a:pt x="341" y="69"/>
                </a:cubicBezTo>
                <a:cubicBezTo>
                  <a:pt x="341" y="69"/>
                  <a:pt x="383" y="188"/>
                  <a:pt x="383" y="344"/>
                </a:cubicBezTo>
                <a:cubicBezTo>
                  <a:pt x="383" y="500"/>
                  <a:pt x="298" y="716"/>
                  <a:pt x="274" y="743"/>
                </a:cubicBezTo>
                <a:lnTo>
                  <a:pt x="409" y="743"/>
                </a:lnTo>
                <a:cubicBezTo>
                  <a:pt x="358" y="703"/>
                  <a:pt x="354" y="622"/>
                  <a:pt x="379" y="623"/>
                </a:cubicBezTo>
                <a:cubicBezTo>
                  <a:pt x="404" y="623"/>
                  <a:pt x="431" y="650"/>
                  <a:pt x="512" y="650"/>
                </a:cubicBezTo>
                <a:cubicBezTo>
                  <a:pt x="593" y="650"/>
                  <a:pt x="683" y="581"/>
                  <a:pt x="683" y="481"/>
                </a:cubicBezTo>
                <a:cubicBezTo>
                  <a:pt x="683" y="394"/>
                  <a:pt x="576" y="279"/>
                  <a:pt x="576" y="279"/>
                </a:cubicBezTo>
                <a:close/>
              </a:path>
            </a:pathLst>
          </a:custGeom>
          <a:solidFill>
            <a:schemeClr val="bg1"/>
          </a:solidFill>
          <a:ln w="0">
            <a:noFill/>
            <a:prstDash val="solid"/>
            <a:round/>
            <a:headEnd/>
            <a:tailEnd/>
          </a:ln>
          <a:effectLst>
            <a:outerShdw blurRad="50800" dist="38100" dir="5400000" algn="t" rotWithShape="0">
              <a:schemeClr val="accent1">
                <a:lumMod val="50000"/>
                <a:alpha val="65000"/>
              </a:schemeClr>
            </a:outerShdw>
          </a:effectLst>
        </p:spPr>
        <p:txBody>
          <a:bodyPr vert="horz" wrap="square" lIns="127908" tIns="63959" rIns="127908" bIns="63959"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pic>
        <p:nvPicPr>
          <p:cNvPr id="7170" name="Picture 2"/>
          <p:cNvPicPr>
            <a:picLocks noChangeAspect="1" noChangeArrowheads="1"/>
          </p:cNvPicPr>
          <p:nvPr userDrawn="1"/>
        </p:nvPicPr>
        <p:blipFill>
          <a:blip r:embed="rId19" cstate="screen">
            <a:extLst>
              <a:ext uri="{28A0092B-C50C-407E-A947-70E740481C1C}">
                <a14:useLocalDpi xmlns:a14="http://schemas.microsoft.com/office/drawing/2010/main"/>
              </a:ext>
            </a:extLst>
          </a:blip>
          <a:srcRect/>
          <a:stretch>
            <a:fillRect/>
          </a:stretch>
        </p:blipFill>
        <p:spPr bwMode="auto">
          <a:xfrm>
            <a:off x="150394" y="289849"/>
            <a:ext cx="1431690" cy="164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38291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Section Titl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2517648" y="2895035"/>
            <a:ext cx="9712769" cy="2289164"/>
          </a:xfrm>
        </p:spPr>
        <p:txBody>
          <a:bodyPr tIns="255816" anchor="ctr" anchorCtr="0"/>
          <a:lstStyle>
            <a:lvl1pPr>
              <a:lnSpc>
                <a:spcPct val="110000"/>
              </a:lnSpc>
              <a:defRPr sz="5300">
                <a:solidFill>
                  <a:schemeClr val="accent1">
                    <a:lumMod val="75000"/>
                  </a:schemeClr>
                </a:solidFill>
              </a:defRPr>
            </a:lvl1pPr>
          </a:lstStyle>
          <a:p>
            <a:r>
              <a:rPr lang="en-US" dirty="0" smtClean="0"/>
              <a:t>Section Title (subset of Module)</a:t>
            </a:r>
            <a:endParaRPr lang="en-US" dirty="0"/>
          </a:p>
        </p:txBody>
      </p:sp>
      <p:pic>
        <p:nvPicPr>
          <p:cNvPr id="6147" name="Picture 3"/>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246350" y="497840"/>
            <a:ext cx="1855192" cy="2176272"/>
          </a:xfrm>
          <a:prstGeom prst="rect">
            <a:avLst/>
          </a:prstGeom>
          <a:noFill/>
          <a:ln w="9525">
            <a:solidFill>
              <a:srgbClr val="00206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Text Placeholder 13"/>
          <p:cNvSpPr>
            <a:spLocks noGrp="1"/>
          </p:cNvSpPr>
          <p:nvPr>
            <p:ph type="body" sz="quarter" idx="13" hasCustomPrompt="1"/>
            <p:custDataLst>
              <p:tags r:id="rId2"/>
            </p:custDataLst>
          </p:nvPr>
        </p:nvSpPr>
        <p:spPr>
          <a:xfrm>
            <a:off x="2517648" y="5291338"/>
            <a:ext cx="9749874" cy="4309871"/>
          </a:xfrm>
        </p:spPr>
        <p:txBody>
          <a:bodyPr/>
          <a:lstStyle>
            <a:lvl1pPr marL="319771" indent="-319771">
              <a:spcBef>
                <a:spcPts val="840"/>
              </a:spcBef>
              <a:buClr>
                <a:srgbClr val="A97631"/>
              </a:buClr>
              <a:buSzPct val="100000"/>
              <a:defRPr sz="2500" baseline="0">
                <a:solidFill>
                  <a:schemeClr val="accent3"/>
                </a:solidFill>
              </a:defRPr>
            </a:lvl1pPr>
            <a:lvl2pPr marL="879375" indent="-399708">
              <a:spcBef>
                <a:spcPts val="840"/>
              </a:spcBef>
              <a:buClr>
                <a:schemeClr val="accent3">
                  <a:lumMod val="75000"/>
                </a:schemeClr>
              </a:buClr>
              <a:buSzPct val="60000"/>
              <a:defRPr sz="2500">
                <a:solidFill>
                  <a:schemeClr val="accent3"/>
                </a:solidFill>
              </a:defRPr>
            </a:lvl2pPr>
            <a:lvl3pPr marL="1279082" indent="-319771">
              <a:spcBef>
                <a:spcPts val="840"/>
              </a:spcBef>
              <a:buClr>
                <a:schemeClr val="accent3">
                  <a:lumMod val="75000"/>
                </a:schemeClr>
              </a:buClr>
              <a:buSzPct val="80000"/>
              <a:defRPr sz="2500">
                <a:solidFill>
                  <a:schemeClr val="accent3"/>
                </a:solidFill>
              </a:defRPr>
            </a:lvl3pPr>
            <a:lvl4pPr marL="1758742" indent="-319771">
              <a:spcBef>
                <a:spcPts val="840"/>
              </a:spcBef>
              <a:buClr>
                <a:schemeClr val="accent3">
                  <a:lumMod val="75000"/>
                </a:schemeClr>
              </a:buClr>
              <a:buSzPct val="80000"/>
              <a:defRPr sz="2500">
                <a:solidFill>
                  <a:schemeClr val="accent3"/>
                </a:solidFill>
              </a:defRPr>
            </a:lvl4pPr>
            <a:lvl5pPr marL="2238398" indent="-319771">
              <a:spcBef>
                <a:spcPts val="840"/>
              </a:spcBef>
              <a:buClr>
                <a:schemeClr val="accent3">
                  <a:lumMod val="75000"/>
                </a:schemeClr>
              </a:buClr>
              <a:buSzPct val="80000"/>
              <a:defRPr sz="2500">
                <a:solidFill>
                  <a:schemeClr val="accent3"/>
                </a:solidFill>
              </a:defRPr>
            </a:lvl5pPr>
          </a:lstStyle>
          <a:p>
            <a:pPr lvl="0"/>
            <a:r>
              <a:rPr lang="en-US" dirty="0" smtClean="0"/>
              <a:t>Use this ONLY if there are several distinct — and LONG — topics within a section</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1041794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1_Topic Title (sub of Section)">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1753562" y="2349661"/>
            <a:ext cx="10476865" cy="1752076"/>
          </a:xfrm>
        </p:spPr>
        <p:txBody>
          <a:bodyPr tIns="255816" anchor="b" anchorCtr="0"/>
          <a:lstStyle>
            <a:lvl1pPr>
              <a:defRPr sz="5300">
                <a:solidFill>
                  <a:schemeClr val="accent1">
                    <a:lumMod val="75000"/>
                  </a:schemeClr>
                </a:solidFill>
              </a:defRPr>
            </a:lvl1pPr>
          </a:lstStyle>
          <a:p>
            <a:r>
              <a:rPr lang="en-US" dirty="0" smtClean="0"/>
              <a:t>Topic Title (subset of Section)</a:t>
            </a:r>
            <a:br>
              <a:rPr lang="en-US" dirty="0" smtClean="0"/>
            </a:br>
            <a:r>
              <a:rPr lang="en-US" dirty="0" smtClean="0"/>
              <a:t>USE VERY RARELY</a:t>
            </a:r>
            <a:endParaRPr lang="en-US" dirty="0"/>
          </a:p>
        </p:txBody>
      </p:sp>
      <p:sp>
        <p:nvSpPr>
          <p:cNvPr id="12" name="Date Placeholder 7"/>
          <p:cNvSpPr>
            <a:spLocks noGrp="1"/>
          </p:cNvSpPr>
          <p:nvPr>
            <p:ph type="dt" sz="half" idx="18"/>
            <p:custDataLst>
              <p:tags r:id="rId2"/>
            </p:custDataLst>
          </p:nvPr>
        </p:nvSpPr>
        <p:spPr>
          <a:xfrm>
            <a:off x="11648532" y="9651628"/>
            <a:ext cx="581890" cy="257264"/>
          </a:xfrm>
          <a:solidFill>
            <a:schemeClr val="bg1"/>
          </a:solidFill>
        </p:spPr>
        <p:txBody>
          <a:bodyPr/>
          <a:lstStyle/>
          <a:p>
            <a:pPr>
              <a:defRPr/>
            </a:pPr>
            <a:fld id="{DE0BAAF2-79F3-45EF-AA75-F5ACB9004233}"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13" name="Footer Placeholder 8"/>
          <p:cNvSpPr>
            <a:spLocks noGrp="1"/>
          </p:cNvSpPr>
          <p:nvPr>
            <p:ph type="ftr" sz="quarter" idx="19"/>
            <p:custDataLst>
              <p:tags r:id="rId3"/>
            </p:custDataLst>
          </p:nvPr>
        </p:nvSpPr>
        <p:spPr>
          <a:xfrm>
            <a:off x="1157398" y="9601200"/>
            <a:ext cx="9929270" cy="301622"/>
          </a:xfrm>
          <a:solidFill>
            <a:schemeClr val="bg1"/>
          </a:solidFill>
        </p:spPr>
        <p:txBody>
          <a:bodyPr/>
          <a:lstStyle/>
          <a:p>
            <a:pPr>
              <a:defRPr/>
            </a:pPr>
            <a:endParaRPr lang="en-US">
              <a:solidFill>
                <a:srgbClr val="709021">
                  <a:lumMod val="75000"/>
                </a:srgbClr>
              </a:solidFill>
            </a:endParaRPr>
          </a:p>
        </p:txBody>
      </p:sp>
      <p:sp>
        <p:nvSpPr>
          <p:cNvPr id="14" name="Slide Number Placeholder 9"/>
          <p:cNvSpPr>
            <a:spLocks noGrp="1"/>
          </p:cNvSpPr>
          <p:nvPr>
            <p:ph type="sldNum" sz="quarter" idx="20"/>
            <p:custDataLst>
              <p:tags r:id="rId4"/>
            </p:custDataLst>
          </p:nvPr>
        </p:nvSpPr>
        <p:spPr>
          <a:xfrm>
            <a:off x="12330598" y="9601200"/>
            <a:ext cx="471002" cy="301622"/>
          </a:xfrm>
          <a:solidFill>
            <a:schemeClr val="bg1"/>
          </a:solidFill>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grpSp>
        <p:nvGrpSpPr>
          <p:cNvPr id="50" name="Group 49"/>
          <p:cNvGrpSpPr>
            <a:grpSpLocks noChangeAspect="1"/>
          </p:cNvGrpSpPr>
          <p:nvPr userDrawn="1"/>
        </p:nvGrpSpPr>
        <p:grpSpPr>
          <a:xfrm>
            <a:off x="157368" y="252410"/>
            <a:ext cx="3291245" cy="1087429"/>
            <a:chOff x="405130" y="2089605"/>
            <a:chExt cx="8814635" cy="2912361"/>
          </a:xfrm>
        </p:grpSpPr>
        <p:sp>
          <p:nvSpPr>
            <p:cNvPr id="51" name="Freeform 5"/>
            <p:cNvSpPr>
              <a:spLocks/>
            </p:cNvSpPr>
            <p:nvPr userDrawn="1">
              <p:custDataLst>
                <p:tags r:id="rId5"/>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grpSp>
          <p:nvGrpSpPr>
            <p:cNvPr id="52" name="Group 51"/>
            <p:cNvGrpSpPr/>
            <p:nvPr userDrawn="1"/>
          </p:nvGrpSpPr>
          <p:grpSpPr>
            <a:xfrm>
              <a:off x="2647850" y="3367884"/>
              <a:ext cx="6571915" cy="1634082"/>
              <a:chOff x="2647850" y="3367884"/>
              <a:chExt cx="6571915" cy="1634082"/>
            </a:xfrm>
          </p:grpSpPr>
          <p:grpSp>
            <p:nvGrpSpPr>
              <p:cNvPr id="54" name="Group 53"/>
              <p:cNvGrpSpPr/>
              <p:nvPr/>
            </p:nvGrpSpPr>
            <p:grpSpPr>
              <a:xfrm>
                <a:off x="2647850" y="3367884"/>
                <a:ext cx="1852636" cy="1298625"/>
                <a:chOff x="2647850" y="3367884"/>
                <a:chExt cx="1852636" cy="1298625"/>
              </a:xfrm>
            </p:grpSpPr>
            <p:sp>
              <p:nvSpPr>
                <p:cNvPr id="65" name="Freeform 14"/>
                <p:cNvSpPr>
                  <a:spLocks noEditPoints="1"/>
                </p:cNvSpPr>
                <p:nvPr userDrawn="1">
                  <p:custDataLst>
                    <p:tags r:id="rId15"/>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66" name="Freeform 15"/>
                <p:cNvSpPr>
                  <a:spLocks/>
                </p:cNvSpPr>
                <p:nvPr userDrawn="1">
                  <p:custDataLst>
                    <p:tags r:id="rId16"/>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67" name="Freeform 16"/>
                <p:cNvSpPr>
                  <a:spLocks noEditPoints="1"/>
                </p:cNvSpPr>
                <p:nvPr userDrawn="1">
                  <p:custDataLst>
                    <p:tags r:id="rId17"/>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grpSp>
          <p:grpSp>
            <p:nvGrpSpPr>
              <p:cNvPr id="55" name="Group 54"/>
              <p:cNvGrpSpPr/>
              <p:nvPr/>
            </p:nvGrpSpPr>
            <p:grpSpPr>
              <a:xfrm>
                <a:off x="5346754" y="3367884"/>
                <a:ext cx="3873011" cy="1634082"/>
                <a:chOff x="5346754" y="3367884"/>
                <a:chExt cx="3873011" cy="1634082"/>
              </a:xfrm>
            </p:grpSpPr>
            <p:sp>
              <p:nvSpPr>
                <p:cNvPr id="56" name="Freeform 6"/>
                <p:cNvSpPr>
                  <a:spLocks/>
                </p:cNvSpPr>
                <p:nvPr userDrawn="1">
                  <p:custDataLst>
                    <p:tags r:id="rId6"/>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57" name="Freeform 7"/>
                <p:cNvSpPr>
                  <a:spLocks/>
                </p:cNvSpPr>
                <p:nvPr userDrawn="1">
                  <p:custDataLst>
                    <p:tags r:id="rId7"/>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58" name="Freeform 8"/>
                <p:cNvSpPr>
                  <a:spLocks noEditPoints="1"/>
                </p:cNvSpPr>
                <p:nvPr userDrawn="1">
                  <p:custDataLst>
                    <p:tags r:id="rId8"/>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59" name="Freeform 9"/>
                <p:cNvSpPr>
                  <a:spLocks noEditPoints="1"/>
                </p:cNvSpPr>
                <p:nvPr userDrawn="1">
                  <p:custDataLst>
                    <p:tags r:id="rId9"/>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60" name="Freeform 10"/>
                <p:cNvSpPr>
                  <a:spLocks/>
                </p:cNvSpPr>
                <p:nvPr userDrawn="1">
                  <p:custDataLst>
                    <p:tags r:id="rId10"/>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61" name="Freeform 11"/>
                <p:cNvSpPr>
                  <a:spLocks noEditPoints="1"/>
                </p:cNvSpPr>
                <p:nvPr userDrawn="1">
                  <p:custDataLst>
                    <p:tags r:id="rId11"/>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62" name="Freeform 12"/>
                <p:cNvSpPr>
                  <a:spLocks/>
                </p:cNvSpPr>
                <p:nvPr userDrawn="1">
                  <p:custDataLst>
                    <p:tags r:id="rId12"/>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63" name="Freeform 13"/>
                <p:cNvSpPr>
                  <a:spLocks noEditPoints="1"/>
                </p:cNvSpPr>
                <p:nvPr userDrawn="1">
                  <p:custDataLst>
                    <p:tags r:id="rId13"/>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64" name="Freeform 22"/>
                <p:cNvSpPr>
                  <a:spLocks noEditPoints="1"/>
                </p:cNvSpPr>
                <p:nvPr userDrawn="1">
                  <p:custDataLst>
                    <p:tags r:id="rId14"/>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grpSp>
        </p:grpSp>
        <p:pic>
          <p:nvPicPr>
            <p:cNvPr id="53" name="Picture 2"/>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2870079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1164589" y="1680210"/>
            <a:ext cx="11065828" cy="74231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itle 3"/>
          <p:cNvSpPr>
            <a:spLocks noGrp="1"/>
          </p:cNvSpPr>
          <p:nvPr>
            <p:ph type="title"/>
            <p:custDataLst>
              <p:tags r:id="rId2"/>
            </p:custDataLst>
          </p:nvPr>
        </p:nvSpPr>
        <p:spPr/>
        <p:txBody>
          <a:bodyPr/>
          <a:lstStyle/>
          <a:p>
            <a:r>
              <a:rPr lang="en-US" dirty="0" smtClean="0"/>
              <a:t>Click to edit Master title style</a:t>
            </a:r>
            <a:endParaRPr lang="en-US" dirty="0"/>
          </a:p>
        </p:txBody>
      </p:sp>
      <p:sp>
        <p:nvSpPr>
          <p:cNvPr id="8" name="Date Placeholder 7"/>
          <p:cNvSpPr>
            <a:spLocks noGrp="1"/>
          </p:cNvSpPr>
          <p:nvPr>
            <p:ph type="dt" sz="half" idx="10"/>
            <p:custDataLst>
              <p:tags r:id="rId3"/>
            </p:custDataLst>
          </p:nvPr>
        </p:nvSpPr>
        <p:spPr>
          <a:xfrm>
            <a:off x="11648532" y="9350006"/>
            <a:ext cx="581890" cy="257264"/>
          </a:xfrm>
        </p:spPr>
        <p:txBody>
          <a:bodyPr/>
          <a:lstStyle/>
          <a:p>
            <a:pPr>
              <a:defRPr/>
            </a:pPr>
            <a:fld id="{F12E58FA-ABA9-43AF-BA83-F0AD8B4F4735}"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9" name="Footer Placeholder 8"/>
          <p:cNvSpPr>
            <a:spLocks noGrp="1"/>
          </p:cNvSpPr>
          <p:nvPr>
            <p:ph type="ftr" sz="quarter" idx="11"/>
            <p:custDataLst>
              <p:tags r:id="rId4"/>
            </p:custDataLst>
          </p:nvPr>
        </p:nvSpPr>
        <p:spPr/>
        <p:txBody>
          <a:bodyPr/>
          <a:lstStyle/>
          <a:p>
            <a:pPr>
              <a:defRPr/>
            </a:pPr>
            <a:endParaRPr lang="en-US">
              <a:solidFill>
                <a:srgbClr val="709021">
                  <a:lumMod val="75000"/>
                </a:srgbClr>
              </a:solidFill>
            </a:endParaRPr>
          </a:p>
        </p:txBody>
      </p:sp>
      <p:sp>
        <p:nvSpPr>
          <p:cNvPr id="10" name="Slide Number Placeholder 9"/>
          <p:cNvSpPr>
            <a:spLocks noGrp="1"/>
          </p:cNvSpPr>
          <p:nvPr>
            <p:ph type="sldNum" sz="quarter" idx="12"/>
            <p:custDataLst>
              <p:tags r:id="rId5"/>
            </p:custDataLst>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Tree>
    <p:extLst>
      <p:ext uri="{BB962C8B-B14F-4D97-AF65-F5344CB8AC3E}">
        <p14:creationId xmlns:p14="http://schemas.microsoft.com/office/powerpoint/2010/main" val="37484509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Click to edit Master title style</a:t>
            </a:r>
            <a:endParaRPr lang="en-US" dirty="0"/>
          </a:p>
        </p:txBody>
      </p:sp>
      <p:sp>
        <p:nvSpPr>
          <p:cNvPr id="3" name="Content Placeholder 2"/>
          <p:cNvSpPr>
            <a:spLocks noGrp="1"/>
          </p:cNvSpPr>
          <p:nvPr>
            <p:ph idx="1"/>
            <p:custDataLst>
              <p:tags r:id="rId2"/>
            </p:custDataLst>
          </p:nvPr>
        </p:nvSpPr>
        <p:spPr>
          <a:xfrm>
            <a:off x="1164589" y="2669023"/>
            <a:ext cx="11065828" cy="64343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12"/>
          <p:cNvSpPr>
            <a:spLocks noGrp="1"/>
          </p:cNvSpPr>
          <p:nvPr>
            <p:ph type="body" sz="quarter" idx="17" hasCustomPrompt="1"/>
            <p:custDataLst>
              <p:tags r:id="rId3"/>
            </p:custDataLst>
          </p:nvPr>
        </p:nvSpPr>
        <p:spPr>
          <a:xfrm>
            <a:off x="1164589" y="1661474"/>
            <a:ext cx="11081470" cy="542917"/>
          </a:xfrm>
          <a:noFill/>
          <a:ln w="9525">
            <a:noFill/>
            <a:miter lim="800000"/>
            <a:headEnd/>
            <a:tailEnd/>
          </a:ln>
        </p:spPr>
        <p:txBody>
          <a:bodyPr anchor="ctr" anchorCtr="0"/>
          <a:lstStyle>
            <a:lvl1pPr marL="0" indent="0">
              <a:lnSpc>
                <a:spcPct val="90000"/>
              </a:lnSpc>
              <a:buNone/>
              <a:defRPr kumimoji="0" lang="en-US" sz="3900" b="0" i="0" u="none" strike="noStrike" kern="1200" cap="none" spc="0" normalizeH="0" baseline="0" noProof="0" dirty="0" smtClean="0">
                <a:ln>
                  <a:noFill/>
                </a:ln>
                <a:solidFill>
                  <a:schemeClr val="accent3"/>
                </a:solidFill>
                <a:effectLst/>
                <a:uLnTx/>
                <a:uFillTx/>
                <a:latin typeface="Segoe UI Semibold" panose="020B0702040204020203" pitchFamily="34" charset="0"/>
                <a:ea typeface="+mj-ea"/>
                <a:cs typeface="+mj-cs"/>
              </a:defRPr>
            </a:lvl1pPr>
          </a:lstStyle>
          <a:p>
            <a:pPr lvl="0"/>
            <a:r>
              <a:rPr lang="en-US" dirty="0" smtClean="0"/>
              <a:t>Subtitle may be up to two lines</a:t>
            </a:r>
            <a:endParaRPr lang="en-US" dirty="0"/>
          </a:p>
        </p:txBody>
      </p:sp>
      <p:sp>
        <p:nvSpPr>
          <p:cNvPr id="4" name="Date Placeholder 3"/>
          <p:cNvSpPr>
            <a:spLocks noGrp="1"/>
          </p:cNvSpPr>
          <p:nvPr>
            <p:ph type="dt" sz="half" idx="18"/>
            <p:custDataLst>
              <p:tags r:id="rId4"/>
            </p:custDataLst>
          </p:nvPr>
        </p:nvSpPr>
        <p:spPr>
          <a:xfrm>
            <a:off x="11648532" y="9350006"/>
            <a:ext cx="581890" cy="257264"/>
          </a:xfrm>
        </p:spPr>
        <p:txBody>
          <a:bodyPr/>
          <a:lstStyle/>
          <a:p>
            <a:pPr>
              <a:defRPr/>
            </a:pPr>
            <a:fld id="{CA53B2BE-3BBE-4F88-A290-7905F5A5400F}"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9" name="Footer Placeholder 8"/>
          <p:cNvSpPr>
            <a:spLocks noGrp="1"/>
          </p:cNvSpPr>
          <p:nvPr>
            <p:ph type="ftr" sz="quarter" idx="19"/>
            <p:custDataLst>
              <p:tags r:id="rId5"/>
            </p:custDataLst>
          </p:nvPr>
        </p:nvSpPr>
        <p:spPr/>
        <p:txBody>
          <a:bodyPr/>
          <a:lstStyle/>
          <a:p>
            <a:pPr>
              <a:defRPr/>
            </a:pPr>
            <a:endParaRPr lang="en-US">
              <a:solidFill>
                <a:srgbClr val="709021">
                  <a:lumMod val="75000"/>
                </a:srgbClr>
              </a:solidFill>
            </a:endParaRPr>
          </a:p>
        </p:txBody>
      </p:sp>
      <p:sp>
        <p:nvSpPr>
          <p:cNvPr id="10" name="Slide Number Placeholder 9"/>
          <p:cNvSpPr>
            <a:spLocks noGrp="1"/>
          </p:cNvSpPr>
          <p:nvPr>
            <p:ph type="sldNum" sz="quarter" idx="20"/>
            <p:custDataLst>
              <p:tags r:id="rId6"/>
            </p:custDataLst>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Tree>
    <p:extLst>
      <p:ext uri="{BB962C8B-B14F-4D97-AF65-F5344CB8AC3E}">
        <p14:creationId xmlns:p14="http://schemas.microsoft.com/office/powerpoint/2010/main" val="229025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and Content Indented">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4733925" y="1693951"/>
            <a:ext cx="7496493" cy="7484554"/>
          </a:xfrm>
          <a:noFill/>
          <a:ln w="9525">
            <a:noFill/>
            <a:miter lim="800000"/>
            <a:headEnd/>
            <a:tailEnd/>
          </a:ln>
        </p:spPr>
        <p:txBody>
          <a:bodyPr>
            <a:normAutofit/>
          </a:bodyPr>
          <a:lstStyle>
            <a:lvl1pPr marL="486319" indent="-486319" algn="l" rtl="0" fontAlgn="base">
              <a:spcAft>
                <a:spcPct val="0"/>
              </a:spcAft>
              <a:defRPr lang="en-US" sz="3100" kern="1200" smtClean="0">
                <a:solidFill>
                  <a:schemeClr val="tx1"/>
                </a:solidFill>
                <a:latin typeface="+mn-lt"/>
                <a:ea typeface="+mn-ea"/>
                <a:cs typeface="+mn-cs"/>
              </a:defRPr>
            </a:lvl1pPr>
            <a:lvl2pPr marL="874930" indent="-388613" algn="l" rtl="0" fontAlgn="base">
              <a:spcAft>
                <a:spcPct val="0"/>
              </a:spcAft>
              <a:buClr>
                <a:schemeClr val="accent1">
                  <a:lumMod val="60000"/>
                  <a:lumOff val="40000"/>
                </a:schemeClr>
              </a:buClr>
              <a:buSzPct val="75000"/>
              <a:defRPr lang="en-US" sz="3100" kern="1200" smtClean="0">
                <a:solidFill>
                  <a:schemeClr val="tx1"/>
                </a:solidFill>
                <a:latin typeface="+mn-lt"/>
                <a:ea typeface="+mn-ea"/>
                <a:cs typeface="+mn-cs"/>
              </a:defRPr>
            </a:lvl2pPr>
            <a:lvl3pPr marL="1279082" indent="-404152" algn="l" rtl="0" fontAlgn="base">
              <a:spcAft>
                <a:spcPct val="0"/>
              </a:spcAft>
              <a:defRPr lang="en-US" sz="3100" kern="1200" smtClean="0">
                <a:solidFill>
                  <a:schemeClr val="tx1"/>
                </a:solidFill>
                <a:latin typeface="+mn-lt"/>
                <a:ea typeface="+mn-ea"/>
                <a:cs typeface="+mn-cs"/>
              </a:defRPr>
            </a:lvl3pPr>
            <a:lvl4pPr marL="1603298" indent="-324211" algn="l" rtl="0" fontAlgn="base">
              <a:spcAft>
                <a:spcPct val="0"/>
              </a:spcAft>
              <a:defRPr lang="en-US" sz="3100" kern="1200" smtClean="0">
                <a:solidFill>
                  <a:schemeClr val="tx1"/>
                </a:solidFill>
                <a:latin typeface="+mn-lt"/>
                <a:ea typeface="+mn-ea"/>
                <a:cs typeface="+mn-cs"/>
              </a:defRPr>
            </a:lvl4pPr>
            <a:lvl5pPr marL="1927513" indent="-324211" algn="l" rtl="0" fontAlgn="base">
              <a:spcAft>
                <a:spcPct val="0"/>
              </a:spcAft>
              <a:tabLst/>
              <a:defRPr lang="en-US" sz="31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custDataLst>
              <p:tags r:id="rId2"/>
            </p:custDataLst>
          </p:nvPr>
        </p:nvSpPr>
        <p:spPr/>
        <p:txBody>
          <a:bodyPr/>
          <a:lstStyle/>
          <a:p>
            <a:r>
              <a:rPr lang="en-US" smtClean="0"/>
              <a:t>Click to edit Master title style</a:t>
            </a:r>
            <a:endParaRPr lang="en-US"/>
          </a:p>
        </p:txBody>
      </p:sp>
      <p:sp>
        <p:nvSpPr>
          <p:cNvPr id="3" name="Date Placeholder 2"/>
          <p:cNvSpPr>
            <a:spLocks noGrp="1"/>
          </p:cNvSpPr>
          <p:nvPr>
            <p:ph type="dt" sz="half" idx="10"/>
            <p:custDataLst>
              <p:tags r:id="rId3"/>
            </p:custDataLst>
          </p:nvPr>
        </p:nvSpPr>
        <p:spPr>
          <a:xfrm>
            <a:off x="11648532" y="9350006"/>
            <a:ext cx="581890" cy="257264"/>
          </a:xfrm>
        </p:spPr>
        <p:txBody>
          <a:bodyPr/>
          <a:lstStyle/>
          <a:p>
            <a:pPr>
              <a:defRPr/>
            </a:pPr>
            <a:fld id="{38A84BE3-4547-4685-BBDE-70F91BE136F4}"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8" name="Footer Placeholder 7"/>
          <p:cNvSpPr>
            <a:spLocks noGrp="1"/>
          </p:cNvSpPr>
          <p:nvPr>
            <p:ph type="ftr" sz="quarter" idx="11"/>
            <p:custDataLst>
              <p:tags r:id="rId4"/>
            </p:custDataLst>
          </p:nvPr>
        </p:nvSpPr>
        <p:spPr/>
        <p:txBody>
          <a:bodyPr/>
          <a:lstStyle/>
          <a:p>
            <a:pPr>
              <a:defRPr/>
            </a:pPr>
            <a:endParaRPr lang="en-US">
              <a:solidFill>
                <a:srgbClr val="709021">
                  <a:lumMod val="75000"/>
                </a:srgbClr>
              </a:solidFill>
            </a:endParaRPr>
          </a:p>
        </p:txBody>
      </p:sp>
      <p:sp>
        <p:nvSpPr>
          <p:cNvPr id="9" name="Slide Number Placeholder 8"/>
          <p:cNvSpPr>
            <a:spLocks noGrp="1"/>
          </p:cNvSpPr>
          <p:nvPr>
            <p:ph type="sldNum" sz="quarter" idx="12"/>
            <p:custDataLst>
              <p:tags r:id="rId5"/>
            </p:custDataLst>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
        <p:nvSpPr>
          <p:cNvPr id="11" name="Content Placeholder 5"/>
          <p:cNvSpPr>
            <a:spLocks noGrp="1"/>
          </p:cNvSpPr>
          <p:nvPr>
            <p:ph sz="quarter" idx="13"/>
            <p:custDataLst>
              <p:tags r:id="rId6"/>
            </p:custDataLst>
          </p:nvPr>
        </p:nvSpPr>
        <p:spPr>
          <a:xfrm>
            <a:off x="413385" y="1600200"/>
            <a:ext cx="3947160" cy="4847273"/>
          </a:xfrm>
          <a:solidFill>
            <a:srgbClr val="EEF5DD"/>
          </a:solidFill>
          <a:ln w="19050" cap="flat" cmpd="sng" algn="ctr">
            <a:solidFill>
              <a:srgbClr val="B6DA5C"/>
            </a:solidFill>
            <a:prstDash val="solid"/>
            <a:miter lim="800000"/>
            <a:headEnd type="none" w="med" len="med"/>
            <a:tailEnd type="none" w="med" len="med"/>
          </a:ln>
        </p:spPr>
        <p:txBody>
          <a:bodyPr vert="horz" lIns="127908" rIns="63959" bIns="255816" anchor="ctr" anchorCtr="0">
            <a:normAutofit/>
          </a:bodyPr>
          <a:lstStyle>
            <a:lvl1pPr marL="0" indent="0" algn="ctr">
              <a:lnSpc>
                <a:spcPct val="100000"/>
              </a:lnSpc>
              <a:spcBef>
                <a:spcPct val="0"/>
              </a:spcBef>
              <a:spcAft>
                <a:spcPct val="0"/>
              </a:spcAft>
              <a:buNone/>
              <a:defRPr sz="2800" b="0">
                <a:solidFill>
                  <a:schemeClr val="accent1"/>
                </a:solidFill>
                <a:latin typeface="Segoe UI"/>
              </a:defRPr>
            </a:lvl1pPr>
            <a:lvl2pPr marL="397495" indent="-397495" algn="l">
              <a:lnSpc>
                <a:spcPct val="100000"/>
              </a:lnSpc>
              <a:spcBef>
                <a:spcPct val="0"/>
              </a:spcBef>
              <a:spcAft>
                <a:spcPct val="0"/>
              </a:spcAft>
              <a:defRPr sz="2800" b="0">
                <a:solidFill>
                  <a:schemeClr val="accent1"/>
                </a:solidFill>
                <a:latin typeface="Segoe UI"/>
              </a:defRPr>
            </a:lvl2pPr>
            <a:lvl3pPr marL="723927" indent="-326434" algn="l">
              <a:lnSpc>
                <a:spcPct val="100000"/>
              </a:lnSpc>
              <a:spcBef>
                <a:spcPct val="0"/>
              </a:spcBef>
              <a:spcAft>
                <a:spcPct val="0"/>
              </a:spcAft>
              <a:defRPr sz="2800" b="0">
                <a:solidFill>
                  <a:schemeClr val="accent1"/>
                </a:solidFill>
                <a:latin typeface="Segoe UI"/>
              </a:defRPr>
            </a:lvl3pPr>
            <a:lvl4pPr marL="965975" indent="-242052" algn="l">
              <a:lnSpc>
                <a:spcPct val="100000"/>
              </a:lnSpc>
              <a:spcBef>
                <a:spcPct val="0"/>
              </a:spcBef>
              <a:spcAft>
                <a:spcPct val="0"/>
              </a:spcAft>
              <a:defRPr sz="2800" b="0">
                <a:solidFill>
                  <a:schemeClr val="accent1"/>
                </a:solidFill>
                <a:latin typeface="Segoe UI"/>
              </a:defRPr>
            </a:lvl4pPr>
            <a:lvl5pPr marL="1279082" indent="-313109" algn="l">
              <a:lnSpc>
                <a:spcPct val="100000"/>
              </a:lnSpc>
              <a:spcBef>
                <a:spcPct val="0"/>
              </a:spcBef>
              <a:spcAft>
                <a:spcPct val="0"/>
              </a:spcAft>
              <a:defRPr sz="2800" b="0">
                <a:solidFill>
                  <a:schemeClr val="accent1"/>
                </a:solidFill>
                <a:latin typeface="Segoe UI"/>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2809441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ubtitle Ind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729980" y="2803398"/>
            <a:ext cx="7500438" cy="6400799"/>
          </a:xfrm>
        </p:spPr>
        <p:txBody>
          <a:bodyPr>
            <a:normAutofit/>
          </a:bodyPr>
          <a:lstStyle>
            <a:lvl1pPr marL="486319" indent="-486319">
              <a:defRPr sz="3100"/>
            </a:lvl1pPr>
            <a:lvl2pPr marL="954871" indent="-468556">
              <a:defRPr sz="3100"/>
            </a:lvl2pPr>
            <a:lvl3pPr marL="1359026" indent="-404152">
              <a:defRPr sz="3100"/>
            </a:lvl3pPr>
            <a:lvl4pPr marL="1765403" indent="-406375">
              <a:defRPr sz="3100"/>
            </a:lvl4pPr>
            <a:lvl5pPr marL="2071853" indent="-306449">
              <a:defRPr sz="3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Text Placeholder 12"/>
          <p:cNvSpPr>
            <a:spLocks noGrp="1"/>
          </p:cNvSpPr>
          <p:nvPr>
            <p:ph type="body" sz="quarter" idx="15" hasCustomPrompt="1"/>
            <p:custDataLst>
              <p:tags r:id="rId2"/>
            </p:custDataLst>
          </p:nvPr>
        </p:nvSpPr>
        <p:spPr>
          <a:xfrm>
            <a:off x="4733925" y="1474616"/>
            <a:ext cx="7496493" cy="1166728"/>
          </a:xfrm>
          <a:noFill/>
          <a:ln w="9525">
            <a:noFill/>
            <a:miter lim="800000"/>
            <a:headEnd/>
            <a:tailEnd/>
          </a:ln>
        </p:spPr>
        <p:txBody>
          <a:bodyPr anchor="ctr" anchorCtr="0">
            <a:noAutofit/>
          </a:bodyPr>
          <a:lstStyle>
            <a:lvl1pPr marL="0" indent="0">
              <a:lnSpc>
                <a:spcPct val="90000"/>
              </a:lnSpc>
              <a:spcBef>
                <a:spcPts val="0"/>
              </a:spcBef>
              <a:buNone/>
              <a:defRPr kumimoji="0" lang="en-US" sz="3600" b="0" i="0" u="none" strike="noStrike" kern="1200" cap="none" spc="0" normalizeH="0" baseline="0" noProof="0" dirty="0" smtClean="0">
                <a:ln>
                  <a:noFill/>
                </a:ln>
                <a:solidFill>
                  <a:schemeClr val="accent3"/>
                </a:solidFill>
                <a:effectLst/>
                <a:uLnTx/>
                <a:uFillTx/>
                <a:latin typeface="Segoe UI Semibold" panose="020B0702040204020203" pitchFamily="34" charset="0"/>
                <a:ea typeface="+mj-ea"/>
                <a:cs typeface="+mj-cs"/>
              </a:defRPr>
            </a:lvl1pPr>
          </a:lstStyle>
          <a:p>
            <a:pPr lvl="0"/>
            <a:r>
              <a:rPr lang="en-US" dirty="0" smtClean="0"/>
              <a:t>Subtitle may be up </a:t>
            </a:r>
            <a:br>
              <a:rPr lang="en-US" dirty="0" smtClean="0"/>
            </a:br>
            <a:r>
              <a:rPr lang="en-US" dirty="0" smtClean="0"/>
              <a:t>to two lines</a:t>
            </a:r>
            <a:endParaRPr lang="en-US" dirty="0"/>
          </a:p>
        </p:txBody>
      </p:sp>
      <p:sp>
        <p:nvSpPr>
          <p:cNvPr id="4" name="Title 3"/>
          <p:cNvSpPr>
            <a:spLocks noGrp="1"/>
          </p:cNvSpPr>
          <p:nvPr>
            <p:ph type="title"/>
            <p:custDataLst>
              <p:tags r:id="rId3"/>
            </p:custDataLst>
          </p:nvPr>
        </p:nvSpPr>
        <p:spPr/>
        <p:txBody>
          <a:bodyPr/>
          <a:lstStyle/>
          <a:p>
            <a:r>
              <a:rPr lang="en-US" smtClean="0"/>
              <a:t>Click to edit Master title style</a:t>
            </a:r>
            <a:endParaRPr lang="en-US"/>
          </a:p>
        </p:txBody>
      </p:sp>
      <p:sp>
        <p:nvSpPr>
          <p:cNvPr id="2" name="Date Placeholder 1"/>
          <p:cNvSpPr>
            <a:spLocks noGrp="1"/>
          </p:cNvSpPr>
          <p:nvPr>
            <p:ph type="dt" sz="half" idx="16"/>
            <p:custDataLst>
              <p:tags r:id="rId4"/>
            </p:custDataLst>
          </p:nvPr>
        </p:nvSpPr>
        <p:spPr>
          <a:xfrm>
            <a:off x="11648532" y="9350006"/>
            <a:ext cx="581890" cy="257264"/>
          </a:xfrm>
        </p:spPr>
        <p:txBody>
          <a:bodyPr/>
          <a:lstStyle/>
          <a:p>
            <a:pPr>
              <a:defRPr/>
            </a:pPr>
            <a:fld id="{E7124895-55FF-44A7-BA1A-5E60629A9C66}"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5" name="Footer Placeholder 4"/>
          <p:cNvSpPr>
            <a:spLocks noGrp="1"/>
          </p:cNvSpPr>
          <p:nvPr>
            <p:ph type="ftr" sz="quarter" idx="17"/>
            <p:custDataLst>
              <p:tags r:id="rId5"/>
            </p:custDataLst>
          </p:nvPr>
        </p:nvSpPr>
        <p:spPr/>
        <p:txBody>
          <a:bodyPr/>
          <a:lstStyle/>
          <a:p>
            <a:pPr>
              <a:defRPr/>
            </a:pPr>
            <a:endParaRPr lang="en-US">
              <a:solidFill>
                <a:srgbClr val="709021">
                  <a:lumMod val="75000"/>
                </a:srgbClr>
              </a:solidFill>
            </a:endParaRPr>
          </a:p>
        </p:txBody>
      </p:sp>
      <p:sp>
        <p:nvSpPr>
          <p:cNvPr id="10" name="Slide Number Placeholder 9"/>
          <p:cNvSpPr>
            <a:spLocks noGrp="1"/>
          </p:cNvSpPr>
          <p:nvPr>
            <p:ph type="sldNum" sz="quarter" idx="18"/>
            <p:custDataLst>
              <p:tags r:id="rId6"/>
            </p:custDataLst>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
        <p:nvSpPr>
          <p:cNvPr id="9" name="Content Placeholder 5"/>
          <p:cNvSpPr>
            <a:spLocks noGrp="1"/>
          </p:cNvSpPr>
          <p:nvPr>
            <p:ph sz="quarter" idx="13"/>
            <p:custDataLst>
              <p:tags r:id="rId7"/>
            </p:custDataLst>
          </p:nvPr>
        </p:nvSpPr>
        <p:spPr>
          <a:xfrm>
            <a:off x="413385" y="1600200"/>
            <a:ext cx="3947160" cy="4847273"/>
          </a:xfrm>
          <a:solidFill>
            <a:srgbClr val="EEF5DD"/>
          </a:solidFill>
          <a:ln w="19050" cap="flat" cmpd="sng" algn="ctr">
            <a:solidFill>
              <a:srgbClr val="B6DA5C"/>
            </a:solidFill>
            <a:prstDash val="solid"/>
            <a:miter lim="800000"/>
            <a:headEnd type="none" w="med" len="med"/>
            <a:tailEnd type="none" w="med" len="med"/>
          </a:ln>
        </p:spPr>
        <p:txBody>
          <a:bodyPr vert="horz" lIns="127908" rIns="63959" bIns="255816" anchor="ctr" anchorCtr="0">
            <a:normAutofit/>
          </a:bodyPr>
          <a:lstStyle>
            <a:lvl1pPr marL="0" indent="0" algn="ctr">
              <a:lnSpc>
                <a:spcPct val="100000"/>
              </a:lnSpc>
              <a:spcBef>
                <a:spcPct val="0"/>
              </a:spcBef>
              <a:spcAft>
                <a:spcPct val="0"/>
              </a:spcAft>
              <a:buNone/>
              <a:defRPr sz="2800" b="0">
                <a:solidFill>
                  <a:schemeClr val="accent1"/>
                </a:solidFill>
                <a:latin typeface="Segoe UI"/>
              </a:defRPr>
            </a:lvl1pPr>
            <a:lvl2pPr marL="397495" indent="-397495" algn="l">
              <a:lnSpc>
                <a:spcPct val="100000"/>
              </a:lnSpc>
              <a:spcBef>
                <a:spcPct val="0"/>
              </a:spcBef>
              <a:spcAft>
                <a:spcPct val="0"/>
              </a:spcAft>
              <a:defRPr sz="2800" b="0">
                <a:solidFill>
                  <a:schemeClr val="accent1"/>
                </a:solidFill>
                <a:latin typeface="Segoe UI"/>
              </a:defRPr>
            </a:lvl2pPr>
            <a:lvl3pPr marL="723927" indent="-326434" algn="l">
              <a:lnSpc>
                <a:spcPct val="100000"/>
              </a:lnSpc>
              <a:spcBef>
                <a:spcPct val="0"/>
              </a:spcBef>
              <a:spcAft>
                <a:spcPct val="0"/>
              </a:spcAft>
              <a:defRPr sz="2800" b="0">
                <a:solidFill>
                  <a:schemeClr val="accent1"/>
                </a:solidFill>
                <a:latin typeface="Segoe UI"/>
              </a:defRPr>
            </a:lvl3pPr>
            <a:lvl4pPr marL="965975" indent="-242052" algn="l">
              <a:lnSpc>
                <a:spcPct val="100000"/>
              </a:lnSpc>
              <a:spcBef>
                <a:spcPct val="0"/>
              </a:spcBef>
              <a:spcAft>
                <a:spcPct val="0"/>
              </a:spcAft>
              <a:defRPr sz="2800" b="0">
                <a:solidFill>
                  <a:schemeClr val="accent1"/>
                </a:solidFill>
                <a:latin typeface="Segoe UI"/>
              </a:defRPr>
            </a:lvl4pPr>
            <a:lvl5pPr marL="1279082" indent="-313109" algn="l">
              <a:lnSpc>
                <a:spcPct val="100000"/>
              </a:lnSpc>
              <a:spcBef>
                <a:spcPct val="0"/>
              </a:spcBef>
              <a:spcAft>
                <a:spcPct val="0"/>
              </a:spcAft>
              <a:defRPr sz="2800" b="0">
                <a:solidFill>
                  <a:schemeClr val="accent1"/>
                </a:solidFill>
                <a:latin typeface="Segoe UI"/>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2349774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Wide Indent">
    <p:spTree>
      <p:nvGrpSpPr>
        <p:cNvPr id="1" name=""/>
        <p:cNvGrpSpPr/>
        <p:nvPr/>
      </p:nvGrpSpPr>
      <p:grpSpPr>
        <a:xfrm>
          <a:off x="0" y="0"/>
          <a:ext cx="0" cy="0"/>
          <a:chOff x="0" y="0"/>
          <a:chExt cx="0" cy="0"/>
        </a:xfrm>
      </p:grpSpPr>
      <p:sp>
        <p:nvSpPr>
          <p:cNvPr id="11" name="Content Placeholder 5"/>
          <p:cNvSpPr>
            <a:spLocks noGrp="1"/>
          </p:cNvSpPr>
          <p:nvPr>
            <p:ph sz="quarter" idx="13"/>
            <p:custDataLst>
              <p:tags r:id="rId1"/>
            </p:custDataLst>
          </p:nvPr>
        </p:nvSpPr>
        <p:spPr>
          <a:xfrm>
            <a:off x="413394" y="1600200"/>
            <a:ext cx="5795391" cy="4847273"/>
          </a:xfrm>
          <a:solidFill>
            <a:srgbClr val="EEF5DD"/>
          </a:solidFill>
          <a:ln w="19050" cap="flat" cmpd="sng" algn="ctr">
            <a:solidFill>
              <a:srgbClr val="B6DA5C"/>
            </a:solidFill>
            <a:prstDash val="solid"/>
            <a:miter lim="800000"/>
            <a:headEnd type="none" w="med" len="med"/>
            <a:tailEnd type="none" w="med" len="med"/>
          </a:ln>
        </p:spPr>
        <p:txBody>
          <a:bodyPr vert="horz" lIns="127908" rIns="63959" bIns="255816" anchor="ctr" anchorCtr="0">
            <a:normAutofit/>
          </a:bodyPr>
          <a:lstStyle>
            <a:lvl1pPr marL="0" indent="0" algn="ctr">
              <a:lnSpc>
                <a:spcPct val="100000"/>
              </a:lnSpc>
              <a:spcBef>
                <a:spcPct val="0"/>
              </a:spcBef>
              <a:spcAft>
                <a:spcPct val="0"/>
              </a:spcAft>
              <a:buNone/>
              <a:defRPr sz="2800" b="0">
                <a:solidFill>
                  <a:schemeClr val="accent1"/>
                </a:solidFill>
                <a:latin typeface="Segoe UI"/>
              </a:defRPr>
            </a:lvl1pPr>
            <a:lvl2pPr marL="397495" indent="-397495" algn="l">
              <a:lnSpc>
                <a:spcPct val="100000"/>
              </a:lnSpc>
              <a:spcBef>
                <a:spcPct val="0"/>
              </a:spcBef>
              <a:spcAft>
                <a:spcPct val="0"/>
              </a:spcAft>
              <a:defRPr sz="2800" b="0">
                <a:solidFill>
                  <a:schemeClr val="accent1"/>
                </a:solidFill>
                <a:latin typeface="Segoe UI"/>
              </a:defRPr>
            </a:lvl2pPr>
            <a:lvl3pPr marL="723927" indent="-326434" algn="l">
              <a:lnSpc>
                <a:spcPct val="100000"/>
              </a:lnSpc>
              <a:spcBef>
                <a:spcPct val="0"/>
              </a:spcBef>
              <a:spcAft>
                <a:spcPct val="0"/>
              </a:spcAft>
              <a:defRPr sz="2800" b="0">
                <a:solidFill>
                  <a:schemeClr val="accent1"/>
                </a:solidFill>
                <a:latin typeface="Segoe UI"/>
              </a:defRPr>
            </a:lvl3pPr>
            <a:lvl4pPr marL="965975" indent="-242052" algn="l">
              <a:lnSpc>
                <a:spcPct val="100000"/>
              </a:lnSpc>
              <a:spcBef>
                <a:spcPct val="0"/>
              </a:spcBef>
              <a:spcAft>
                <a:spcPct val="0"/>
              </a:spcAft>
              <a:defRPr sz="2800" b="0">
                <a:solidFill>
                  <a:schemeClr val="accent1"/>
                </a:solidFill>
                <a:latin typeface="Segoe UI"/>
              </a:defRPr>
            </a:lvl4pPr>
            <a:lvl5pPr marL="1279082" indent="-313109" algn="l">
              <a:lnSpc>
                <a:spcPct val="100000"/>
              </a:lnSpc>
              <a:spcBef>
                <a:spcPct val="0"/>
              </a:spcBef>
              <a:spcAft>
                <a:spcPct val="0"/>
              </a:spcAft>
              <a:defRPr sz="2800" b="0">
                <a:solidFill>
                  <a:schemeClr val="accent1"/>
                </a:solidFill>
                <a:latin typeface="Segoe UI"/>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custDataLst>
              <p:tags r:id="rId2"/>
            </p:custDataLst>
          </p:nvPr>
        </p:nvSpPr>
        <p:spPr>
          <a:xfrm>
            <a:off x="6569712" y="1693951"/>
            <a:ext cx="5660708" cy="7526442"/>
          </a:xfrm>
          <a:noFill/>
          <a:ln w="9525">
            <a:noFill/>
            <a:miter lim="800000"/>
            <a:headEnd/>
            <a:tailEnd/>
          </a:ln>
        </p:spPr>
        <p:txBody>
          <a:bodyPr>
            <a:normAutofit/>
          </a:bodyPr>
          <a:lstStyle>
            <a:lvl1pPr marL="486319" indent="-486319" algn="l" rtl="0" fontAlgn="base">
              <a:spcAft>
                <a:spcPct val="0"/>
              </a:spcAft>
              <a:defRPr lang="en-US" sz="3100" kern="1200" smtClean="0">
                <a:solidFill>
                  <a:schemeClr val="tx1"/>
                </a:solidFill>
                <a:latin typeface="+mn-lt"/>
                <a:ea typeface="+mn-ea"/>
                <a:cs typeface="+mn-cs"/>
              </a:defRPr>
            </a:lvl1pPr>
            <a:lvl2pPr marL="954871" indent="-386392" algn="l" rtl="0" fontAlgn="base">
              <a:spcAft>
                <a:spcPct val="0"/>
              </a:spcAft>
              <a:defRPr lang="en-US" sz="3100" kern="1200" smtClean="0">
                <a:solidFill>
                  <a:schemeClr val="tx1"/>
                </a:solidFill>
                <a:latin typeface="+mn-lt"/>
                <a:ea typeface="+mn-ea"/>
                <a:cs typeface="+mn-cs"/>
              </a:defRPr>
            </a:lvl2pPr>
            <a:lvl3pPr marL="1359026" indent="-404152" algn="l" rtl="0" fontAlgn="base">
              <a:spcAft>
                <a:spcPct val="0"/>
              </a:spcAft>
              <a:defRPr lang="en-US" sz="3100" kern="1200" smtClean="0">
                <a:solidFill>
                  <a:schemeClr val="tx1"/>
                </a:solidFill>
                <a:latin typeface="+mn-lt"/>
                <a:ea typeface="+mn-ea"/>
                <a:cs typeface="+mn-cs"/>
              </a:defRPr>
            </a:lvl3pPr>
            <a:lvl4pPr marL="1683235" indent="-324211" algn="l" rtl="0" fontAlgn="base">
              <a:spcAft>
                <a:spcPct val="0"/>
              </a:spcAft>
              <a:defRPr lang="en-US" sz="3100" kern="1200" smtClean="0">
                <a:solidFill>
                  <a:schemeClr val="tx1"/>
                </a:solidFill>
                <a:latin typeface="+mn-lt"/>
                <a:ea typeface="+mn-ea"/>
                <a:cs typeface="+mn-cs"/>
              </a:defRPr>
            </a:lvl4pPr>
            <a:lvl5pPr marL="2071853" indent="-306449" algn="l" rtl="0" fontAlgn="base">
              <a:spcAft>
                <a:spcPct val="0"/>
              </a:spcAft>
              <a:defRPr lang="en-US" sz="31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custDataLst>
              <p:tags r:id="rId3"/>
            </p:custDataLst>
          </p:nvPr>
        </p:nvSpPr>
        <p:spPr/>
        <p:txBody>
          <a:bodyPr/>
          <a:lstStyle/>
          <a:p>
            <a:r>
              <a:rPr lang="en-US" smtClean="0"/>
              <a:t>Click to edit Master title style</a:t>
            </a:r>
            <a:endParaRPr lang="en-US"/>
          </a:p>
        </p:txBody>
      </p:sp>
      <p:sp>
        <p:nvSpPr>
          <p:cNvPr id="2" name="Date Placeholder 1"/>
          <p:cNvSpPr>
            <a:spLocks noGrp="1"/>
          </p:cNvSpPr>
          <p:nvPr>
            <p:ph type="dt" sz="half" idx="10"/>
            <p:custDataLst>
              <p:tags r:id="rId4"/>
            </p:custDataLst>
          </p:nvPr>
        </p:nvSpPr>
        <p:spPr>
          <a:xfrm>
            <a:off x="11648532" y="9350006"/>
            <a:ext cx="581890" cy="257264"/>
          </a:xfrm>
        </p:spPr>
        <p:txBody>
          <a:bodyPr/>
          <a:lstStyle/>
          <a:p>
            <a:pPr>
              <a:defRPr/>
            </a:pPr>
            <a:fld id="{8567CF4D-15E5-4C5A-80A2-DB939DFD82E6}"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3" name="Footer Placeholder 2"/>
          <p:cNvSpPr>
            <a:spLocks noGrp="1"/>
          </p:cNvSpPr>
          <p:nvPr>
            <p:ph type="ftr" sz="quarter" idx="11"/>
            <p:custDataLst>
              <p:tags r:id="rId5"/>
            </p:custDataLst>
          </p:nvPr>
        </p:nvSpPr>
        <p:spPr/>
        <p:txBody>
          <a:bodyPr/>
          <a:lstStyle/>
          <a:p>
            <a:pPr>
              <a:defRPr/>
            </a:pPr>
            <a:endParaRPr lang="en-US">
              <a:solidFill>
                <a:srgbClr val="709021">
                  <a:lumMod val="75000"/>
                </a:srgbClr>
              </a:solidFill>
            </a:endParaRPr>
          </a:p>
        </p:txBody>
      </p:sp>
      <p:sp>
        <p:nvSpPr>
          <p:cNvPr id="10" name="Slide Number Placeholder 9"/>
          <p:cNvSpPr>
            <a:spLocks noGrp="1"/>
          </p:cNvSpPr>
          <p:nvPr>
            <p:ph type="sldNum" sz="quarter" idx="12"/>
            <p:custDataLst>
              <p:tags r:id="rId6"/>
            </p:custDataLst>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Tree>
    <p:extLst>
      <p:ext uri="{BB962C8B-B14F-4D97-AF65-F5344CB8AC3E}">
        <p14:creationId xmlns:p14="http://schemas.microsoft.com/office/powerpoint/2010/main" val="36234326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ubtitle Indent WID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6569709" y="2592730"/>
            <a:ext cx="5660708" cy="6611458"/>
          </a:xfrm>
        </p:spPr>
        <p:txBody>
          <a:bodyPr/>
          <a:lstStyle>
            <a:lvl1pPr>
              <a:defRPr sz="3100"/>
            </a:lvl1pPr>
            <a:lvl2pPr>
              <a:defRPr sz="3100"/>
            </a:lvl2pPr>
            <a:lvl3pPr>
              <a:defRPr sz="3100"/>
            </a:lvl3pPr>
            <a:lvl4pPr>
              <a:defRPr sz="3100"/>
            </a:lvl4pPr>
            <a:lvl5pPr>
              <a:defRPr sz="31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itle 3"/>
          <p:cNvSpPr>
            <a:spLocks noGrp="1"/>
          </p:cNvSpPr>
          <p:nvPr>
            <p:ph type="title"/>
            <p:custDataLst>
              <p:tags r:id="rId2"/>
            </p:custDataLst>
          </p:nvPr>
        </p:nvSpPr>
        <p:spPr/>
        <p:txBody>
          <a:bodyPr/>
          <a:lstStyle/>
          <a:p>
            <a:r>
              <a:rPr lang="en-US" smtClean="0"/>
              <a:t>Click to edit Master title style</a:t>
            </a:r>
            <a:endParaRPr lang="en-US"/>
          </a:p>
        </p:txBody>
      </p:sp>
      <p:sp>
        <p:nvSpPr>
          <p:cNvPr id="2" name="Date Placeholder 1"/>
          <p:cNvSpPr>
            <a:spLocks noGrp="1"/>
          </p:cNvSpPr>
          <p:nvPr>
            <p:ph type="dt" sz="half" idx="16"/>
            <p:custDataLst>
              <p:tags r:id="rId3"/>
            </p:custDataLst>
          </p:nvPr>
        </p:nvSpPr>
        <p:spPr>
          <a:xfrm>
            <a:off x="11648532" y="9350006"/>
            <a:ext cx="581890" cy="257264"/>
          </a:xfrm>
        </p:spPr>
        <p:txBody>
          <a:bodyPr/>
          <a:lstStyle/>
          <a:p>
            <a:pPr>
              <a:defRPr/>
            </a:pPr>
            <a:fld id="{952BA2E8-A2CC-4F83-A529-9F6AA188AAB4}"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5" name="Footer Placeholder 4"/>
          <p:cNvSpPr>
            <a:spLocks noGrp="1"/>
          </p:cNvSpPr>
          <p:nvPr>
            <p:ph type="ftr" sz="quarter" idx="17"/>
            <p:custDataLst>
              <p:tags r:id="rId4"/>
            </p:custDataLst>
          </p:nvPr>
        </p:nvSpPr>
        <p:spPr/>
        <p:txBody>
          <a:bodyPr/>
          <a:lstStyle/>
          <a:p>
            <a:pPr>
              <a:defRPr/>
            </a:pPr>
            <a:endParaRPr lang="en-US">
              <a:solidFill>
                <a:srgbClr val="709021">
                  <a:lumMod val="75000"/>
                </a:srgbClr>
              </a:solidFill>
            </a:endParaRPr>
          </a:p>
        </p:txBody>
      </p:sp>
      <p:sp>
        <p:nvSpPr>
          <p:cNvPr id="10" name="Slide Number Placeholder 9"/>
          <p:cNvSpPr>
            <a:spLocks noGrp="1"/>
          </p:cNvSpPr>
          <p:nvPr>
            <p:ph type="sldNum" sz="quarter" idx="18"/>
            <p:custDataLst>
              <p:tags r:id="rId5"/>
            </p:custDataLst>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
        <p:nvSpPr>
          <p:cNvPr id="9" name="Text Placeholder 10"/>
          <p:cNvSpPr>
            <a:spLocks noGrp="1"/>
          </p:cNvSpPr>
          <p:nvPr>
            <p:ph type="body" sz="quarter" idx="13" hasCustomPrompt="1"/>
            <p:custDataLst>
              <p:tags r:id="rId6"/>
            </p:custDataLst>
          </p:nvPr>
        </p:nvSpPr>
        <p:spPr>
          <a:xfrm>
            <a:off x="6569710" y="1442218"/>
            <a:ext cx="5660710" cy="1150521"/>
          </a:xfrm>
        </p:spPr>
        <p:txBody>
          <a:bodyPr anchor="ctr" anchorCtr="0">
            <a:normAutofit/>
          </a:bodyPr>
          <a:lstStyle>
            <a:lvl1pPr marL="0" indent="0" algn="l">
              <a:lnSpc>
                <a:spcPct val="85000"/>
              </a:lnSpc>
              <a:spcBef>
                <a:spcPts val="0"/>
              </a:spcBef>
              <a:buNone/>
              <a:defRPr sz="3600" baseline="0">
                <a:solidFill>
                  <a:schemeClr val="accent3"/>
                </a:solidFill>
                <a:latin typeface="Segoe UI Semibold" panose="020B0702040204020203" pitchFamily="34" charset="0"/>
              </a:defRPr>
            </a:lvl1pPr>
          </a:lstStyle>
          <a:p>
            <a:pPr lvl="0"/>
            <a:r>
              <a:rPr lang="en-US" dirty="0" smtClean="0"/>
              <a:t>Text up to two lines if necessary</a:t>
            </a:r>
          </a:p>
        </p:txBody>
      </p:sp>
      <p:sp>
        <p:nvSpPr>
          <p:cNvPr id="11" name="Content Placeholder 5"/>
          <p:cNvSpPr>
            <a:spLocks noGrp="1"/>
          </p:cNvSpPr>
          <p:nvPr>
            <p:ph sz="quarter" idx="19"/>
            <p:custDataLst>
              <p:tags r:id="rId7"/>
            </p:custDataLst>
          </p:nvPr>
        </p:nvSpPr>
        <p:spPr>
          <a:xfrm>
            <a:off x="413394" y="1600200"/>
            <a:ext cx="5795391" cy="4847273"/>
          </a:xfrm>
          <a:solidFill>
            <a:srgbClr val="EEF5DD"/>
          </a:solidFill>
          <a:ln w="19050" cap="flat" cmpd="sng" algn="ctr">
            <a:solidFill>
              <a:srgbClr val="B6DA5C"/>
            </a:solidFill>
            <a:prstDash val="solid"/>
            <a:miter lim="800000"/>
            <a:headEnd type="none" w="med" len="med"/>
            <a:tailEnd type="none" w="med" len="med"/>
          </a:ln>
        </p:spPr>
        <p:txBody>
          <a:bodyPr vert="horz" lIns="127908" rIns="63959" bIns="255816" anchor="ctr" anchorCtr="0">
            <a:normAutofit/>
          </a:bodyPr>
          <a:lstStyle>
            <a:lvl1pPr marL="0" indent="0" algn="ctr">
              <a:lnSpc>
                <a:spcPct val="100000"/>
              </a:lnSpc>
              <a:spcBef>
                <a:spcPct val="0"/>
              </a:spcBef>
              <a:spcAft>
                <a:spcPct val="0"/>
              </a:spcAft>
              <a:buNone/>
              <a:defRPr sz="2800" b="0">
                <a:solidFill>
                  <a:schemeClr val="accent1"/>
                </a:solidFill>
                <a:latin typeface="Segoe UI"/>
              </a:defRPr>
            </a:lvl1pPr>
            <a:lvl2pPr marL="397495" indent="-397495" algn="l">
              <a:lnSpc>
                <a:spcPct val="100000"/>
              </a:lnSpc>
              <a:spcBef>
                <a:spcPct val="0"/>
              </a:spcBef>
              <a:spcAft>
                <a:spcPct val="0"/>
              </a:spcAft>
              <a:defRPr sz="2800" b="0">
                <a:solidFill>
                  <a:schemeClr val="accent1"/>
                </a:solidFill>
                <a:latin typeface="Segoe UI"/>
              </a:defRPr>
            </a:lvl2pPr>
            <a:lvl3pPr marL="723927" indent="-326434" algn="l">
              <a:lnSpc>
                <a:spcPct val="100000"/>
              </a:lnSpc>
              <a:spcBef>
                <a:spcPct val="0"/>
              </a:spcBef>
              <a:spcAft>
                <a:spcPct val="0"/>
              </a:spcAft>
              <a:defRPr sz="2800" b="0">
                <a:solidFill>
                  <a:schemeClr val="accent1"/>
                </a:solidFill>
                <a:latin typeface="Segoe UI"/>
              </a:defRPr>
            </a:lvl3pPr>
            <a:lvl4pPr marL="965975" indent="-242052" algn="l">
              <a:lnSpc>
                <a:spcPct val="100000"/>
              </a:lnSpc>
              <a:spcBef>
                <a:spcPct val="0"/>
              </a:spcBef>
              <a:spcAft>
                <a:spcPct val="0"/>
              </a:spcAft>
              <a:defRPr sz="2800" b="0">
                <a:solidFill>
                  <a:schemeClr val="accent1"/>
                </a:solidFill>
                <a:latin typeface="Segoe UI"/>
              </a:defRPr>
            </a:lvl4pPr>
            <a:lvl5pPr marL="1279082" indent="-313109" algn="l">
              <a:lnSpc>
                <a:spcPct val="100000"/>
              </a:lnSpc>
              <a:spcBef>
                <a:spcPct val="0"/>
              </a:spcBef>
              <a:spcAft>
                <a:spcPct val="0"/>
              </a:spcAft>
              <a:defRPr sz="2800" b="0">
                <a:solidFill>
                  <a:schemeClr val="accent1"/>
                </a:solidFill>
                <a:latin typeface="Segoe UI"/>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092529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CYU -- ONLINE">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483080" y="132868"/>
            <a:ext cx="11747338" cy="760830"/>
          </a:xfrm>
        </p:spPr>
        <p:txBody>
          <a:bodyPr wrap="square"/>
          <a:lstStyle>
            <a:lvl1pPr>
              <a:defRPr sz="3900">
                <a:solidFill>
                  <a:schemeClr val="tx1">
                    <a:lumMod val="65000"/>
                    <a:lumOff val="35000"/>
                  </a:schemeClr>
                </a:solidFill>
              </a:defRPr>
            </a:lvl1pPr>
          </a:lstStyle>
          <a:p>
            <a:r>
              <a:rPr lang="en-US" smtClean="0"/>
              <a:t>Click to edit Master title style</a:t>
            </a:r>
            <a:endParaRPr lang="en-US"/>
          </a:p>
        </p:txBody>
      </p:sp>
      <p:sp>
        <p:nvSpPr>
          <p:cNvPr id="8" name="Date Placeholder 7"/>
          <p:cNvSpPr>
            <a:spLocks noGrp="1"/>
          </p:cNvSpPr>
          <p:nvPr>
            <p:ph type="dt" sz="half" idx="10"/>
            <p:custDataLst>
              <p:tags r:id="rId2"/>
            </p:custDataLst>
          </p:nvPr>
        </p:nvSpPr>
        <p:spPr>
          <a:xfrm>
            <a:off x="11648532" y="9350006"/>
            <a:ext cx="581890" cy="257264"/>
          </a:xfrm>
        </p:spPr>
        <p:txBody>
          <a:bodyPr/>
          <a:lstStyle>
            <a:lvl1pPr>
              <a:defRPr>
                <a:solidFill>
                  <a:schemeClr val="tx1">
                    <a:lumMod val="65000"/>
                    <a:lumOff val="35000"/>
                  </a:schemeClr>
                </a:solidFill>
              </a:defRPr>
            </a:lvl1pPr>
          </a:lstStyle>
          <a:p>
            <a:pPr>
              <a:defRPr/>
            </a:pPr>
            <a:fld id="{57742566-AB63-46BC-90D3-6D633F16FB54}" type="datetime1">
              <a:rPr lang="en-US" smtClean="0">
                <a:solidFill>
                  <a:prstClr val="black">
                    <a:lumMod val="65000"/>
                    <a:lumOff val="35000"/>
                  </a:prstClr>
                </a:solidFill>
              </a:rPr>
              <a:pPr>
                <a:defRPr/>
              </a:pPr>
              <a:t>11/6/2018</a:t>
            </a:fld>
            <a:endParaRPr lang="en-US" dirty="0">
              <a:solidFill>
                <a:prstClr val="black">
                  <a:lumMod val="65000"/>
                  <a:lumOff val="35000"/>
                </a:prstClr>
              </a:solidFill>
            </a:endParaRPr>
          </a:p>
        </p:txBody>
      </p:sp>
      <p:sp>
        <p:nvSpPr>
          <p:cNvPr id="9" name="Footer Placeholder 8"/>
          <p:cNvSpPr>
            <a:spLocks noGrp="1"/>
          </p:cNvSpPr>
          <p:nvPr>
            <p:ph type="ftr" sz="quarter" idx="11"/>
            <p:custDataLst>
              <p:tags r:id="rId3"/>
            </p:custDataLst>
          </p:nvPr>
        </p:nvSpPr>
        <p:spPr/>
        <p:txBody>
          <a:bodyPr/>
          <a:lstStyle>
            <a:lvl1pPr>
              <a:defRPr>
                <a:solidFill>
                  <a:schemeClr val="tx1">
                    <a:lumMod val="65000"/>
                    <a:lumOff val="35000"/>
                  </a:schemeClr>
                </a:solidFill>
              </a:defRPr>
            </a:lvl1pPr>
          </a:lstStyle>
          <a:p>
            <a:pPr>
              <a:defRPr/>
            </a:pPr>
            <a:endParaRPr lang="en-US">
              <a:solidFill>
                <a:prstClr val="black">
                  <a:lumMod val="65000"/>
                  <a:lumOff val="35000"/>
                </a:prstClr>
              </a:solidFill>
            </a:endParaRPr>
          </a:p>
        </p:txBody>
      </p:sp>
      <p:sp>
        <p:nvSpPr>
          <p:cNvPr id="10" name="Slide Number Placeholder 9"/>
          <p:cNvSpPr>
            <a:spLocks noGrp="1"/>
          </p:cNvSpPr>
          <p:nvPr>
            <p:ph type="sldNum" sz="quarter" idx="12"/>
            <p:custDataLst>
              <p:tags r:id="rId4"/>
            </p:custDataLst>
          </p:nvPr>
        </p:nvSpPr>
        <p:spPr/>
        <p:txBody>
          <a:bodyPr/>
          <a:lstStyle>
            <a:lvl1pPr>
              <a:defRPr>
                <a:solidFill>
                  <a:schemeClr val="tx1">
                    <a:lumMod val="65000"/>
                    <a:lumOff val="35000"/>
                  </a:schemeClr>
                </a:solidFill>
              </a:defRPr>
            </a:lvl1pPr>
          </a:lstStyle>
          <a:p>
            <a:fld id="{6815F63D-5E07-4A39-B6DB-F0CE512EDFFD}" type="slidenum">
              <a:rPr smtClean="0">
                <a:solidFill>
                  <a:prstClr val="black">
                    <a:lumMod val="65000"/>
                    <a:lumOff val="35000"/>
                  </a:prstClr>
                </a:solidFill>
              </a:rPr>
              <a:pPr/>
              <a:t>‹#›</a:t>
            </a:fld>
            <a:endParaRPr dirty="0">
              <a:solidFill>
                <a:prstClr val="black">
                  <a:lumMod val="65000"/>
                  <a:lumOff val="35000"/>
                </a:prstClr>
              </a:solidFill>
            </a:endParaRPr>
          </a:p>
        </p:txBody>
      </p:sp>
      <p:sp>
        <p:nvSpPr>
          <p:cNvPr id="11" name="Text Placeholder 4"/>
          <p:cNvSpPr>
            <a:spLocks noGrp="1"/>
          </p:cNvSpPr>
          <p:nvPr>
            <p:ph type="body" sz="quarter" idx="14" hasCustomPrompt="1"/>
            <p:custDataLst>
              <p:tags r:id="rId5"/>
            </p:custDataLst>
          </p:nvPr>
        </p:nvSpPr>
        <p:spPr>
          <a:xfrm>
            <a:off x="0" y="1090222"/>
            <a:ext cx="12801600" cy="1809727"/>
          </a:xfrm>
          <a:noFill/>
        </p:spPr>
        <p:txBody>
          <a:bodyPr wrap="square" tIns="127908" rIns="511633" bIns="255816" anchor="t" anchorCtr="0">
            <a:spAutoFit/>
          </a:bodyPr>
          <a:lstStyle>
            <a:lvl1pPr marL="1041475" indent="-484096">
              <a:lnSpc>
                <a:spcPct val="100000"/>
              </a:lnSpc>
              <a:spcBef>
                <a:spcPts val="1260"/>
              </a:spcBef>
              <a:buNone/>
              <a:defRPr sz="2800" b="0" baseline="0">
                <a:latin typeface="Segoe UI Semibold" panose="020B0702040204020203" pitchFamily="34" charset="0"/>
              </a:defRPr>
            </a:lvl1pPr>
            <a:lvl2pPr marL="1039258" indent="-481879">
              <a:lnSpc>
                <a:spcPct val="90000"/>
              </a:lnSpc>
              <a:spcBef>
                <a:spcPts val="840"/>
              </a:spcBef>
              <a:buSzPct val="100000"/>
              <a:buFont typeface="Wingdings" panose="05000000000000000000" pitchFamily="2" charset="2"/>
              <a:buNone/>
              <a:defRPr sz="2800"/>
            </a:lvl2pPr>
            <a:lvl3pPr marL="1279082" indent="-239833">
              <a:lnSpc>
                <a:spcPct val="90000"/>
              </a:lnSpc>
              <a:spcBef>
                <a:spcPts val="840"/>
              </a:spcBef>
              <a:buFont typeface="Wingdings" panose="05000000000000000000" pitchFamily="2" charset="2"/>
              <a:buChar char="§"/>
              <a:defRPr sz="2800"/>
            </a:lvl3pPr>
            <a:lvl4pPr>
              <a:lnSpc>
                <a:spcPct val="90000"/>
              </a:lnSpc>
              <a:spcBef>
                <a:spcPts val="840"/>
              </a:spcBef>
              <a:defRPr sz="2500"/>
            </a:lvl4pPr>
            <a:lvl5pPr>
              <a:lnSpc>
                <a:spcPct val="90000"/>
              </a:lnSpc>
              <a:spcBef>
                <a:spcPts val="840"/>
              </a:spcBef>
              <a:defRPr sz="2500"/>
            </a:lvl5pPr>
          </a:lstStyle>
          <a:p>
            <a:pPr lvl="0"/>
            <a:r>
              <a:rPr lang="en-US" dirty="0" smtClean="0"/>
              <a:t>1.	CYU stem</a:t>
            </a:r>
          </a:p>
          <a:p>
            <a:pPr lvl="1"/>
            <a:r>
              <a:rPr lang="en-US" dirty="0" smtClean="0"/>
              <a:t>Xx</a:t>
            </a:r>
          </a:p>
          <a:p>
            <a:pPr lvl="2"/>
            <a:r>
              <a:rPr lang="en-US" dirty="0" smtClean="0"/>
              <a:t>xx</a:t>
            </a:r>
          </a:p>
        </p:txBody>
      </p:sp>
      <p:sp>
        <p:nvSpPr>
          <p:cNvPr id="12" name="Content Placeholder 2"/>
          <p:cNvSpPr>
            <a:spLocks noGrp="1"/>
          </p:cNvSpPr>
          <p:nvPr>
            <p:ph idx="15"/>
            <p:custDataLst>
              <p:tags r:id="rId6"/>
            </p:custDataLst>
          </p:nvPr>
        </p:nvSpPr>
        <p:spPr>
          <a:xfrm>
            <a:off x="1063948" y="5048180"/>
            <a:ext cx="10660126" cy="4142404"/>
          </a:xfrm>
          <a:noFill/>
        </p:spPr>
        <p:txBody>
          <a:bodyPr wrap="square" bIns="127908" anchor="t" anchorCtr="0">
            <a:noAutofit/>
          </a:bodyPr>
          <a:lstStyle>
            <a:lvl1pPr marL="319771" indent="-319771">
              <a:lnSpc>
                <a:spcPct val="100000"/>
              </a:lnSpc>
              <a:spcBef>
                <a:spcPts val="2520"/>
              </a:spcBef>
              <a:buClrTx/>
              <a:buSzPct val="100000"/>
              <a:buFont typeface="+mj-lt"/>
              <a:buAutoNum type="alphaLcParenR"/>
              <a:defRPr sz="2500">
                <a:solidFill>
                  <a:schemeClr val="tx1"/>
                </a:solidFill>
              </a:defRPr>
            </a:lvl1pPr>
            <a:lvl2pPr marL="317549" indent="0">
              <a:lnSpc>
                <a:spcPct val="100000"/>
              </a:lnSpc>
              <a:spcBef>
                <a:spcPts val="840"/>
              </a:spcBef>
              <a:buClr>
                <a:schemeClr val="accent2"/>
              </a:buClr>
              <a:buSzPct val="70000"/>
              <a:buFont typeface="Wingdings 2" panose="05020102010507070707" pitchFamily="18" charset="2"/>
              <a:buNone/>
              <a:defRPr sz="2200">
                <a:solidFill>
                  <a:schemeClr val="accent3">
                    <a:lumMod val="75000"/>
                  </a:schemeClr>
                </a:solidFill>
                <a:latin typeface="Segoe Semibold" panose="020B0702040504020203" pitchFamily="34" charset="0"/>
              </a:defRPr>
            </a:lvl2pPr>
            <a:lvl3pPr marL="557378" indent="-239833">
              <a:lnSpc>
                <a:spcPct val="100000"/>
              </a:lnSpc>
              <a:spcBef>
                <a:spcPts val="420"/>
              </a:spcBef>
              <a:buClrTx/>
              <a:buFont typeface="Wingdings" panose="05000000000000000000" pitchFamily="2" charset="2"/>
              <a:buChar char="§"/>
              <a:defRPr lang="en-US" sz="2200" b="0" i="0" u="none" kern="1200" dirty="0" smtClean="0">
                <a:solidFill>
                  <a:schemeClr val="accent3">
                    <a:lumMod val="75000"/>
                  </a:schemeClr>
                </a:solidFill>
                <a:latin typeface="Segoe Semibold" panose="020B0702040504020203" pitchFamily="34" charset="0"/>
                <a:ea typeface="+mn-ea"/>
                <a:cs typeface="+mn-cs"/>
              </a:defRPr>
            </a:lvl3pPr>
            <a:lvl4pPr marL="799429" indent="-242052">
              <a:lnSpc>
                <a:spcPct val="100000"/>
              </a:lnSpc>
              <a:spcBef>
                <a:spcPts val="420"/>
              </a:spcBef>
              <a:buClrTx/>
              <a:buFont typeface="Wingdings" panose="05000000000000000000" pitchFamily="2" charset="2"/>
              <a:buChar char="ú"/>
              <a:defRPr lang="en-US" sz="2200" b="0" i="0" u="none" kern="1200" dirty="0" smtClean="0">
                <a:solidFill>
                  <a:schemeClr val="accent3">
                    <a:lumMod val="75000"/>
                  </a:schemeClr>
                </a:solidFill>
                <a:latin typeface="Segoe Semibold" panose="020B0702040504020203" pitchFamily="34" charset="0"/>
                <a:ea typeface="+mn-ea"/>
                <a:cs typeface="+mn-cs"/>
              </a:defRPr>
            </a:lvl4pPr>
            <a:lvl5pPr marL="1039258" indent="-239833">
              <a:lnSpc>
                <a:spcPct val="100000"/>
              </a:lnSpc>
              <a:spcBef>
                <a:spcPts val="420"/>
              </a:spcBef>
              <a:buClrTx/>
              <a:buFont typeface="Courier New" panose="02070309020205020404" pitchFamily="49" charset="0"/>
              <a:buChar char="­"/>
              <a:defRPr lang="en-US" sz="2200" b="0" i="0" u="none" kern="1200" dirty="0">
                <a:solidFill>
                  <a:schemeClr val="accent3">
                    <a:lumMod val="75000"/>
                  </a:schemeClr>
                </a:solidFill>
                <a:latin typeface="Segoe Semibold" panose="020B0702040504020203" pitchFamily="34" charset="0"/>
                <a:ea typeface="+mn-ea"/>
                <a:cs typeface="+mn-cs"/>
              </a:defRPr>
            </a:lvl5pPr>
          </a:lstStyle>
          <a:p>
            <a:pPr lvl="0"/>
            <a:r>
              <a:rPr lang="en-US" dirty="0" smtClean="0"/>
              <a:t>Click to edit Master text styles</a:t>
            </a:r>
          </a:p>
          <a:p>
            <a:pPr lvl="0"/>
            <a:r>
              <a:rPr lang="en-US" dirty="0" smtClean="0"/>
              <a:t>xxx</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769030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YU -- IN PERSON">
    <p:spTree>
      <p:nvGrpSpPr>
        <p:cNvPr id="1" name=""/>
        <p:cNvGrpSpPr/>
        <p:nvPr/>
      </p:nvGrpSpPr>
      <p:grpSpPr>
        <a:xfrm>
          <a:off x="0" y="0"/>
          <a:ext cx="0" cy="0"/>
          <a:chOff x="0" y="0"/>
          <a:chExt cx="0" cy="0"/>
        </a:xfrm>
      </p:grpSpPr>
      <p:sp>
        <p:nvSpPr>
          <p:cNvPr id="3" name="Content Placeholder 2"/>
          <p:cNvSpPr>
            <a:spLocks noGrp="1"/>
          </p:cNvSpPr>
          <p:nvPr>
            <p:ph idx="1"/>
          </p:nvPr>
        </p:nvSpPr>
        <p:spPr>
          <a:xfrm>
            <a:off x="1702856" y="3405719"/>
            <a:ext cx="10192972" cy="3285514"/>
          </a:xfrm>
        </p:spPr>
        <p:txBody>
          <a:bodyPr>
            <a:spAutoFit/>
          </a:bodyPr>
          <a:lstStyle>
            <a:lvl1pPr marL="481879" indent="-481879">
              <a:spcBef>
                <a:spcPts val="3360"/>
              </a:spcBef>
              <a:buClr>
                <a:schemeClr val="accent1"/>
              </a:buClr>
              <a:buSzPct val="100000"/>
              <a:buFont typeface="+mj-lt"/>
              <a:buAutoNum type="alphaLcParenR"/>
              <a:defRPr sz="2800"/>
            </a:lvl1pPr>
            <a:lvl2pPr marL="881597" indent="-399708">
              <a:spcBef>
                <a:spcPts val="840"/>
              </a:spcBef>
              <a:buClr>
                <a:schemeClr val="accent2"/>
              </a:buClr>
              <a:buSzPct val="70000"/>
              <a:buFont typeface="Wingdings 2" panose="05020102010507070707" pitchFamily="18" charset="2"/>
              <a:buChar char="¢"/>
              <a:defRPr sz="2800"/>
            </a:lvl2pPr>
            <a:lvl3pPr marL="1279082" indent="-397495">
              <a:spcBef>
                <a:spcPts val="420"/>
              </a:spcBef>
              <a:buClr>
                <a:schemeClr val="accent1"/>
              </a:buClr>
              <a:buFont typeface="Wingdings 2" panose="05020102010507070707" pitchFamily="18" charset="2"/>
              <a:buChar char="*"/>
              <a:defRPr sz="2800"/>
            </a:lvl3pPr>
            <a:lvl4pPr marL="1605520" indent="-326434">
              <a:spcBef>
                <a:spcPts val="420"/>
              </a:spcBef>
              <a:buClr>
                <a:schemeClr val="accent2"/>
              </a:buClr>
              <a:buFont typeface="Wingdings" panose="05000000000000000000" pitchFamily="2" charset="2"/>
              <a:buChar char="§"/>
              <a:defRPr sz="2800"/>
            </a:lvl4pPr>
            <a:lvl5pPr marL="1918624" indent="-315330">
              <a:spcBef>
                <a:spcPts val="420"/>
              </a:spcBef>
              <a:buClr>
                <a:schemeClr val="accent1"/>
              </a:buClr>
              <a:buFont typeface="Courier New" panose="02070309020205020404" pitchFamily="49" charset="0"/>
              <a:buChar char="­"/>
              <a:defRPr sz="2800"/>
            </a:lvl5pPr>
          </a:lstStyle>
          <a:p>
            <a:pPr lvl="0"/>
            <a:r>
              <a:rPr lang="en-US" dirty="0" smtClean="0"/>
              <a:t>Click to edit Master text styles</a:t>
            </a:r>
          </a:p>
          <a:p>
            <a:pPr lvl="0"/>
            <a:r>
              <a:rPr lang="en-US" dirty="0" smtClean="0"/>
              <a:t>xxx</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itle 3"/>
          <p:cNvSpPr>
            <a:spLocks noGrp="1"/>
          </p:cNvSpPr>
          <p:nvPr>
            <p:ph type="title"/>
          </p:nvPr>
        </p:nvSpPr>
        <p:spPr/>
        <p:txBody>
          <a:bodyPr wrap="square"/>
          <a:lstStyle/>
          <a:p>
            <a:r>
              <a:rPr lang="en-US" smtClean="0"/>
              <a:t>Click to edit Master title style</a:t>
            </a:r>
            <a:endParaRPr lang="en-US"/>
          </a:p>
        </p:txBody>
      </p:sp>
      <p:sp>
        <p:nvSpPr>
          <p:cNvPr id="8" name="Date Placeholder 7"/>
          <p:cNvSpPr>
            <a:spLocks noGrp="1"/>
          </p:cNvSpPr>
          <p:nvPr>
            <p:ph type="dt" sz="half" idx="10"/>
          </p:nvPr>
        </p:nvSpPr>
        <p:spPr>
          <a:xfrm>
            <a:off x="11648532" y="9350006"/>
            <a:ext cx="581890" cy="257264"/>
          </a:xfrm>
        </p:spPr>
        <p:txBody>
          <a:bodyPr/>
          <a:lstStyle/>
          <a:p>
            <a:pPr>
              <a:defRPr/>
            </a:pPr>
            <a:fld id="{E39D233A-D29F-4DE8-A3A0-9B079A596701}"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9" name="Footer Placeholder 8"/>
          <p:cNvSpPr>
            <a:spLocks noGrp="1"/>
          </p:cNvSpPr>
          <p:nvPr>
            <p:ph type="ftr" sz="quarter" idx="11"/>
          </p:nvPr>
        </p:nvSpPr>
        <p:spPr/>
        <p:txBody>
          <a:bodyPr/>
          <a:lstStyle/>
          <a:p>
            <a:pPr>
              <a:defRPr/>
            </a:pPr>
            <a:endParaRPr lang="en-US">
              <a:solidFill>
                <a:srgbClr val="709021">
                  <a:lumMod val="75000"/>
                </a:srgbClr>
              </a:solidFill>
            </a:endParaRPr>
          </a:p>
        </p:txBody>
      </p:sp>
      <p:sp>
        <p:nvSpPr>
          <p:cNvPr id="10" name="Slide Number Placeholder 9"/>
          <p:cNvSpPr>
            <a:spLocks noGrp="1"/>
          </p:cNvSpPr>
          <p:nvPr>
            <p:ph type="sldNum" sz="quarter" idx="12"/>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
        <p:nvSpPr>
          <p:cNvPr id="5" name="Text Placeholder 4"/>
          <p:cNvSpPr>
            <a:spLocks noGrp="1"/>
          </p:cNvSpPr>
          <p:nvPr>
            <p:ph type="body" sz="quarter" idx="13" hasCustomPrompt="1"/>
          </p:nvPr>
        </p:nvSpPr>
        <p:spPr>
          <a:xfrm>
            <a:off x="1195704" y="1714921"/>
            <a:ext cx="11038276" cy="473976"/>
          </a:xfrm>
        </p:spPr>
        <p:txBody>
          <a:bodyPr bIns="0" anchor="t" anchorCtr="0">
            <a:spAutoFit/>
          </a:bodyPr>
          <a:lstStyle>
            <a:lvl1pPr marL="481879" indent="-481879">
              <a:spcBef>
                <a:spcPts val="0"/>
              </a:spcBef>
              <a:buNone/>
              <a:defRPr sz="3100" b="0" baseline="0">
                <a:latin typeface="Segoe UI Semibold" panose="020B0702040204020203" pitchFamily="34" charset="0"/>
              </a:defRPr>
            </a:lvl1pPr>
          </a:lstStyle>
          <a:p>
            <a:pPr lvl="0"/>
            <a:r>
              <a:rPr lang="en-US" dirty="0" smtClean="0"/>
              <a:t>1.	CYU stem may be up to</a:t>
            </a:r>
            <a:endParaRPr lang="en-US" dirty="0"/>
          </a:p>
        </p:txBody>
      </p:sp>
    </p:spTree>
    <p:extLst>
      <p:ext uri="{BB962C8B-B14F-4D97-AF65-F5344CB8AC3E}">
        <p14:creationId xmlns:p14="http://schemas.microsoft.com/office/powerpoint/2010/main" val="1734845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YU blank bottom">
    <p:spTree>
      <p:nvGrpSpPr>
        <p:cNvPr id="1" name=""/>
        <p:cNvGrpSpPr/>
        <p:nvPr/>
      </p:nvGrpSpPr>
      <p:grpSpPr>
        <a:xfrm>
          <a:off x="0" y="0"/>
          <a:ext cx="0" cy="0"/>
          <a:chOff x="0" y="0"/>
          <a:chExt cx="0" cy="0"/>
        </a:xfrm>
      </p:grpSpPr>
      <p:sp>
        <p:nvSpPr>
          <p:cNvPr id="4" name="Title 3"/>
          <p:cNvSpPr>
            <a:spLocks noGrp="1"/>
          </p:cNvSpPr>
          <p:nvPr>
            <p:ph type="title"/>
          </p:nvPr>
        </p:nvSpPr>
        <p:spPr/>
        <p:txBody>
          <a:bodyPr wrap="square"/>
          <a:lstStyle/>
          <a:p>
            <a:r>
              <a:rPr lang="en-US" smtClean="0"/>
              <a:t>Click to edit Master title style</a:t>
            </a:r>
            <a:endParaRPr lang="en-US"/>
          </a:p>
        </p:txBody>
      </p:sp>
      <p:sp>
        <p:nvSpPr>
          <p:cNvPr id="8" name="Date Placeholder 7"/>
          <p:cNvSpPr>
            <a:spLocks noGrp="1"/>
          </p:cNvSpPr>
          <p:nvPr>
            <p:ph type="dt" sz="half" idx="10"/>
          </p:nvPr>
        </p:nvSpPr>
        <p:spPr>
          <a:xfrm>
            <a:off x="11648532" y="9350006"/>
            <a:ext cx="581890" cy="257264"/>
          </a:xfrm>
        </p:spPr>
        <p:txBody>
          <a:bodyPr/>
          <a:lstStyle/>
          <a:p>
            <a:pPr>
              <a:defRPr/>
            </a:pPr>
            <a:fld id="{6DCB1A67-9DCD-4000-9C34-7781F95247F2}"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9" name="Footer Placeholder 8"/>
          <p:cNvSpPr>
            <a:spLocks noGrp="1"/>
          </p:cNvSpPr>
          <p:nvPr>
            <p:ph type="ftr" sz="quarter" idx="11"/>
          </p:nvPr>
        </p:nvSpPr>
        <p:spPr/>
        <p:txBody>
          <a:bodyPr/>
          <a:lstStyle/>
          <a:p>
            <a:pPr>
              <a:defRPr/>
            </a:pPr>
            <a:endParaRPr lang="en-US">
              <a:solidFill>
                <a:srgbClr val="709021">
                  <a:lumMod val="75000"/>
                </a:srgbClr>
              </a:solidFill>
            </a:endParaRPr>
          </a:p>
        </p:txBody>
      </p:sp>
      <p:sp>
        <p:nvSpPr>
          <p:cNvPr id="10" name="Slide Number Placeholder 9"/>
          <p:cNvSpPr>
            <a:spLocks noGrp="1"/>
          </p:cNvSpPr>
          <p:nvPr>
            <p:ph type="sldNum" sz="quarter" idx="12"/>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
        <p:nvSpPr>
          <p:cNvPr id="5" name="Text Placeholder 4"/>
          <p:cNvSpPr>
            <a:spLocks noGrp="1"/>
          </p:cNvSpPr>
          <p:nvPr>
            <p:ph type="body" sz="quarter" idx="13" hasCustomPrompt="1"/>
          </p:nvPr>
        </p:nvSpPr>
        <p:spPr>
          <a:xfrm>
            <a:off x="1195704" y="1714921"/>
            <a:ext cx="11038276" cy="3052118"/>
          </a:xfrm>
        </p:spPr>
        <p:txBody>
          <a:bodyPr bIns="0" anchor="t" anchorCtr="0">
            <a:spAutoFit/>
          </a:bodyPr>
          <a:lstStyle>
            <a:lvl1pPr marL="481879" indent="-481879">
              <a:spcBef>
                <a:spcPts val="1260"/>
              </a:spcBef>
              <a:buNone/>
              <a:defRPr sz="3100" b="0" baseline="0">
                <a:latin typeface="Segoe UI Semibold" panose="020B0702040204020203" pitchFamily="34" charset="0"/>
              </a:defRPr>
            </a:lvl1pPr>
            <a:lvl2pPr marL="797208" indent="-315330">
              <a:spcBef>
                <a:spcPts val="1260"/>
              </a:spcBef>
              <a:defRPr sz="3100"/>
            </a:lvl2pPr>
            <a:lvl3pPr marL="1121422" indent="-315330">
              <a:spcBef>
                <a:spcPts val="1260"/>
              </a:spcBef>
              <a:defRPr sz="3100"/>
            </a:lvl3pPr>
            <a:lvl4pPr marL="1436753" indent="-315330">
              <a:spcBef>
                <a:spcPts val="1260"/>
              </a:spcBef>
              <a:defRPr sz="3100"/>
            </a:lvl4pPr>
            <a:lvl5pPr marL="1760963" indent="-315330">
              <a:spcBef>
                <a:spcPts val="1260"/>
              </a:spcBef>
              <a:defRPr sz="3100"/>
            </a:lvl5pPr>
          </a:lstStyle>
          <a:p>
            <a:pPr lvl="0"/>
            <a:r>
              <a:rPr lang="en-US" dirty="0" smtClean="0"/>
              <a:t>1.	CYU stem may be up to really long… </a:t>
            </a:r>
          </a:p>
          <a:p>
            <a:pPr lvl="1"/>
            <a:r>
              <a:rPr lang="en-US" dirty="0" smtClean="0"/>
              <a:t>With multiple levels</a:t>
            </a:r>
          </a:p>
          <a:p>
            <a:pPr lvl="2"/>
            <a:r>
              <a:rPr lang="en-US" dirty="0" smtClean="0"/>
              <a:t>Of bullets</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2758958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75703" y="2676697"/>
            <a:ext cx="5311726" cy="6527490"/>
          </a:xfrm>
          <a:noFill/>
          <a:ln w="9525">
            <a:noFill/>
            <a:miter lim="800000"/>
            <a:headEnd/>
            <a:tailEnd/>
          </a:ln>
        </p:spPr>
        <p:txBody>
          <a:bodyPr/>
          <a:lstStyle>
            <a:lvl1pPr marL="399708" indent="-399708" algn="l" rtl="0" fontAlgn="base">
              <a:spcAft>
                <a:spcPct val="0"/>
              </a:spcAft>
              <a:defRPr lang="en-US" sz="3100" kern="1200" smtClean="0">
                <a:solidFill>
                  <a:schemeClr val="tx1"/>
                </a:solidFill>
                <a:latin typeface="+mn-lt"/>
                <a:ea typeface="+mn-ea"/>
                <a:cs typeface="+mn-cs"/>
              </a:defRPr>
            </a:lvl1pPr>
            <a:lvl2pPr marL="952652" indent="-399708" algn="l" rtl="0" fontAlgn="base">
              <a:spcAft>
                <a:spcPct val="0"/>
              </a:spcAft>
              <a:defRPr lang="en-US" sz="3100" kern="1200" smtClean="0">
                <a:solidFill>
                  <a:schemeClr val="tx1"/>
                </a:solidFill>
                <a:latin typeface="+mn-lt"/>
                <a:ea typeface="+mn-ea"/>
                <a:cs typeface="+mn-cs"/>
              </a:defRPr>
            </a:lvl2pPr>
            <a:lvl3pPr marL="1523360" indent="-319771" algn="l" rtl="0" fontAlgn="base">
              <a:spcAft>
                <a:spcPct val="0"/>
              </a:spcAft>
              <a:defRPr lang="en-US" sz="3100" kern="1200" smtClean="0">
                <a:solidFill>
                  <a:schemeClr val="tx1"/>
                </a:solidFill>
                <a:latin typeface="+mn-lt"/>
                <a:ea typeface="+mn-ea"/>
                <a:cs typeface="+mn-cs"/>
              </a:defRPr>
            </a:lvl3pPr>
            <a:lvl4pPr marL="2160680" indent="-319771" algn="l" rtl="0" fontAlgn="base">
              <a:spcAft>
                <a:spcPct val="0"/>
              </a:spcAft>
              <a:defRPr lang="en-US" sz="3100" kern="1200" smtClean="0">
                <a:solidFill>
                  <a:schemeClr val="tx1"/>
                </a:solidFill>
                <a:latin typeface="+mn-lt"/>
                <a:ea typeface="+mn-ea"/>
                <a:cs typeface="+mn-cs"/>
              </a:defRPr>
            </a:lvl4pPr>
            <a:lvl5pPr marL="2802443" indent="-319771" algn="l" rtl="0" fontAlgn="base">
              <a:spcAft>
                <a:spcPct val="0"/>
              </a:spcAft>
              <a:defRPr lang="en-US" sz="31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897771" y="2676697"/>
            <a:ext cx="5332646" cy="6527490"/>
          </a:xfrm>
          <a:noFill/>
          <a:ln w="9525">
            <a:noFill/>
            <a:miter lim="800000"/>
            <a:headEnd/>
            <a:tailEnd/>
          </a:ln>
        </p:spPr>
        <p:txBody>
          <a:bodyPr/>
          <a:lstStyle>
            <a:lvl1pPr marL="399708" indent="-399708" algn="l" rtl="0" fontAlgn="base">
              <a:spcAft>
                <a:spcPct val="0"/>
              </a:spcAft>
              <a:defRPr lang="en-US" sz="3100" kern="1200" smtClean="0">
                <a:solidFill>
                  <a:schemeClr val="tx1"/>
                </a:solidFill>
                <a:latin typeface="+mn-lt"/>
                <a:ea typeface="+mn-ea"/>
                <a:cs typeface="+mn-cs"/>
              </a:defRPr>
            </a:lvl1pPr>
            <a:lvl2pPr marL="952652" indent="-399708" algn="l" rtl="0" fontAlgn="base">
              <a:spcAft>
                <a:spcPct val="0"/>
              </a:spcAft>
              <a:defRPr lang="en-US" sz="3100" kern="1200" smtClean="0">
                <a:solidFill>
                  <a:schemeClr val="tx1"/>
                </a:solidFill>
                <a:latin typeface="+mn-lt"/>
                <a:ea typeface="+mn-ea"/>
                <a:cs typeface="+mn-cs"/>
              </a:defRPr>
            </a:lvl2pPr>
            <a:lvl3pPr marL="1523360" indent="-319771" algn="l" rtl="0" fontAlgn="base">
              <a:spcAft>
                <a:spcPct val="0"/>
              </a:spcAft>
              <a:defRPr lang="en-US" sz="3100" kern="1200" smtClean="0">
                <a:solidFill>
                  <a:schemeClr val="tx1"/>
                </a:solidFill>
                <a:latin typeface="+mn-lt"/>
                <a:ea typeface="+mn-ea"/>
                <a:cs typeface="+mn-cs"/>
              </a:defRPr>
            </a:lvl3pPr>
            <a:lvl4pPr marL="2158457" indent="-317549" algn="l" rtl="0" fontAlgn="base">
              <a:spcAft>
                <a:spcPct val="0"/>
              </a:spcAft>
              <a:defRPr lang="en-US" sz="3100" kern="1200" smtClean="0">
                <a:solidFill>
                  <a:schemeClr val="tx1"/>
                </a:solidFill>
                <a:latin typeface="+mn-lt"/>
                <a:ea typeface="+mn-ea"/>
                <a:cs typeface="+mn-cs"/>
              </a:defRPr>
            </a:lvl4pPr>
            <a:lvl5pPr marL="2802443" indent="-319771" algn="l" rtl="0" fontAlgn="base">
              <a:spcAft>
                <a:spcPct val="0"/>
              </a:spcAft>
              <a:defRPr lang="en-US" sz="31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10"/>
          <p:cNvSpPr>
            <a:spLocks noGrp="1"/>
          </p:cNvSpPr>
          <p:nvPr>
            <p:ph type="body" sz="quarter" idx="13" hasCustomPrompt="1"/>
          </p:nvPr>
        </p:nvSpPr>
        <p:spPr>
          <a:xfrm>
            <a:off x="1175705" y="1629590"/>
            <a:ext cx="5328544" cy="879010"/>
          </a:xfrm>
        </p:spPr>
        <p:txBody>
          <a:bodyPr anchor="b">
            <a:noAutofit/>
          </a:bodyPr>
          <a:lstStyle>
            <a:lvl1pPr algn="ctr">
              <a:lnSpc>
                <a:spcPct val="85000"/>
              </a:lnSpc>
              <a:spcBef>
                <a:spcPts val="0"/>
              </a:spcBef>
              <a:buNone/>
              <a:defRPr sz="3400" baseline="0">
                <a:solidFill>
                  <a:schemeClr val="accent3"/>
                </a:solidFill>
                <a:latin typeface="Segoe UI Semibold" panose="020B0702040204020203" pitchFamily="34" charset="0"/>
              </a:defRPr>
            </a:lvl1pPr>
          </a:lstStyle>
          <a:p>
            <a:pPr lvl="0"/>
            <a:r>
              <a:rPr lang="en-US" dirty="0" smtClean="0"/>
              <a:t>Text up to two lines if necessary</a:t>
            </a:r>
          </a:p>
        </p:txBody>
      </p:sp>
      <p:sp>
        <p:nvSpPr>
          <p:cNvPr id="12" name="Text Placeholder 10"/>
          <p:cNvSpPr>
            <a:spLocks noGrp="1"/>
          </p:cNvSpPr>
          <p:nvPr>
            <p:ph type="body" sz="quarter" idx="14" hasCustomPrompt="1"/>
          </p:nvPr>
        </p:nvSpPr>
        <p:spPr>
          <a:xfrm>
            <a:off x="6897774" y="1629590"/>
            <a:ext cx="5319486" cy="879010"/>
          </a:xfrm>
        </p:spPr>
        <p:txBody>
          <a:bodyPr anchor="b">
            <a:noAutofit/>
          </a:bodyPr>
          <a:lstStyle>
            <a:lvl1pPr algn="ctr">
              <a:lnSpc>
                <a:spcPct val="85000"/>
              </a:lnSpc>
              <a:spcBef>
                <a:spcPts val="0"/>
              </a:spcBef>
              <a:buNone/>
              <a:defRPr sz="3400">
                <a:solidFill>
                  <a:schemeClr val="accent3"/>
                </a:solidFill>
                <a:latin typeface="Segoe UI Semibold" panose="020B0702040204020203" pitchFamily="34" charset="0"/>
              </a:defRPr>
            </a:lvl1pPr>
          </a:lstStyle>
          <a:p>
            <a:pPr lvl="0"/>
            <a:r>
              <a:rPr lang="en-US" dirty="0" smtClean="0"/>
              <a:t>Text up to two lines if necessary</a:t>
            </a:r>
          </a:p>
        </p:txBody>
      </p:sp>
      <p:sp>
        <p:nvSpPr>
          <p:cNvPr id="10" name="Title 9"/>
          <p:cNvSpPr>
            <a:spLocks noGrp="1"/>
          </p:cNvSpPr>
          <p:nvPr>
            <p:ph type="title"/>
          </p:nvPr>
        </p:nvSpPr>
        <p:spPr/>
        <p:txBody>
          <a:bodyPr/>
          <a:lstStyle/>
          <a:p>
            <a:r>
              <a:rPr lang="en-US" smtClean="0"/>
              <a:t>Click to edit Master title style</a:t>
            </a:r>
            <a:endParaRPr lang="en-US"/>
          </a:p>
        </p:txBody>
      </p:sp>
      <p:sp>
        <p:nvSpPr>
          <p:cNvPr id="2" name="Date Placeholder 1"/>
          <p:cNvSpPr>
            <a:spLocks noGrp="1"/>
          </p:cNvSpPr>
          <p:nvPr>
            <p:ph type="dt" sz="half" idx="15"/>
          </p:nvPr>
        </p:nvSpPr>
        <p:spPr>
          <a:xfrm>
            <a:off x="11648532" y="9350006"/>
            <a:ext cx="581890" cy="257264"/>
          </a:xfrm>
        </p:spPr>
        <p:txBody>
          <a:bodyPr/>
          <a:lstStyle/>
          <a:p>
            <a:pPr>
              <a:defRPr/>
            </a:pPr>
            <a:fld id="{0485AD7D-5F34-41F0-8801-8A7069330C29}"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5" name="Footer Placeholder 4"/>
          <p:cNvSpPr>
            <a:spLocks noGrp="1"/>
          </p:cNvSpPr>
          <p:nvPr>
            <p:ph type="ftr" sz="quarter" idx="16"/>
          </p:nvPr>
        </p:nvSpPr>
        <p:spPr/>
        <p:txBody>
          <a:bodyPr/>
          <a:lstStyle/>
          <a:p>
            <a:pPr>
              <a:defRPr/>
            </a:pPr>
            <a:endParaRPr lang="en-US">
              <a:solidFill>
                <a:srgbClr val="709021">
                  <a:lumMod val="75000"/>
                </a:srgbClr>
              </a:solidFill>
            </a:endParaRPr>
          </a:p>
        </p:txBody>
      </p:sp>
      <p:sp>
        <p:nvSpPr>
          <p:cNvPr id="6" name="Slide Number Placeholder 5"/>
          <p:cNvSpPr>
            <a:spLocks noGrp="1"/>
          </p:cNvSpPr>
          <p:nvPr>
            <p:ph type="sldNum" sz="quarter" idx="17"/>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Tree>
    <p:extLst>
      <p:ext uri="{BB962C8B-B14F-4D97-AF65-F5344CB8AC3E}">
        <p14:creationId xmlns:p14="http://schemas.microsoft.com/office/powerpoint/2010/main" val="19606785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Comparison Alternate">
    <p:spTree>
      <p:nvGrpSpPr>
        <p:cNvPr id="1" name=""/>
        <p:cNvGrpSpPr/>
        <p:nvPr/>
      </p:nvGrpSpPr>
      <p:grpSpPr>
        <a:xfrm>
          <a:off x="0" y="0"/>
          <a:ext cx="0" cy="0"/>
          <a:chOff x="0" y="0"/>
          <a:chExt cx="0" cy="0"/>
        </a:xfrm>
      </p:grpSpPr>
      <p:sp>
        <p:nvSpPr>
          <p:cNvPr id="3" name="Content Placeholder 2"/>
          <p:cNvSpPr>
            <a:spLocks noGrp="1"/>
          </p:cNvSpPr>
          <p:nvPr>
            <p:ph sz="half" idx="1"/>
            <p:custDataLst>
              <p:tags r:id="rId1"/>
            </p:custDataLst>
          </p:nvPr>
        </p:nvSpPr>
        <p:spPr>
          <a:xfrm>
            <a:off x="1175703" y="2741476"/>
            <a:ext cx="5311726" cy="6378252"/>
          </a:xfrm>
          <a:solidFill>
            <a:schemeClr val="accent1">
              <a:lumMod val="20000"/>
              <a:lumOff val="80000"/>
            </a:schemeClr>
          </a:solidFill>
          <a:ln w="9525">
            <a:noFill/>
            <a:miter lim="800000"/>
            <a:headEnd/>
            <a:tailEnd/>
          </a:ln>
        </p:spPr>
        <p:txBody>
          <a:bodyPr lIns="63959" tIns="255816" rIns="63959">
            <a:noAutofit/>
          </a:bodyPr>
          <a:lstStyle>
            <a:lvl1pPr marL="399708" indent="-399708" algn="l" rtl="0" fontAlgn="base">
              <a:spcBef>
                <a:spcPts val="1680"/>
              </a:spcBef>
              <a:spcAft>
                <a:spcPct val="0"/>
              </a:spcAft>
              <a:defRPr lang="en-US" sz="2800" kern="1200" smtClean="0">
                <a:solidFill>
                  <a:schemeClr val="tx1"/>
                </a:solidFill>
                <a:latin typeface="+mn-lt"/>
                <a:ea typeface="+mn-ea"/>
                <a:cs typeface="+mn-cs"/>
              </a:defRPr>
            </a:lvl1pPr>
            <a:lvl2pPr marL="797208" indent="-399708" algn="l" rtl="0" fontAlgn="base">
              <a:spcBef>
                <a:spcPts val="840"/>
              </a:spcBef>
              <a:spcAft>
                <a:spcPct val="0"/>
              </a:spcAft>
              <a:defRPr lang="en-US" sz="2800" kern="1200" smtClean="0">
                <a:solidFill>
                  <a:schemeClr val="tx1"/>
                </a:solidFill>
                <a:latin typeface="+mn-lt"/>
                <a:ea typeface="+mn-ea"/>
                <a:cs typeface="+mn-cs"/>
              </a:defRPr>
            </a:lvl2pPr>
            <a:lvl3pPr marL="1194701" indent="-397495" algn="l" rtl="0" fontAlgn="base">
              <a:spcBef>
                <a:spcPts val="840"/>
              </a:spcBef>
              <a:spcAft>
                <a:spcPct val="0"/>
              </a:spcAft>
              <a:defRPr lang="en-US" sz="2800" kern="1200" smtClean="0">
                <a:solidFill>
                  <a:schemeClr val="tx1"/>
                </a:solidFill>
                <a:latin typeface="+mn-lt"/>
                <a:ea typeface="+mn-ea"/>
                <a:cs typeface="+mn-cs"/>
              </a:defRPr>
            </a:lvl3pPr>
            <a:lvl4pPr marL="1521138" indent="-326434" algn="l" rtl="0" fontAlgn="base">
              <a:spcBef>
                <a:spcPts val="420"/>
              </a:spcBef>
              <a:spcAft>
                <a:spcPct val="0"/>
              </a:spcAft>
              <a:defRPr lang="en-US" sz="2800" kern="1200" smtClean="0">
                <a:solidFill>
                  <a:schemeClr val="tx1"/>
                </a:solidFill>
                <a:latin typeface="+mn-lt"/>
                <a:ea typeface="+mn-ea"/>
                <a:cs typeface="+mn-cs"/>
              </a:defRPr>
            </a:lvl4pPr>
            <a:lvl5pPr marL="1834242" indent="-313109" algn="l" rtl="0" fontAlgn="base">
              <a:spcBef>
                <a:spcPts val="420"/>
              </a:spcBef>
              <a:spcAft>
                <a:spcPct val="0"/>
              </a:spcAft>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custDataLst>
              <p:tags r:id="rId2"/>
            </p:custDataLst>
          </p:nvPr>
        </p:nvSpPr>
        <p:spPr>
          <a:xfrm>
            <a:off x="6897771" y="2741476"/>
            <a:ext cx="5332646" cy="6378252"/>
          </a:xfrm>
          <a:solidFill>
            <a:schemeClr val="accent3">
              <a:lumMod val="20000"/>
              <a:lumOff val="80000"/>
            </a:schemeClr>
          </a:solidFill>
          <a:ln w="9525">
            <a:noFill/>
            <a:miter lim="800000"/>
            <a:headEnd/>
            <a:tailEnd/>
          </a:ln>
        </p:spPr>
        <p:txBody>
          <a:bodyPr lIns="63959" tIns="255816" rIns="63959">
            <a:noAutofit/>
          </a:bodyPr>
          <a:lstStyle>
            <a:lvl1pPr marL="399708" indent="-399708" algn="l" rtl="0" fontAlgn="base">
              <a:spcBef>
                <a:spcPts val="1680"/>
              </a:spcBef>
              <a:spcAft>
                <a:spcPct val="0"/>
              </a:spcAft>
              <a:buClr>
                <a:schemeClr val="accent3"/>
              </a:buClr>
              <a:defRPr lang="en-US" sz="2800" kern="1200" smtClean="0">
                <a:solidFill>
                  <a:schemeClr val="tx1"/>
                </a:solidFill>
                <a:latin typeface="+mn-lt"/>
                <a:ea typeface="+mn-ea"/>
                <a:cs typeface="+mn-cs"/>
              </a:defRPr>
            </a:lvl1pPr>
            <a:lvl2pPr marL="797208" indent="-399708" algn="l" rtl="0" fontAlgn="base">
              <a:spcBef>
                <a:spcPts val="840"/>
              </a:spcBef>
              <a:spcAft>
                <a:spcPct val="0"/>
              </a:spcAft>
              <a:buClr>
                <a:schemeClr val="accent3"/>
              </a:buClr>
              <a:defRPr lang="en-US" sz="2800" kern="1200" smtClean="0">
                <a:solidFill>
                  <a:schemeClr val="tx1"/>
                </a:solidFill>
                <a:latin typeface="+mn-lt"/>
                <a:ea typeface="+mn-ea"/>
                <a:cs typeface="+mn-cs"/>
              </a:defRPr>
            </a:lvl2pPr>
            <a:lvl3pPr marL="1194701" indent="-397495" algn="l" rtl="0" fontAlgn="base">
              <a:spcBef>
                <a:spcPts val="840"/>
              </a:spcBef>
              <a:spcAft>
                <a:spcPct val="0"/>
              </a:spcAft>
              <a:buClr>
                <a:schemeClr val="accent3"/>
              </a:buClr>
              <a:defRPr lang="en-US" sz="2800" kern="1200" smtClean="0">
                <a:solidFill>
                  <a:schemeClr val="tx1"/>
                </a:solidFill>
                <a:latin typeface="+mn-lt"/>
                <a:ea typeface="+mn-ea"/>
                <a:cs typeface="+mn-cs"/>
              </a:defRPr>
            </a:lvl3pPr>
            <a:lvl4pPr marL="1521138" indent="-326434" algn="l" rtl="0" fontAlgn="base">
              <a:spcBef>
                <a:spcPts val="420"/>
              </a:spcBef>
              <a:spcAft>
                <a:spcPct val="0"/>
              </a:spcAft>
              <a:buClr>
                <a:schemeClr val="accent3"/>
              </a:buClr>
              <a:defRPr lang="en-US" sz="2800" kern="1200" smtClean="0">
                <a:solidFill>
                  <a:schemeClr val="tx1"/>
                </a:solidFill>
                <a:latin typeface="+mn-lt"/>
                <a:ea typeface="+mn-ea"/>
                <a:cs typeface="+mn-cs"/>
              </a:defRPr>
            </a:lvl4pPr>
            <a:lvl5pPr marL="1834242" indent="-313109" algn="l" rtl="0" fontAlgn="base">
              <a:spcBef>
                <a:spcPts val="420"/>
              </a:spcBef>
              <a:spcAft>
                <a:spcPct val="0"/>
              </a:spcAft>
              <a:buClr>
                <a:schemeClr val="accent3"/>
              </a:buClr>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ext Placeholder 10"/>
          <p:cNvSpPr>
            <a:spLocks noGrp="1"/>
          </p:cNvSpPr>
          <p:nvPr>
            <p:ph type="body" sz="quarter" idx="13"/>
            <p:custDataLst>
              <p:tags r:id="rId3"/>
            </p:custDataLst>
          </p:nvPr>
        </p:nvSpPr>
        <p:spPr>
          <a:xfrm>
            <a:off x="1175706" y="1660490"/>
            <a:ext cx="5328543" cy="960222"/>
          </a:xfrm>
          <a:solidFill>
            <a:schemeClr val="accent1"/>
          </a:solidFill>
        </p:spPr>
        <p:txBody>
          <a:bodyPr lIns="63959" rIns="63959" anchor="ctr">
            <a:noAutofit/>
          </a:bodyPr>
          <a:lstStyle>
            <a:lvl1pPr algn="ctr">
              <a:lnSpc>
                <a:spcPct val="85000"/>
              </a:lnSpc>
              <a:spcBef>
                <a:spcPts val="0"/>
              </a:spcBef>
              <a:buNone/>
              <a:defRPr sz="3400">
                <a:solidFill>
                  <a:schemeClr val="bg1"/>
                </a:solidFill>
                <a:latin typeface="Segoe UI Semibold" panose="020B0702040204020203" pitchFamily="34" charset="0"/>
              </a:defRPr>
            </a:lvl1pPr>
          </a:lstStyle>
          <a:p>
            <a:pPr lvl="0"/>
            <a:r>
              <a:rPr lang="en-US" dirty="0" smtClean="0"/>
              <a:t>Click to edit Master text styles</a:t>
            </a:r>
          </a:p>
        </p:txBody>
      </p:sp>
      <p:sp>
        <p:nvSpPr>
          <p:cNvPr id="12" name="Text Placeholder 10"/>
          <p:cNvSpPr>
            <a:spLocks noGrp="1"/>
          </p:cNvSpPr>
          <p:nvPr>
            <p:ph type="body" sz="quarter" idx="14"/>
            <p:custDataLst>
              <p:tags r:id="rId4"/>
            </p:custDataLst>
          </p:nvPr>
        </p:nvSpPr>
        <p:spPr>
          <a:xfrm>
            <a:off x="6897774" y="1660490"/>
            <a:ext cx="5332646" cy="960222"/>
          </a:xfrm>
          <a:solidFill>
            <a:schemeClr val="accent3"/>
          </a:solidFill>
        </p:spPr>
        <p:txBody>
          <a:bodyPr lIns="63959" rIns="63959" anchor="ctr">
            <a:noAutofit/>
          </a:bodyPr>
          <a:lstStyle>
            <a:lvl1pPr algn="ctr">
              <a:lnSpc>
                <a:spcPct val="85000"/>
              </a:lnSpc>
              <a:spcBef>
                <a:spcPts val="0"/>
              </a:spcBef>
              <a:buNone/>
              <a:defRPr sz="3400">
                <a:solidFill>
                  <a:schemeClr val="bg1"/>
                </a:solidFill>
                <a:latin typeface="Segoe UI Semibold" panose="020B0702040204020203" pitchFamily="34" charset="0"/>
              </a:defRPr>
            </a:lvl1pPr>
          </a:lstStyle>
          <a:p>
            <a:pPr lvl="0"/>
            <a:r>
              <a:rPr lang="en-US" dirty="0" smtClean="0"/>
              <a:t>Click to edit Master text styles</a:t>
            </a:r>
          </a:p>
        </p:txBody>
      </p:sp>
      <p:sp>
        <p:nvSpPr>
          <p:cNvPr id="10" name="Title 9"/>
          <p:cNvSpPr>
            <a:spLocks noGrp="1"/>
          </p:cNvSpPr>
          <p:nvPr>
            <p:ph type="title"/>
            <p:custDataLst>
              <p:tags r:id="rId5"/>
            </p:custDataLst>
          </p:nvPr>
        </p:nvSpPr>
        <p:spPr/>
        <p:txBody>
          <a:bodyPr/>
          <a:lstStyle/>
          <a:p>
            <a:r>
              <a:rPr lang="en-US" smtClean="0"/>
              <a:t>Click to edit Master title style</a:t>
            </a:r>
            <a:endParaRPr lang="en-US"/>
          </a:p>
        </p:txBody>
      </p:sp>
      <p:sp>
        <p:nvSpPr>
          <p:cNvPr id="2" name="Date Placeholder 1"/>
          <p:cNvSpPr>
            <a:spLocks noGrp="1"/>
          </p:cNvSpPr>
          <p:nvPr>
            <p:ph type="dt" sz="half" idx="15"/>
            <p:custDataLst>
              <p:tags r:id="rId6"/>
            </p:custDataLst>
          </p:nvPr>
        </p:nvSpPr>
        <p:spPr>
          <a:xfrm>
            <a:off x="11648532" y="9350006"/>
            <a:ext cx="581890" cy="257264"/>
          </a:xfrm>
        </p:spPr>
        <p:txBody>
          <a:bodyPr/>
          <a:lstStyle/>
          <a:p>
            <a:pPr>
              <a:defRPr/>
            </a:pPr>
            <a:fld id="{EAD6ED9D-D042-47FC-B8CC-72C23E541C01}"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5" name="Footer Placeholder 4"/>
          <p:cNvSpPr>
            <a:spLocks noGrp="1"/>
          </p:cNvSpPr>
          <p:nvPr>
            <p:ph type="ftr" sz="quarter" idx="16"/>
            <p:custDataLst>
              <p:tags r:id="rId7"/>
            </p:custDataLst>
          </p:nvPr>
        </p:nvSpPr>
        <p:spPr/>
        <p:txBody>
          <a:bodyPr/>
          <a:lstStyle/>
          <a:p>
            <a:pPr>
              <a:defRPr/>
            </a:pPr>
            <a:endParaRPr lang="en-US">
              <a:solidFill>
                <a:srgbClr val="709021">
                  <a:lumMod val="75000"/>
                </a:srgbClr>
              </a:solidFill>
            </a:endParaRPr>
          </a:p>
        </p:txBody>
      </p:sp>
      <p:sp>
        <p:nvSpPr>
          <p:cNvPr id="6" name="Slide Number Placeholder 5"/>
          <p:cNvSpPr>
            <a:spLocks noGrp="1"/>
          </p:cNvSpPr>
          <p:nvPr>
            <p:ph type="sldNum" sz="quarter" idx="17"/>
            <p:custDataLst>
              <p:tags r:id="rId8"/>
            </p:custDataLst>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Tree>
    <p:extLst>
      <p:ext uri="{BB962C8B-B14F-4D97-AF65-F5344CB8AC3E}">
        <p14:creationId xmlns:p14="http://schemas.microsoft.com/office/powerpoint/2010/main" val="4781754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mparison Alt Subtitl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63699" y="3243072"/>
            <a:ext cx="5325466" cy="5876654"/>
          </a:xfrm>
          <a:solidFill>
            <a:schemeClr val="accent1">
              <a:lumMod val="20000"/>
              <a:lumOff val="80000"/>
            </a:schemeClr>
          </a:solidFill>
          <a:ln w="9525">
            <a:solidFill>
              <a:schemeClr val="accent1"/>
            </a:solidFill>
            <a:miter lim="800000"/>
            <a:headEnd/>
            <a:tailEnd/>
          </a:ln>
        </p:spPr>
        <p:txBody>
          <a:bodyPr lIns="63959" tIns="255816" rIns="63959">
            <a:noAutofit/>
          </a:bodyPr>
          <a:lstStyle>
            <a:lvl1pPr marL="399708" indent="-399708" algn="l" rtl="0" fontAlgn="base">
              <a:spcBef>
                <a:spcPts val="1680"/>
              </a:spcBef>
              <a:spcAft>
                <a:spcPct val="0"/>
              </a:spcAft>
              <a:defRPr lang="en-US" sz="2800" kern="1200" smtClean="0">
                <a:solidFill>
                  <a:schemeClr val="tx1"/>
                </a:solidFill>
                <a:latin typeface="+mn-lt"/>
                <a:ea typeface="+mn-ea"/>
                <a:cs typeface="+mn-cs"/>
              </a:defRPr>
            </a:lvl1pPr>
            <a:lvl2pPr marL="797208" indent="-399708" algn="l" rtl="0" fontAlgn="base">
              <a:spcBef>
                <a:spcPts val="840"/>
              </a:spcBef>
              <a:spcAft>
                <a:spcPct val="0"/>
              </a:spcAft>
              <a:defRPr lang="en-US" sz="2800" kern="1200" smtClean="0">
                <a:solidFill>
                  <a:schemeClr val="tx1"/>
                </a:solidFill>
                <a:latin typeface="+mn-lt"/>
                <a:ea typeface="+mn-ea"/>
                <a:cs typeface="+mn-cs"/>
              </a:defRPr>
            </a:lvl2pPr>
            <a:lvl3pPr marL="1194701" indent="-397495" algn="l" rtl="0" fontAlgn="base">
              <a:spcBef>
                <a:spcPts val="840"/>
              </a:spcBef>
              <a:spcAft>
                <a:spcPct val="0"/>
              </a:spcAft>
              <a:defRPr lang="en-US" sz="2800" kern="1200" smtClean="0">
                <a:solidFill>
                  <a:schemeClr val="tx1"/>
                </a:solidFill>
                <a:latin typeface="+mn-lt"/>
                <a:ea typeface="+mn-ea"/>
                <a:cs typeface="+mn-cs"/>
              </a:defRPr>
            </a:lvl3pPr>
            <a:lvl4pPr marL="1521138" indent="-326434" algn="l" rtl="0" fontAlgn="base">
              <a:spcBef>
                <a:spcPts val="420"/>
              </a:spcBef>
              <a:spcAft>
                <a:spcPct val="0"/>
              </a:spcAft>
              <a:defRPr lang="en-US" sz="2800" kern="1200" smtClean="0">
                <a:solidFill>
                  <a:schemeClr val="tx1"/>
                </a:solidFill>
                <a:latin typeface="+mn-lt"/>
                <a:ea typeface="+mn-ea"/>
                <a:cs typeface="+mn-cs"/>
              </a:defRPr>
            </a:lvl4pPr>
            <a:lvl5pPr marL="1834242" indent="-313109" algn="l" rtl="0" fontAlgn="base">
              <a:spcBef>
                <a:spcPts val="420"/>
              </a:spcBef>
              <a:spcAft>
                <a:spcPct val="0"/>
              </a:spcAft>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921397" y="3243072"/>
            <a:ext cx="5325466" cy="5876654"/>
          </a:xfrm>
          <a:solidFill>
            <a:schemeClr val="accent3">
              <a:lumMod val="20000"/>
              <a:lumOff val="80000"/>
            </a:schemeClr>
          </a:solidFill>
          <a:ln w="9525">
            <a:solidFill>
              <a:schemeClr val="accent3"/>
            </a:solidFill>
            <a:miter lim="800000"/>
            <a:headEnd/>
            <a:tailEnd/>
          </a:ln>
        </p:spPr>
        <p:txBody>
          <a:bodyPr lIns="63959" tIns="255816" rIns="63959">
            <a:noAutofit/>
          </a:bodyPr>
          <a:lstStyle>
            <a:lvl1pPr marL="399708" indent="-399708" algn="l" rtl="0" fontAlgn="base">
              <a:spcBef>
                <a:spcPts val="1680"/>
              </a:spcBef>
              <a:spcAft>
                <a:spcPct val="0"/>
              </a:spcAft>
              <a:buClr>
                <a:schemeClr val="accent3"/>
              </a:buClr>
              <a:defRPr lang="en-US" sz="2800" kern="1200" smtClean="0">
                <a:solidFill>
                  <a:schemeClr val="tx1"/>
                </a:solidFill>
                <a:latin typeface="+mn-lt"/>
                <a:ea typeface="+mn-ea"/>
                <a:cs typeface="+mn-cs"/>
              </a:defRPr>
            </a:lvl1pPr>
            <a:lvl2pPr marL="797208" indent="-399708" algn="l" rtl="0" fontAlgn="base">
              <a:spcBef>
                <a:spcPts val="840"/>
              </a:spcBef>
              <a:spcAft>
                <a:spcPct val="0"/>
              </a:spcAft>
              <a:buClr>
                <a:schemeClr val="accent3"/>
              </a:buClr>
              <a:defRPr lang="en-US" sz="2800" kern="1200" smtClean="0">
                <a:solidFill>
                  <a:schemeClr val="tx1"/>
                </a:solidFill>
                <a:latin typeface="+mn-lt"/>
                <a:ea typeface="+mn-ea"/>
                <a:cs typeface="+mn-cs"/>
              </a:defRPr>
            </a:lvl2pPr>
            <a:lvl3pPr marL="1194701" indent="-397495" algn="l" rtl="0" fontAlgn="base">
              <a:spcBef>
                <a:spcPts val="840"/>
              </a:spcBef>
              <a:spcAft>
                <a:spcPct val="0"/>
              </a:spcAft>
              <a:buClr>
                <a:schemeClr val="accent3"/>
              </a:buClr>
              <a:defRPr lang="en-US" sz="2800" kern="1200" smtClean="0">
                <a:solidFill>
                  <a:schemeClr val="tx1"/>
                </a:solidFill>
                <a:latin typeface="+mn-lt"/>
                <a:ea typeface="+mn-ea"/>
                <a:cs typeface="+mn-cs"/>
              </a:defRPr>
            </a:lvl3pPr>
            <a:lvl4pPr marL="1521138" indent="-326434" algn="l" rtl="0" fontAlgn="base">
              <a:spcBef>
                <a:spcPts val="420"/>
              </a:spcBef>
              <a:spcAft>
                <a:spcPct val="0"/>
              </a:spcAft>
              <a:buClr>
                <a:schemeClr val="accent3"/>
              </a:buClr>
              <a:defRPr lang="en-US" sz="2800" kern="1200" smtClean="0">
                <a:solidFill>
                  <a:schemeClr val="tx1"/>
                </a:solidFill>
                <a:latin typeface="+mn-lt"/>
                <a:ea typeface="+mn-ea"/>
                <a:cs typeface="+mn-cs"/>
              </a:defRPr>
            </a:lvl4pPr>
            <a:lvl5pPr marL="1834242" indent="-313109" algn="l" rtl="0" fontAlgn="base">
              <a:spcBef>
                <a:spcPts val="420"/>
              </a:spcBef>
              <a:spcAft>
                <a:spcPct val="0"/>
              </a:spcAft>
              <a:buClr>
                <a:schemeClr val="accent3"/>
              </a:buClr>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Text Placeholder 10"/>
          <p:cNvSpPr>
            <a:spLocks noGrp="1"/>
          </p:cNvSpPr>
          <p:nvPr>
            <p:ph type="body" sz="quarter" idx="13" hasCustomPrompt="1"/>
          </p:nvPr>
        </p:nvSpPr>
        <p:spPr>
          <a:xfrm>
            <a:off x="1163701" y="2474976"/>
            <a:ext cx="5328543" cy="796544"/>
          </a:xfrm>
          <a:solidFill>
            <a:schemeClr val="accent1"/>
          </a:solidFill>
          <a:ln>
            <a:solidFill>
              <a:schemeClr val="accent1"/>
            </a:solidFill>
          </a:ln>
        </p:spPr>
        <p:txBody>
          <a:bodyPr lIns="63959" rIns="63959" anchor="ctr">
            <a:noAutofit/>
          </a:bodyPr>
          <a:lstStyle>
            <a:lvl1pPr algn="ctr">
              <a:lnSpc>
                <a:spcPct val="85000"/>
              </a:lnSpc>
              <a:spcBef>
                <a:spcPts val="0"/>
              </a:spcBef>
              <a:buNone/>
              <a:defRPr sz="2800" b="0">
                <a:solidFill>
                  <a:schemeClr val="bg1"/>
                </a:solidFill>
                <a:latin typeface="Segoe UI Semibold" panose="020B0702040204020203" pitchFamily="34" charset="0"/>
              </a:defRPr>
            </a:lvl1pPr>
          </a:lstStyle>
          <a:p>
            <a:pPr lvl="0"/>
            <a:r>
              <a:rPr lang="en-US" dirty="0" smtClean="0"/>
              <a:t>Click to edit</a:t>
            </a:r>
            <a:br>
              <a:rPr lang="en-US" dirty="0" smtClean="0"/>
            </a:br>
            <a:r>
              <a:rPr lang="en-US" dirty="0" smtClean="0"/>
              <a:t>up to two lines</a:t>
            </a:r>
          </a:p>
        </p:txBody>
      </p:sp>
      <p:sp>
        <p:nvSpPr>
          <p:cNvPr id="12" name="Text Placeholder 10"/>
          <p:cNvSpPr>
            <a:spLocks noGrp="1"/>
          </p:cNvSpPr>
          <p:nvPr>
            <p:ph type="body" sz="quarter" idx="14"/>
          </p:nvPr>
        </p:nvSpPr>
        <p:spPr>
          <a:xfrm>
            <a:off x="6921397" y="2474976"/>
            <a:ext cx="5325466" cy="796544"/>
          </a:xfrm>
          <a:solidFill>
            <a:schemeClr val="accent3"/>
          </a:solidFill>
          <a:ln>
            <a:solidFill>
              <a:schemeClr val="accent3"/>
            </a:solidFill>
          </a:ln>
        </p:spPr>
        <p:txBody>
          <a:bodyPr lIns="63959" rIns="63959" anchor="ctr">
            <a:noAutofit/>
          </a:bodyPr>
          <a:lstStyle>
            <a:lvl1pPr algn="ctr">
              <a:lnSpc>
                <a:spcPct val="85000"/>
              </a:lnSpc>
              <a:spcBef>
                <a:spcPts val="0"/>
              </a:spcBef>
              <a:buNone/>
              <a:defRPr sz="2800" b="0">
                <a:solidFill>
                  <a:schemeClr val="bg1"/>
                </a:solidFill>
                <a:latin typeface="Segoe UI Semibold" panose="020B0702040204020203" pitchFamily="34" charset="0"/>
              </a:defRPr>
            </a:lvl1pPr>
          </a:lstStyle>
          <a:p>
            <a:pPr lvl="0"/>
            <a:r>
              <a:rPr lang="en-US" dirty="0" smtClean="0"/>
              <a:t>Click to edit</a:t>
            </a:r>
          </a:p>
        </p:txBody>
      </p:sp>
      <p:sp>
        <p:nvSpPr>
          <p:cNvPr id="10" name="Title 9"/>
          <p:cNvSpPr>
            <a:spLocks noGrp="1"/>
          </p:cNvSpPr>
          <p:nvPr>
            <p:ph type="title"/>
          </p:nvPr>
        </p:nvSpPr>
        <p:spPr/>
        <p:txBody>
          <a:bodyPr/>
          <a:lstStyle/>
          <a:p>
            <a:r>
              <a:rPr lang="en-US" smtClean="0"/>
              <a:t>Click to edit Master title style</a:t>
            </a:r>
            <a:endParaRPr lang="en-US"/>
          </a:p>
        </p:txBody>
      </p:sp>
      <p:sp>
        <p:nvSpPr>
          <p:cNvPr id="2" name="Date Placeholder 1"/>
          <p:cNvSpPr>
            <a:spLocks noGrp="1"/>
          </p:cNvSpPr>
          <p:nvPr>
            <p:ph type="dt" sz="half" idx="15"/>
          </p:nvPr>
        </p:nvSpPr>
        <p:spPr>
          <a:xfrm>
            <a:off x="11648532" y="9350006"/>
            <a:ext cx="581890" cy="257264"/>
          </a:xfrm>
        </p:spPr>
        <p:txBody>
          <a:bodyPr/>
          <a:lstStyle/>
          <a:p>
            <a:pPr>
              <a:defRPr/>
            </a:pPr>
            <a:fld id="{2746FD51-804C-4BBA-845E-C92C93BA64E8}"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5" name="Footer Placeholder 4"/>
          <p:cNvSpPr>
            <a:spLocks noGrp="1"/>
          </p:cNvSpPr>
          <p:nvPr>
            <p:ph type="ftr" sz="quarter" idx="16"/>
          </p:nvPr>
        </p:nvSpPr>
        <p:spPr/>
        <p:txBody>
          <a:bodyPr/>
          <a:lstStyle/>
          <a:p>
            <a:pPr>
              <a:defRPr/>
            </a:pPr>
            <a:endParaRPr lang="en-US">
              <a:solidFill>
                <a:srgbClr val="709021">
                  <a:lumMod val="75000"/>
                </a:srgbClr>
              </a:solidFill>
            </a:endParaRPr>
          </a:p>
        </p:txBody>
      </p:sp>
      <p:sp>
        <p:nvSpPr>
          <p:cNvPr id="6" name="Slide Number Placeholder 5"/>
          <p:cNvSpPr>
            <a:spLocks noGrp="1"/>
          </p:cNvSpPr>
          <p:nvPr>
            <p:ph type="sldNum" sz="quarter" idx="17"/>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
        <p:nvSpPr>
          <p:cNvPr id="13" name="Text Placeholder 12"/>
          <p:cNvSpPr>
            <a:spLocks noGrp="1"/>
          </p:cNvSpPr>
          <p:nvPr>
            <p:ph type="body" sz="quarter" idx="18" hasCustomPrompt="1"/>
          </p:nvPr>
        </p:nvSpPr>
        <p:spPr>
          <a:xfrm>
            <a:off x="1163710" y="1433079"/>
            <a:ext cx="11083163" cy="942329"/>
          </a:xfrm>
          <a:noFill/>
          <a:ln w="9525">
            <a:noFill/>
            <a:miter lim="800000"/>
            <a:headEnd/>
            <a:tailEnd/>
          </a:ln>
        </p:spPr>
        <p:txBody>
          <a:bodyPr anchor="ctr" anchorCtr="0">
            <a:noAutofit/>
          </a:bodyPr>
          <a:lstStyle>
            <a:lvl1pPr marL="0" indent="0" algn="ctr">
              <a:lnSpc>
                <a:spcPct val="90000"/>
              </a:lnSpc>
              <a:buNone/>
              <a:defRPr kumimoji="0" lang="en-US" sz="3600" b="0" i="0" u="none" strike="noStrike" kern="1200" cap="none" spc="0" normalizeH="0" baseline="0" noProof="0" dirty="0" smtClean="0">
                <a:ln>
                  <a:noFill/>
                </a:ln>
                <a:solidFill>
                  <a:schemeClr val="accent3"/>
                </a:solidFill>
                <a:effectLst/>
                <a:uLnTx/>
                <a:uFillTx/>
                <a:latin typeface="Segoe UI Semibold" panose="020B0702040204020203" pitchFamily="34" charset="0"/>
                <a:ea typeface="+mj-ea"/>
                <a:cs typeface="+mj-cs"/>
              </a:defRPr>
            </a:lvl1pPr>
          </a:lstStyle>
          <a:p>
            <a:pPr lvl="0"/>
            <a:r>
              <a:rPr lang="en-US" dirty="0" smtClean="0"/>
              <a:t>Subtitle up to two lines</a:t>
            </a:r>
            <a:endParaRPr lang="en-US" dirty="0"/>
          </a:p>
        </p:txBody>
      </p:sp>
    </p:spTree>
    <p:extLst>
      <p:ext uri="{BB962C8B-B14F-4D97-AF65-F5344CB8AC3E}">
        <p14:creationId xmlns:p14="http://schemas.microsoft.com/office/powerpoint/2010/main" val="14466944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Arrows">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407641" y="1532313"/>
            <a:ext cx="7822777" cy="1803862"/>
          </a:xfrm>
          <a:prstGeom prst="roundRect">
            <a:avLst/>
          </a:prstGeom>
          <a:solidFill>
            <a:schemeClr val="accent1">
              <a:lumMod val="20000"/>
              <a:lumOff val="80000"/>
            </a:schemeClr>
          </a:solidFill>
          <a:ln w="9525">
            <a:solidFill>
              <a:schemeClr val="accent1"/>
            </a:solidFill>
            <a:miter lim="800000"/>
            <a:headEnd/>
            <a:tailEnd/>
          </a:ln>
        </p:spPr>
        <p:txBody>
          <a:bodyPr lIns="319771" tIns="63959" rIns="63959" bIns="63959">
            <a:noAutofit/>
          </a:bodyPr>
          <a:lstStyle>
            <a:lvl1pPr marL="321993" indent="-321993" algn="l" rtl="0" fontAlgn="base">
              <a:lnSpc>
                <a:spcPct val="90000"/>
              </a:lnSpc>
              <a:spcBef>
                <a:spcPts val="840"/>
              </a:spcBef>
              <a:spcAft>
                <a:spcPct val="0"/>
              </a:spcAft>
              <a:defRPr lang="en-US" sz="2800" kern="1200" smtClean="0">
                <a:solidFill>
                  <a:schemeClr val="tx1"/>
                </a:solidFill>
                <a:latin typeface="+mn-lt"/>
                <a:ea typeface="+mn-ea"/>
                <a:cs typeface="+mn-cs"/>
              </a:defRPr>
            </a:lvl1pPr>
            <a:lvl2pPr marL="801650" indent="-326434" algn="l" rtl="0" fontAlgn="base">
              <a:lnSpc>
                <a:spcPct val="90000"/>
              </a:lnSpc>
              <a:spcBef>
                <a:spcPts val="840"/>
              </a:spcBef>
              <a:spcAft>
                <a:spcPct val="0"/>
              </a:spcAft>
              <a:defRPr lang="en-US" sz="2800" kern="1200" smtClean="0">
                <a:solidFill>
                  <a:schemeClr val="tx1"/>
                </a:solidFill>
                <a:latin typeface="+mn-lt"/>
                <a:ea typeface="+mn-ea"/>
                <a:cs typeface="+mn-cs"/>
              </a:defRPr>
            </a:lvl2pPr>
            <a:lvl3pPr algn="l" rtl="0" fontAlgn="base">
              <a:spcAft>
                <a:spcPct val="0"/>
              </a:spcAft>
              <a:defRPr lang="en-US" sz="2800" kern="1200" smtClean="0">
                <a:solidFill>
                  <a:schemeClr val="tx1"/>
                </a:solidFill>
                <a:latin typeface="+mn-lt"/>
                <a:ea typeface="+mn-ea"/>
                <a:cs typeface="+mn-cs"/>
              </a:defRPr>
            </a:lvl3pPr>
            <a:lvl4pPr algn="l" rtl="0" fontAlgn="base">
              <a:spcAft>
                <a:spcPct val="0"/>
              </a:spcAft>
              <a:defRPr lang="en-US" sz="2800" kern="1200" smtClean="0">
                <a:solidFill>
                  <a:schemeClr val="tx1"/>
                </a:solidFill>
                <a:latin typeface="+mn-lt"/>
                <a:ea typeface="+mn-ea"/>
                <a:cs typeface="+mn-cs"/>
              </a:defRPr>
            </a:lvl4pPr>
            <a:lvl5pPr algn="l" rtl="0" fontAlgn="base">
              <a:spcAft>
                <a:spcPct val="0"/>
              </a:spcAft>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Text Placeholder 10"/>
          <p:cNvSpPr>
            <a:spLocks noGrp="1"/>
          </p:cNvSpPr>
          <p:nvPr>
            <p:ph type="body" sz="quarter" idx="14"/>
          </p:nvPr>
        </p:nvSpPr>
        <p:spPr>
          <a:xfrm>
            <a:off x="413388" y="1564742"/>
            <a:ext cx="4366960" cy="1558399"/>
          </a:xfrm>
          <a:prstGeom prst="rightArrow">
            <a:avLst>
              <a:gd name="adj1" fmla="val 69551"/>
              <a:gd name="adj2" fmla="val 50000"/>
            </a:avLst>
          </a:prstGeom>
          <a:solidFill>
            <a:schemeClr val="accent1"/>
          </a:solidFill>
          <a:ln w="38100">
            <a:solidFill>
              <a:schemeClr val="bg1"/>
            </a:solidFill>
          </a:ln>
        </p:spPr>
        <p:txBody>
          <a:bodyPr lIns="127908" anchor="ctr">
            <a:noAutofit/>
          </a:bodyPr>
          <a:lstStyle>
            <a:lvl1pPr marL="0" indent="0" algn="r">
              <a:lnSpc>
                <a:spcPct val="90000"/>
              </a:lnSpc>
              <a:buFontTx/>
              <a:buNone/>
              <a:defRPr sz="3100" b="1">
                <a:solidFill>
                  <a:schemeClr val="bg1"/>
                </a:solidFill>
              </a:defRPr>
            </a:lvl1pPr>
          </a:lstStyle>
          <a:p>
            <a:pPr lvl="0"/>
            <a:r>
              <a:rPr lang="en-US" smtClean="0"/>
              <a:t>Click to edit Master text styles</a:t>
            </a:r>
          </a:p>
        </p:txBody>
      </p:sp>
      <p:sp>
        <p:nvSpPr>
          <p:cNvPr id="15" name="Content Placeholder 3"/>
          <p:cNvSpPr>
            <a:spLocks noGrp="1"/>
          </p:cNvSpPr>
          <p:nvPr>
            <p:ph sz="half" idx="15"/>
          </p:nvPr>
        </p:nvSpPr>
        <p:spPr>
          <a:xfrm>
            <a:off x="4407641" y="3521517"/>
            <a:ext cx="7822777" cy="1803862"/>
          </a:xfrm>
          <a:prstGeom prst="roundRect">
            <a:avLst/>
          </a:prstGeom>
          <a:solidFill>
            <a:schemeClr val="accent3">
              <a:lumMod val="20000"/>
              <a:lumOff val="80000"/>
            </a:schemeClr>
          </a:solidFill>
          <a:ln w="9525">
            <a:solidFill>
              <a:schemeClr val="accent3"/>
            </a:solidFill>
            <a:miter lim="800000"/>
            <a:headEnd/>
            <a:tailEnd/>
          </a:ln>
        </p:spPr>
        <p:txBody>
          <a:bodyPr lIns="319771" tIns="63959" rIns="63959" bIns="63959">
            <a:noAutofit/>
          </a:bodyPr>
          <a:lstStyle>
            <a:lvl1pPr marL="321993" indent="-321993" algn="l" rtl="0" fontAlgn="base">
              <a:lnSpc>
                <a:spcPct val="90000"/>
              </a:lnSpc>
              <a:spcBef>
                <a:spcPts val="840"/>
              </a:spcBef>
              <a:spcAft>
                <a:spcPct val="0"/>
              </a:spcAft>
              <a:buClr>
                <a:schemeClr val="accent3"/>
              </a:buClr>
              <a:defRPr lang="en-US" sz="2800" kern="1200" smtClean="0">
                <a:solidFill>
                  <a:schemeClr val="tx1"/>
                </a:solidFill>
                <a:latin typeface="+mn-lt"/>
                <a:ea typeface="+mn-ea"/>
                <a:cs typeface="+mn-cs"/>
              </a:defRPr>
            </a:lvl1pPr>
            <a:lvl2pPr marL="801650" indent="-326434" algn="l" rtl="0" fontAlgn="base">
              <a:lnSpc>
                <a:spcPct val="90000"/>
              </a:lnSpc>
              <a:spcBef>
                <a:spcPts val="840"/>
              </a:spcBef>
              <a:spcAft>
                <a:spcPct val="0"/>
              </a:spcAft>
              <a:buClr>
                <a:schemeClr val="accent3"/>
              </a:buClr>
              <a:defRPr lang="en-US" sz="2800" kern="1200" smtClean="0">
                <a:solidFill>
                  <a:schemeClr val="tx1"/>
                </a:solidFill>
                <a:latin typeface="+mn-lt"/>
                <a:ea typeface="+mn-ea"/>
                <a:cs typeface="+mn-cs"/>
              </a:defRPr>
            </a:lvl2pPr>
            <a:lvl3pPr algn="l" rtl="0" fontAlgn="base">
              <a:spcAft>
                <a:spcPct val="0"/>
              </a:spcAft>
              <a:defRPr lang="en-US" sz="2800" kern="1200" smtClean="0">
                <a:solidFill>
                  <a:schemeClr val="tx1"/>
                </a:solidFill>
                <a:latin typeface="+mn-lt"/>
                <a:ea typeface="+mn-ea"/>
                <a:cs typeface="+mn-cs"/>
              </a:defRPr>
            </a:lvl3pPr>
            <a:lvl4pPr algn="l" rtl="0" fontAlgn="base">
              <a:spcAft>
                <a:spcPct val="0"/>
              </a:spcAft>
              <a:defRPr lang="en-US" sz="2800" kern="1200" smtClean="0">
                <a:solidFill>
                  <a:schemeClr val="tx1"/>
                </a:solidFill>
                <a:latin typeface="+mn-lt"/>
                <a:ea typeface="+mn-ea"/>
                <a:cs typeface="+mn-cs"/>
              </a:defRPr>
            </a:lvl4pPr>
            <a:lvl5pPr algn="l" rtl="0" fontAlgn="base">
              <a:spcAft>
                <a:spcPct val="0"/>
              </a:spcAft>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p:txBody>
      </p:sp>
      <p:sp>
        <p:nvSpPr>
          <p:cNvPr id="16" name="Text Placeholder 10"/>
          <p:cNvSpPr>
            <a:spLocks noGrp="1"/>
          </p:cNvSpPr>
          <p:nvPr>
            <p:ph type="body" sz="quarter" idx="16"/>
          </p:nvPr>
        </p:nvSpPr>
        <p:spPr>
          <a:xfrm>
            <a:off x="413388" y="3553946"/>
            <a:ext cx="4366960" cy="1558399"/>
          </a:xfrm>
          <a:prstGeom prst="rightArrow">
            <a:avLst>
              <a:gd name="adj1" fmla="val 69551"/>
              <a:gd name="adj2" fmla="val 50000"/>
            </a:avLst>
          </a:prstGeom>
          <a:solidFill>
            <a:schemeClr val="accent3"/>
          </a:solidFill>
          <a:ln w="38100">
            <a:solidFill>
              <a:schemeClr val="bg1"/>
            </a:solidFill>
          </a:ln>
        </p:spPr>
        <p:txBody>
          <a:bodyPr lIns="127908" anchor="ctr">
            <a:noAutofit/>
          </a:bodyPr>
          <a:lstStyle>
            <a:lvl1pPr marL="0" indent="0" algn="r">
              <a:lnSpc>
                <a:spcPct val="90000"/>
              </a:lnSpc>
              <a:buFontTx/>
              <a:buNone/>
              <a:defRPr sz="3100" b="1">
                <a:solidFill>
                  <a:schemeClr val="bg1"/>
                </a:solidFill>
              </a:defRPr>
            </a:lvl1pPr>
          </a:lstStyle>
          <a:p>
            <a:pPr lvl="0"/>
            <a:r>
              <a:rPr lang="en-US" smtClean="0"/>
              <a:t>Click to edit Master text styles</a:t>
            </a:r>
          </a:p>
        </p:txBody>
      </p:sp>
      <p:sp>
        <p:nvSpPr>
          <p:cNvPr id="17" name="Content Placeholder 3"/>
          <p:cNvSpPr>
            <a:spLocks noGrp="1"/>
          </p:cNvSpPr>
          <p:nvPr>
            <p:ph sz="half" idx="17"/>
          </p:nvPr>
        </p:nvSpPr>
        <p:spPr>
          <a:xfrm>
            <a:off x="4407641" y="5510724"/>
            <a:ext cx="7822777" cy="1803862"/>
          </a:xfrm>
          <a:prstGeom prst="roundRect">
            <a:avLst/>
          </a:prstGeom>
          <a:solidFill>
            <a:schemeClr val="accent5">
              <a:lumMod val="20000"/>
              <a:lumOff val="80000"/>
            </a:schemeClr>
          </a:solidFill>
          <a:ln w="9525">
            <a:solidFill>
              <a:schemeClr val="accent4"/>
            </a:solidFill>
            <a:miter lim="800000"/>
            <a:headEnd/>
            <a:tailEnd/>
          </a:ln>
        </p:spPr>
        <p:txBody>
          <a:bodyPr lIns="319771" tIns="63959" rIns="63959" bIns="63959">
            <a:noAutofit/>
          </a:bodyPr>
          <a:lstStyle>
            <a:lvl1pPr marL="321993" indent="-321993" algn="l" rtl="0" fontAlgn="base">
              <a:lnSpc>
                <a:spcPct val="90000"/>
              </a:lnSpc>
              <a:spcBef>
                <a:spcPts val="840"/>
              </a:spcBef>
              <a:spcAft>
                <a:spcPct val="0"/>
              </a:spcAft>
              <a:buClr>
                <a:schemeClr val="accent5"/>
              </a:buClr>
              <a:defRPr lang="en-US" sz="2800" kern="1200" smtClean="0">
                <a:solidFill>
                  <a:schemeClr val="tx1"/>
                </a:solidFill>
                <a:latin typeface="+mn-lt"/>
                <a:ea typeface="+mn-ea"/>
                <a:cs typeface="+mn-cs"/>
              </a:defRPr>
            </a:lvl1pPr>
            <a:lvl2pPr marL="801650" indent="-326434" algn="l" rtl="0" fontAlgn="base">
              <a:lnSpc>
                <a:spcPct val="90000"/>
              </a:lnSpc>
              <a:spcBef>
                <a:spcPts val="840"/>
              </a:spcBef>
              <a:spcAft>
                <a:spcPct val="0"/>
              </a:spcAft>
              <a:buClr>
                <a:schemeClr val="accent5"/>
              </a:buClr>
              <a:defRPr lang="en-US" sz="2800" kern="1200" smtClean="0">
                <a:solidFill>
                  <a:schemeClr val="tx1"/>
                </a:solidFill>
                <a:latin typeface="+mn-lt"/>
                <a:ea typeface="+mn-ea"/>
                <a:cs typeface="+mn-cs"/>
              </a:defRPr>
            </a:lvl2pPr>
            <a:lvl3pPr algn="l" rtl="0" fontAlgn="base">
              <a:spcAft>
                <a:spcPct val="0"/>
              </a:spcAft>
              <a:defRPr lang="en-US" sz="2800" kern="1200" smtClean="0">
                <a:solidFill>
                  <a:schemeClr val="tx1"/>
                </a:solidFill>
                <a:latin typeface="+mn-lt"/>
                <a:ea typeface="+mn-ea"/>
                <a:cs typeface="+mn-cs"/>
              </a:defRPr>
            </a:lvl3pPr>
            <a:lvl4pPr algn="l" rtl="0" fontAlgn="base">
              <a:spcAft>
                <a:spcPct val="0"/>
              </a:spcAft>
              <a:defRPr lang="en-US" sz="2800" kern="1200" smtClean="0">
                <a:solidFill>
                  <a:schemeClr val="tx1"/>
                </a:solidFill>
                <a:latin typeface="+mn-lt"/>
                <a:ea typeface="+mn-ea"/>
                <a:cs typeface="+mn-cs"/>
              </a:defRPr>
            </a:lvl4pPr>
            <a:lvl5pPr algn="l" rtl="0" fontAlgn="base">
              <a:spcAft>
                <a:spcPct val="0"/>
              </a:spcAft>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p:txBody>
      </p:sp>
      <p:sp>
        <p:nvSpPr>
          <p:cNvPr id="18" name="Text Placeholder 10"/>
          <p:cNvSpPr>
            <a:spLocks noGrp="1"/>
          </p:cNvSpPr>
          <p:nvPr>
            <p:ph type="body" sz="quarter" idx="18"/>
          </p:nvPr>
        </p:nvSpPr>
        <p:spPr>
          <a:xfrm>
            <a:off x="413388" y="5543153"/>
            <a:ext cx="4366960" cy="1558399"/>
          </a:xfrm>
          <a:prstGeom prst="rightArrow">
            <a:avLst>
              <a:gd name="adj1" fmla="val 69551"/>
              <a:gd name="adj2" fmla="val 50000"/>
            </a:avLst>
          </a:prstGeom>
          <a:solidFill>
            <a:schemeClr val="accent4"/>
          </a:solidFill>
          <a:ln w="38100">
            <a:solidFill>
              <a:schemeClr val="bg1"/>
            </a:solidFill>
          </a:ln>
        </p:spPr>
        <p:txBody>
          <a:bodyPr lIns="127908" anchor="ctr">
            <a:noAutofit/>
          </a:bodyPr>
          <a:lstStyle>
            <a:lvl1pPr marL="0" indent="0" algn="r">
              <a:lnSpc>
                <a:spcPct val="90000"/>
              </a:lnSpc>
              <a:buFontTx/>
              <a:buNone/>
              <a:defRPr sz="3100" b="1">
                <a:solidFill>
                  <a:schemeClr val="bg1"/>
                </a:solidFill>
              </a:defRPr>
            </a:lvl1pPr>
          </a:lstStyle>
          <a:p>
            <a:pPr lvl="0"/>
            <a:r>
              <a:rPr lang="en-US" smtClean="0"/>
              <a:t>Click to edit Master text styles</a:t>
            </a:r>
          </a:p>
        </p:txBody>
      </p:sp>
      <p:sp>
        <p:nvSpPr>
          <p:cNvPr id="19" name="Content Placeholder 3"/>
          <p:cNvSpPr>
            <a:spLocks noGrp="1"/>
          </p:cNvSpPr>
          <p:nvPr>
            <p:ph sz="half" idx="19"/>
          </p:nvPr>
        </p:nvSpPr>
        <p:spPr>
          <a:xfrm>
            <a:off x="4407641" y="7499928"/>
            <a:ext cx="7822777" cy="1803862"/>
          </a:xfrm>
          <a:prstGeom prst="roundRect">
            <a:avLst/>
          </a:prstGeom>
          <a:solidFill>
            <a:schemeClr val="bg2">
              <a:lumMod val="20000"/>
              <a:lumOff val="80000"/>
            </a:schemeClr>
          </a:solidFill>
          <a:ln w="9525">
            <a:solidFill>
              <a:schemeClr val="bg2"/>
            </a:solidFill>
            <a:miter lim="800000"/>
            <a:headEnd/>
            <a:tailEnd/>
          </a:ln>
        </p:spPr>
        <p:txBody>
          <a:bodyPr lIns="319771" tIns="63959" rIns="63959" bIns="63959">
            <a:noAutofit/>
          </a:bodyPr>
          <a:lstStyle>
            <a:lvl1pPr marL="321993" indent="-321993" algn="l" rtl="0" fontAlgn="base">
              <a:lnSpc>
                <a:spcPct val="90000"/>
              </a:lnSpc>
              <a:spcBef>
                <a:spcPts val="840"/>
              </a:spcBef>
              <a:spcAft>
                <a:spcPct val="0"/>
              </a:spcAft>
              <a:buClr>
                <a:schemeClr val="bg2"/>
              </a:buClr>
              <a:defRPr lang="en-US" sz="2800" kern="1200" smtClean="0">
                <a:solidFill>
                  <a:schemeClr val="tx1"/>
                </a:solidFill>
                <a:latin typeface="+mn-lt"/>
                <a:ea typeface="+mn-ea"/>
                <a:cs typeface="+mn-cs"/>
              </a:defRPr>
            </a:lvl1pPr>
            <a:lvl2pPr marL="801650" indent="-326434" algn="l" rtl="0" fontAlgn="base">
              <a:lnSpc>
                <a:spcPct val="90000"/>
              </a:lnSpc>
              <a:spcBef>
                <a:spcPts val="840"/>
              </a:spcBef>
              <a:spcAft>
                <a:spcPct val="0"/>
              </a:spcAft>
              <a:buClr>
                <a:schemeClr val="bg2"/>
              </a:buClr>
              <a:defRPr lang="en-US" sz="2800" kern="1200" smtClean="0">
                <a:solidFill>
                  <a:schemeClr val="tx1"/>
                </a:solidFill>
                <a:latin typeface="+mn-lt"/>
                <a:ea typeface="+mn-ea"/>
                <a:cs typeface="+mn-cs"/>
              </a:defRPr>
            </a:lvl2pPr>
            <a:lvl3pPr algn="l" rtl="0" fontAlgn="base">
              <a:spcAft>
                <a:spcPct val="0"/>
              </a:spcAft>
              <a:defRPr lang="en-US" sz="2800" kern="1200" smtClean="0">
                <a:solidFill>
                  <a:schemeClr val="tx1"/>
                </a:solidFill>
                <a:latin typeface="+mn-lt"/>
                <a:ea typeface="+mn-ea"/>
                <a:cs typeface="+mn-cs"/>
              </a:defRPr>
            </a:lvl3pPr>
            <a:lvl4pPr algn="l" rtl="0" fontAlgn="base">
              <a:spcAft>
                <a:spcPct val="0"/>
              </a:spcAft>
              <a:defRPr lang="en-US" sz="2800" kern="1200" smtClean="0">
                <a:solidFill>
                  <a:schemeClr val="tx1"/>
                </a:solidFill>
                <a:latin typeface="+mn-lt"/>
                <a:ea typeface="+mn-ea"/>
                <a:cs typeface="+mn-cs"/>
              </a:defRPr>
            </a:lvl4pPr>
            <a:lvl5pPr algn="l" rtl="0" fontAlgn="base">
              <a:spcAft>
                <a:spcPct val="0"/>
              </a:spcAft>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p:txBody>
      </p:sp>
      <p:sp>
        <p:nvSpPr>
          <p:cNvPr id="20" name="Text Placeholder 10"/>
          <p:cNvSpPr>
            <a:spLocks noGrp="1"/>
          </p:cNvSpPr>
          <p:nvPr>
            <p:ph type="body" sz="quarter" idx="20"/>
          </p:nvPr>
        </p:nvSpPr>
        <p:spPr>
          <a:xfrm>
            <a:off x="413388" y="7532357"/>
            <a:ext cx="4366960" cy="1558399"/>
          </a:xfrm>
          <a:prstGeom prst="rightArrow">
            <a:avLst>
              <a:gd name="adj1" fmla="val 69551"/>
              <a:gd name="adj2" fmla="val 50000"/>
            </a:avLst>
          </a:prstGeom>
          <a:solidFill>
            <a:schemeClr val="bg2"/>
          </a:solidFill>
          <a:ln w="38100">
            <a:solidFill>
              <a:schemeClr val="bg1"/>
            </a:solidFill>
          </a:ln>
        </p:spPr>
        <p:txBody>
          <a:bodyPr lIns="127908" anchor="ctr">
            <a:noAutofit/>
          </a:bodyPr>
          <a:lstStyle>
            <a:lvl1pPr marL="0" indent="0" algn="r">
              <a:lnSpc>
                <a:spcPct val="90000"/>
              </a:lnSpc>
              <a:buFontTx/>
              <a:buNone/>
              <a:defRPr sz="3100" b="1">
                <a:solidFill>
                  <a:schemeClr val="bg1"/>
                </a:solidFill>
              </a:defRPr>
            </a:lvl1pPr>
          </a:lstStyle>
          <a:p>
            <a:pPr lvl="0"/>
            <a:r>
              <a:rPr lang="en-US" smtClean="0"/>
              <a:t>Click to edit Master text styles</a:t>
            </a:r>
          </a:p>
        </p:txBody>
      </p:sp>
      <p:sp>
        <p:nvSpPr>
          <p:cNvPr id="2" name="Date Placeholder 1"/>
          <p:cNvSpPr>
            <a:spLocks noGrp="1"/>
          </p:cNvSpPr>
          <p:nvPr>
            <p:ph type="dt" sz="half" idx="21"/>
          </p:nvPr>
        </p:nvSpPr>
        <p:spPr>
          <a:xfrm>
            <a:off x="11648532" y="9350006"/>
            <a:ext cx="581890" cy="257264"/>
          </a:xfrm>
        </p:spPr>
        <p:txBody>
          <a:bodyPr/>
          <a:lstStyle/>
          <a:p>
            <a:pPr>
              <a:defRPr/>
            </a:pPr>
            <a:fld id="{2983EA4E-C23C-4A08-9365-8BB917891323}"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3" name="Footer Placeholder 2"/>
          <p:cNvSpPr>
            <a:spLocks noGrp="1"/>
          </p:cNvSpPr>
          <p:nvPr>
            <p:ph type="ftr" sz="quarter" idx="22"/>
          </p:nvPr>
        </p:nvSpPr>
        <p:spPr/>
        <p:txBody>
          <a:bodyPr/>
          <a:lstStyle/>
          <a:p>
            <a:pPr>
              <a:defRPr/>
            </a:pPr>
            <a:endParaRPr lang="en-US">
              <a:solidFill>
                <a:srgbClr val="709021">
                  <a:lumMod val="75000"/>
                </a:srgbClr>
              </a:solidFill>
            </a:endParaRPr>
          </a:p>
        </p:txBody>
      </p:sp>
      <p:sp>
        <p:nvSpPr>
          <p:cNvPr id="5" name="Slide Number Placeholder 4"/>
          <p:cNvSpPr>
            <a:spLocks noGrp="1"/>
          </p:cNvSpPr>
          <p:nvPr>
            <p:ph type="sldNum" sz="quarter" idx="23"/>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Tree>
    <p:extLst>
      <p:ext uri="{BB962C8B-B14F-4D97-AF65-F5344CB8AC3E}">
        <p14:creationId xmlns:p14="http://schemas.microsoft.com/office/powerpoint/2010/main" val="33940235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US" dirty="0"/>
          </a:p>
        </p:txBody>
      </p:sp>
      <p:sp>
        <p:nvSpPr>
          <p:cNvPr id="3" name="Date Placeholder 2"/>
          <p:cNvSpPr>
            <a:spLocks noGrp="1"/>
          </p:cNvSpPr>
          <p:nvPr>
            <p:ph type="dt" sz="half" idx="10"/>
            <p:custDataLst>
              <p:tags r:id="rId2"/>
            </p:custDataLst>
          </p:nvPr>
        </p:nvSpPr>
        <p:spPr>
          <a:xfrm>
            <a:off x="11648532" y="9350006"/>
            <a:ext cx="581890" cy="257264"/>
          </a:xfrm>
        </p:spPr>
        <p:txBody>
          <a:bodyPr/>
          <a:lstStyle/>
          <a:p>
            <a:pPr>
              <a:defRPr/>
            </a:pPr>
            <a:fld id="{8712115B-FC2A-40FB-8316-F95A87E745B0}"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6" name="Footer Placeholder 5"/>
          <p:cNvSpPr>
            <a:spLocks noGrp="1"/>
          </p:cNvSpPr>
          <p:nvPr>
            <p:ph type="ftr" sz="quarter" idx="11"/>
            <p:custDataLst>
              <p:tags r:id="rId3"/>
            </p:custDataLst>
          </p:nvPr>
        </p:nvSpPr>
        <p:spPr/>
        <p:txBody>
          <a:bodyPr/>
          <a:lstStyle/>
          <a:p>
            <a:pPr>
              <a:defRPr/>
            </a:pPr>
            <a:endParaRPr lang="en-US">
              <a:solidFill>
                <a:srgbClr val="709021">
                  <a:lumMod val="75000"/>
                </a:srgbClr>
              </a:solidFill>
            </a:endParaRPr>
          </a:p>
        </p:txBody>
      </p:sp>
      <p:sp>
        <p:nvSpPr>
          <p:cNvPr id="8" name="Slide Number Placeholder 7"/>
          <p:cNvSpPr>
            <a:spLocks noGrp="1"/>
          </p:cNvSpPr>
          <p:nvPr>
            <p:ph type="sldNum" sz="quarter" idx="12"/>
            <p:custDataLst>
              <p:tags r:id="rId4"/>
            </p:custDataLst>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Tree>
    <p:extLst>
      <p:ext uri="{BB962C8B-B14F-4D97-AF65-F5344CB8AC3E}">
        <p14:creationId xmlns:p14="http://schemas.microsoft.com/office/powerpoint/2010/main" val="15933345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and Sub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US" dirty="0"/>
          </a:p>
        </p:txBody>
      </p:sp>
      <p:sp>
        <p:nvSpPr>
          <p:cNvPr id="3" name="Date Placeholder 2"/>
          <p:cNvSpPr>
            <a:spLocks noGrp="1"/>
          </p:cNvSpPr>
          <p:nvPr>
            <p:ph type="dt" sz="half" idx="10"/>
            <p:custDataLst>
              <p:tags r:id="rId2"/>
            </p:custDataLst>
          </p:nvPr>
        </p:nvSpPr>
        <p:spPr>
          <a:xfrm>
            <a:off x="11648532" y="9350006"/>
            <a:ext cx="581890" cy="257264"/>
          </a:xfrm>
        </p:spPr>
        <p:txBody>
          <a:bodyPr/>
          <a:lstStyle/>
          <a:p>
            <a:pPr>
              <a:defRPr/>
            </a:pPr>
            <a:fld id="{028A9BA8-1851-4354-9667-4D64EBFA43C7}"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6" name="Footer Placeholder 5"/>
          <p:cNvSpPr>
            <a:spLocks noGrp="1"/>
          </p:cNvSpPr>
          <p:nvPr>
            <p:ph type="ftr" sz="quarter" idx="11"/>
            <p:custDataLst>
              <p:tags r:id="rId3"/>
            </p:custDataLst>
          </p:nvPr>
        </p:nvSpPr>
        <p:spPr/>
        <p:txBody>
          <a:bodyPr/>
          <a:lstStyle/>
          <a:p>
            <a:pPr>
              <a:defRPr/>
            </a:pPr>
            <a:endParaRPr lang="en-US">
              <a:solidFill>
                <a:srgbClr val="709021">
                  <a:lumMod val="75000"/>
                </a:srgbClr>
              </a:solidFill>
            </a:endParaRPr>
          </a:p>
        </p:txBody>
      </p:sp>
      <p:sp>
        <p:nvSpPr>
          <p:cNvPr id="8" name="Slide Number Placeholder 7"/>
          <p:cNvSpPr>
            <a:spLocks noGrp="1"/>
          </p:cNvSpPr>
          <p:nvPr>
            <p:ph type="sldNum" sz="quarter" idx="12"/>
            <p:custDataLst>
              <p:tags r:id="rId4"/>
            </p:custDataLst>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
        <p:nvSpPr>
          <p:cNvPr id="7" name="Text Placeholder 12"/>
          <p:cNvSpPr>
            <a:spLocks noGrp="1"/>
          </p:cNvSpPr>
          <p:nvPr>
            <p:ph type="body" sz="quarter" idx="18" hasCustomPrompt="1"/>
            <p:custDataLst>
              <p:tags r:id="rId5"/>
            </p:custDataLst>
          </p:nvPr>
        </p:nvSpPr>
        <p:spPr>
          <a:xfrm>
            <a:off x="1163710" y="1433079"/>
            <a:ext cx="11083163" cy="942329"/>
          </a:xfrm>
          <a:noFill/>
          <a:ln w="9525">
            <a:noFill/>
            <a:miter lim="800000"/>
            <a:headEnd/>
            <a:tailEnd/>
          </a:ln>
        </p:spPr>
        <p:txBody>
          <a:bodyPr anchor="ctr" anchorCtr="0">
            <a:noAutofit/>
          </a:bodyPr>
          <a:lstStyle>
            <a:lvl1pPr marL="0" indent="0" algn="ctr">
              <a:lnSpc>
                <a:spcPct val="90000"/>
              </a:lnSpc>
              <a:spcBef>
                <a:spcPts val="0"/>
              </a:spcBef>
              <a:buNone/>
              <a:defRPr kumimoji="0" lang="en-US" sz="3900" b="0" i="0" u="none" strike="noStrike" kern="1200" cap="none" spc="0" normalizeH="0" baseline="0" noProof="0" dirty="0" smtClean="0">
                <a:ln>
                  <a:noFill/>
                </a:ln>
                <a:solidFill>
                  <a:schemeClr val="accent3"/>
                </a:solidFill>
                <a:effectLst/>
                <a:uLnTx/>
                <a:uFillTx/>
                <a:latin typeface="Segoe UI Semibold" panose="020B0702040204020203" pitchFamily="34" charset="0"/>
                <a:ea typeface="+mj-ea"/>
                <a:cs typeface="+mj-cs"/>
              </a:defRPr>
            </a:lvl1pPr>
          </a:lstStyle>
          <a:p>
            <a:pPr lvl="0"/>
            <a:r>
              <a:rPr lang="en-US" dirty="0" smtClean="0"/>
              <a:t>Subtitle up to two lines</a:t>
            </a:r>
            <a:endParaRPr lang="en-US" dirty="0"/>
          </a:p>
        </p:txBody>
      </p:sp>
    </p:spTree>
    <p:extLst>
      <p:ext uri="{BB962C8B-B14F-4D97-AF65-F5344CB8AC3E}">
        <p14:creationId xmlns:p14="http://schemas.microsoft.com/office/powerpoint/2010/main" val="7240966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High Title">
    <p:spTree>
      <p:nvGrpSpPr>
        <p:cNvPr id="1" name=""/>
        <p:cNvGrpSpPr/>
        <p:nvPr/>
      </p:nvGrpSpPr>
      <p:grpSpPr>
        <a:xfrm>
          <a:off x="0" y="0"/>
          <a:ext cx="0" cy="0"/>
          <a:chOff x="0" y="0"/>
          <a:chExt cx="0" cy="0"/>
        </a:xfrm>
      </p:grpSpPr>
      <p:cxnSp>
        <p:nvCxnSpPr>
          <p:cNvPr id="11" name="Straight Connector 10"/>
          <p:cNvCxnSpPr/>
          <p:nvPr/>
        </p:nvCxnSpPr>
        <p:spPr>
          <a:xfrm>
            <a:off x="1157397" y="808195"/>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custDataLst>
              <p:tags r:id="rId1"/>
            </p:custDataLst>
          </p:nvPr>
        </p:nvSpPr>
        <p:spPr>
          <a:xfrm>
            <a:off x="1175714" y="181483"/>
            <a:ext cx="11054715" cy="653898"/>
          </a:xfrm>
        </p:spPr>
        <p:txBody>
          <a:bodyPr/>
          <a:lstStyle/>
          <a:p>
            <a:r>
              <a:rPr lang="en-US" smtClean="0"/>
              <a:t>Click to edit Master title style</a:t>
            </a:r>
            <a:endParaRPr lang="en-US"/>
          </a:p>
        </p:txBody>
      </p:sp>
      <p:sp>
        <p:nvSpPr>
          <p:cNvPr id="3" name="Content Placeholder 2"/>
          <p:cNvSpPr>
            <a:spLocks noGrp="1"/>
          </p:cNvSpPr>
          <p:nvPr>
            <p:ph idx="1"/>
            <p:custDataLst>
              <p:tags r:id="rId2"/>
            </p:custDataLst>
          </p:nvPr>
        </p:nvSpPr>
        <p:spPr>
          <a:xfrm>
            <a:off x="1175704" y="995680"/>
            <a:ext cx="11054714" cy="81076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4"/>
          <p:cNvSpPr>
            <a:spLocks noGrp="1"/>
          </p:cNvSpPr>
          <p:nvPr>
            <p:ph type="ftr" sz="quarter" idx="14"/>
            <p:custDataLst>
              <p:tags r:id="rId3"/>
            </p:custDataLst>
          </p:nvPr>
        </p:nvSpPr>
        <p:spPr/>
        <p:txBody>
          <a:bodyPr/>
          <a:lstStyle>
            <a:lvl1pPr>
              <a:defRPr dirty="0"/>
            </a:lvl1pPr>
          </a:lstStyle>
          <a:p>
            <a:pPr>
              <a:defRPr/>
            </a:pPr>
            <a:endParaRPr lang="en-US">
              <a:solidFill>
                <a:srgbClr val="709021">
                  <a:lumMod val="75000"/>
                </a:srgbClr>
              </a:solidFill>
            </a:endParaRPr>
          </a:p>
        </p:txBody>
      </p:sp>
      <p:sp>
        <p:nvSpPr>
          <p:cNvPr id="8" name="Slide Number Placeholder 5"/>
          <p:cNvSpPr>
            <a:spLocks noGrp="1"/>
          </p:cNvSpPr>
          <p:nvPr>
            <p:ph type="sldNum" sz="quarter" idx="15"/>
            <p:custDataLst>
              <p:tags r:id="rId4"/>
            </p:custDataLst>
          </p:nvPr>
        </p:nvSpPr>
        <p:spPr/>
        <p:txBody>
          <a:bodyPr/>
          <a:lstStyle>
            <a:lvl1pPr>
              <a:defRPr/>
            </a:lvl1pPr>
          </a:lstStyle>
          <a:p>
            <a:pPr>
              <a:defRPr/>
            </a:pPr>
            <a:fld id="{F3FA65B6-EF10-4AED-956B-704B6D2F00F2}" type="slidenum">
              <a:rPr smtClean="0">
                <a:solidFill>
                  <a:srgbClr val="709021">
                    <a:lumMod val="75000"/>
                  </a:srgbClr>
                </a:solidFill>
              </a:rPr>
              <a:pPr>
                <a:defRPr/>
              </a:pPr>
              <a:t>‹#›</a:t>
            </a:fld>
            <a:endParaRPr dirty="0">
              <a:solidFill>
                <a:srgbClr val="709021">
                  <a:lumMod val="75000"/>
                </a:srgbClr>
              </a:solidFill>
            </a:endParaRPr>
          </a:p>
        </p:txBody>
      </p:sp>
      <p:sp>
        <p:nvSpPr>
          <p:cNvPr id="10" name="Date Placeholder 3"/>
          <p:cNvSpPr>
            <a:spLocks noGrp="1"/>
          </p:cNvSpPr>
          <p:nvPr>
            <p:ph type="dt" sz="half" idx="16"/>
            <p:custDataLst>
              <p:tags r:id="rId5"/>
            </p:custDataLst>
          </p:nvPr>
        </p:nvSpPr>
        <p:spPr>
          <a:xfrm>
            <a:off x="11648532" y="9350006"/>
            <a:ext cx="581890" cy="257264"/>
          </a:xfrm>
        </p:spPr>
        <p:txBody>
          <a:bodyPr/>
          <a:lstStyle>
            <a:lvl1pPr>
              <a:defRPr/>
            </a:lvl1pPr>
          </a:lstStyle>
          <a:p>
            <a:pPr>
              <a:defRPr/>
            </a:pPr>
            <a:fld id="{F3795B9C-30BF-47C5-ADF2-6217B9A9C730}" type="datetime1">
              <a:rPr lang="en-US" smtClean="0">
                <a:solidFill>
                  <a:srgbClr val="709021">
                    <a:lumMod val="75000"/>
                  </a:srgbClr>
                </a:solidFill>
              </a:rPr>
              <a:pPr>
                <a:defRPr/>
              </a:pPr>
              <a:t>11/6/2018</a:t>
            </a:fld>
            <a:endParaRPr lang="en-US" dirty="0">
              <a:solidFill>
                <a:srgbClr val="709021">
                  <a:lumMod val="75000"/>
                </a:srgbClr>
              </a:solidFill>
            </a:endParaRPr>
          </a:p>
        </p:txBody>
      </p:sp>
      <p:pic>
        <p:nvPicPr>
          <p:cNvPr id="9" name="Picture 2"/>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36345"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94418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Moderately High Title">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175714" y="181484"/>
            <a:ext cx="11054715" cy="952774"/>
          </a:xfrm>
        </p:spPr>
        <p:txBody>
          <a:bodyPr/>
          <a:lstStyle/>
          <a:p>
            <a:r>
              <a:rPr lang="en-US" smtClean="0"/>
              <a:t>Click to edit Master title style</a:t>
            </a:r>
            <a:endParaRPr lang="en-US"/>
          </a:p>
        </p:txBody>
      </p:sp>
      <p:sp>
        <p:nvSpPr>
          <p:cNvPr id="3" name="Content Placeholder 2"/>
          <p:cNvSpPr>
            <a:spLocks noGrp="1"/>
          </p:cNvSpPr>
          <p:nvPr>
            <p:ph idx="1"/>
            <p:custDataLst>
              <p:tags r:id="rId2"/>
            </p:custDataLst>
          </p:nvPr>
        </p:nvSpPr>
        <p:spPr>
          <a:xfrm>
            <a:off x="1175704" y="1310549"/>
            <a:ext cx="11054714" cy="779281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4"/>
          <p:cNvSpPr>
            <a:spLocks noGrp="1"/>
          </p:cNvSpPr>
          <p:nvPr>
            <p:ph type="ftr" sz="quarter" idx="14"/>
            <p:custDataLst>
              <p:tags r:id="rId3"/>
            </p:custDataLst>
          </p:nvPr>
        </p:nvSpPr>
        <p:spPr/>
        <p:txBody>
          <a:bodyPr/>
          <a:lstStyle>
            <a:lvl1pPr>
              <a:defRPr dirty="0"/>
            </a:lvl1pPr>
          </a:lstStyle>
          <a:p>
            <a:pPr>
              <a:defRPr/>
            </a:pPr>
            <a:endParaRPr lang="en-US">
              <a:solidFill>
                <a:srgbClr val="709021">
                  <a:lumMod val="75000"/>
                </a:srgbClr>
              </a:solidFill>
            </a:endParaRPr>
          </a:p>
        </p:txBody>
      </p:sp>
      <p:sp>
        <p:nvSpPr>
          <p:cNvPr id="8" name="Slide Number Placeholder 5"/>
          <p:cNvSpPr>
            <a:spLocks noGrp="1"/>
          </p:cNvSpPr>
          <p:nvPr>
            <p:ph type="sldNum" sz="quarter" idx="15"/>
            <p:custDataLst>
              <p:tags r:id="rId4"/>
            </p:custDataLst>
          </p:nvPr>
        </p:nvSpPr>
        <p:spPr/>
        <p:txBody>
          <a:bodyPr/>
          <a:lstStyle>
            <a:lvl1pPr>
              <a:defRPr/>
            </a:lvl1pPr>
          </a:lstStyle>
          <a:p>
            <a:pPr>
              <a:defRPr/>
            </a:pPr>
            <a:fld id="{F3FA65B6-EF10-4AED-956B-704B6D2F00F2}" type="slidenum">
              <a:rPr smtClean="0">
                <a:solidFill>
                  <a:srgbClr val="709021">
                    <a:lumMod val="75000"/>
                  </a:srgbClr>
                </a:solidFill>
              </a:rPr>
              <a:pPr>
                <a:defRPr/>
              </a:pPr>
              <a:t>‹#›</a:t>
            </a:fld>
            <a:endParaRPr dirty="0">
              <a:solidFill>
                <a:srgbClr val="709021">
                  <a:lumMod val="75000"/>
                </a:srgbClr>
              </a:solidFill>
            </a:endParaRPr>
          </a:p>
        </p:txBody>
      </p:sp>
      <p:sp>
        <p:nvSpPr>
          <p:cNvPr id="10" name="Date Placeholder 3"/>
          <p:cNvSpPr>
            <a:spLocks noGrp="1"/>
          </p:cNvSpPr>
          <p:nvPr>
            <p:ph type="dt" sz="half" idx="16"/>
            <p:custDataLst>
              <p:tags r:id="rId5"/>
            </p:custDataLst>
          </p:nvPr>
        </p:nvSpPr>
        <p:spPr>
          <a:xfrm>
            <a:off x="11648532" y="9350006"/>
            <a:ext cx="581890" cy="257264"/>
          </a:xfrm>
        </p:spPr>
        <p:txBody>
          <a:bodyPr/>
          <a:lstStyle>
            <a:lvl1pPr>
              <a:defRPr/>
            </a:lvl1pPr>
          </a:lstStyle>
          <a:p>
            <a:pPr>
              <a:defRPr/>
            </a:pPr>
            <a:fld id="{4BAFE95B-7704-4697-A45F-69D913CE3BFE}" type="datetime1">
              <a:rPr lang="en-US" smtClean="0">
                <a:solidFill>
                  <a:srgbClr val="709021">
                    <a:lumMod val="75000"/>
                  </a:srgbClr>
                </a:solidFill>
              </a:rPr>
              <a:pPr>
                <a:defRPr/>
              </a:pPr>
              <a:t>11/6/2018</a:t>
            </a:fld>
            <a:endParaRPr lang="en-US" dirty="0">
              <a:solidFill>
                <a:srgbClr val="709021">
                  <a:lumMod val="75000"/>
                </a:srgbClr>
              </a:solidFill>
            </a:endParaRPr>
          </a:p>
        </p:txBody>
      </p:sp>
      <p:cxnSp>
        <p:nvCxnSpPr>
          <p:cNvPr id="11" name="Straight Connector 10"/>
          <p:cNvCxnSpPr/>
          <p:nvPr/>
        </p:nvCxnSpPr>
        <p:spPr>
          <a:xfrm>
            <a:off x="1157397" y="1134258"/>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36345"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1110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Low Titl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1164589" y="1847320"/>
            <a:ext cx="11065828" cy="72560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itle 3"/>
          <p:cNvSpPr>
            <a:spLocks noGrp="1"/>
          </p:cNvSpPr>
          <p:nvPr>
            <p:ph type="title" hasCustomPrompt="1"/>
            <p:custDataLst>
              <p:tags r:id="rId2"/>
            </p:custDataLst>
          </p:nvPr>
        </p:nvSpPr>
        <p:spPr>
          <a:xfrm>
            <a:off x="1657985" y="1"/>
            <a:ext cx="10572433" cy="1571780"/>
          </a:xfrm>
        </p:spPr>
        <p:txBody>
          <a:bodyPr/>
          <a:lstStyle>
            <a:lvl1pPr>
              <a:defRPr/>
            </a:lvl1pPr>
          </a:lstStyle>
          <a:p>
            <a:r>
              <a:rPr lang="en-US" dirty="0" smtClean="0"/>
              <a:t>For use with two-line </a:t>
            </a:r>
            <a:br>
              <a:rPr lang="en-US" dirty="0" smtClean="0"/>
            </a:br>
            <a:r>
              <a:rPr lang="en-US" dirty="0" smtClean="0"/>
              <a:t>titles</a:t>
            </a:r>
            <a:endParaRPr lang="en-US" dirty="0"/>
          </a:p>
        </p:txBody>
      </p:sp>
      <p:sp>
        <p:nvSpPr>
          <p:cNvPr id="8" name="Date Placeholder 7"/>
          <p:cNvSpPr>
            <a:spLocks noGrp="1"/>
          </p:cNvSpPr>
          <p:nvPr>
            <p:ph type="dt" sz="half" idx="10"/>
            <p:custDataLst>
              <p:tags r:id="rId3"/>
            </p:custDataLst>
          </p:nvPr>
        </p:nvSpPr>
        <p:spPr>
          <a:xfrm>
            <a:off x="11648532" y="9350006"/>
            <a:ext cx="581890" cy="257264"/>
          </a:xfrm>
        </p:spPr>
        <p:txBody>
          <a:bodyPr/>
          <a:lstStyle/>
          <a:p>
            <a:pPr>
              <a:defRPr/>
            </a:pPr>
            <a:fld id="{D8A028E6-E463-4003-9287-5224CD069DD2}"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9" name="Footer Placeholder 8"/>
          <p:cNvSpPr>
            <a:spLocks noGrp="1"/>
          </p:cNvSpPr>
          <p:nvPr>
            <p:ph type="ftr" sz="quarter" idx="11"/>
            <p:custDataLst>
              <p:tags r:id="rId4"/>
            </p:custDataLst>
          </p:nvPr>
        </p:nvSpPr>
        <p:spPr/>
        <p:txBody>
          <a:bodyPr/>
          <a:lstStyle/>
          <a:p>
            <a:pPr>
              <a:defRPr/>
            </a:pPr>
            <a:endParaRPr lang="en-US">
              <a:solidFill>
                <a:srgbClr val="709021">
                  <a:lumMod val="75000"/>
                </a:srgbClr>
              </a:solidFill>
            </a:endParaRPr>
          </a:p>
        </p:txBody>
      </p:sp>
      <p:sp>
        <p:nvSpPr>
          <p:cNvPr id="10" name="Slide Number Placeholder 9"/>
          <p:cNvSpPr>
            <a:spLocks noGrp="1"/>
          </p:cNvSpPr>
          <p:nvPr>
            <p:ph type="sldNum" sz="quarter" idx="12"/>
            <p:custDataLst>
              <p:tags r:id="rId5"/>
            </p:custDataLst>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cxnSp>
        <p:nvCxnSpPr>
          <p:cNvPr id="7" name="Straight Connector 6"/>
          <p:cNvCxnSpPr/>
          <p:nvPr userDrawn="1"/>
        </p:nvCxnSpPr>
        <p:spPr>
          <a:xfrm>
            <a:off x="1157397" y="157178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1" name="Picture 2"/>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36345"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79375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Low Title and Subtitle">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4589" y="2868207"/>
            <a:ext cx="11065828" cy="62351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itle 3"/>
          <p:cNvSpPr>
            <a:spLocks noGrp="1"/>
          </p:cNvSpPr>
          <p:nvPr>
            <p:ph type="title" hasCustomPrompt="1"/>
          </p:nvPr>
        </p:nvSpPr>
        <p:spPr>
          <a:xfrm>
            <a:off x="1657985" y="1"/>
            <a:ext cx="10572433" cy="1571780"/>
          </a:xfrm>
        </p:spPr>
        <p:txBody>
          <a:bodyPr/>
          <a:lstStyle>
            <a:lvl1pPr>
              <a:defRPr/>
            </a:lvl1pPr>
          </a:lstStyle>
          <a:p>
            <a:r>
              <a:rPr lang="en-US" dirty="0" smtClean="0"/>
              <a:t>For use with two-line </a:t>
            </a:r>
            <a:br>
              <a:rPr lang="en-US" dirty="0" smtClean="0"/>
            </a:br>
            <a:r>
              <a:rPr lang="en-US" dirty="0" smtClean="0"/>
              <a:t>titles</a:t>
            </a:r>
            <a:endParaRPr lang="en-US" dirty="0"/>
          </a:p>
        </p:txBody>
      </p:sp>
      <p:sp>
        <p:nvSpPr>
          <p:cNvPr id="8" name="Date Placeholder 7"/>
          <p:cNvSpPr>
            <a:spLocks noGrp="1"/>
          </p:cNvSpPr>
          <p:nvPr>
            <p:ph type="dt" sz="half" idx="10"/>
          </p:nvPr>
        </p:nvSpPr>
        <p:spPr>
          <a:xfrm>
            <a:off x="11648532" y="9350006"/>
            <a:ext cx="581890" cy="257264"/>
          </a:xfrm>
        </p:spPr>
        <p:txBody>
          <a:bodyPr/>
          <a:lstStyle/>
          <a:p>
            <a:pPr>
              <a:defRPr/>
            </a:pPr>
            <a:fld id="{7627268B-6FD7-453B-922E-7C7F3CC2981E}"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9" name="Footer Placeholder 8"/>
          <p:cNvSpPr>
            <a:spLocks noGrp="1"/>
          </p:cNvSpPr>
          <p:nvPr>
            <p:ph type="ftr" sz="quarter" idx="11"/>
          </p:nvPr>
        </p:nvSpPr>
        <p:spPr/>
        <p:txBody>
          <a:bodyPr/>
          <a:lstStyle/>
          <a:p>
            <a:pPr>
              <a:defRPr/>
            </a:pPr>
            <a:endParaRPr lang="en-US">
              <a:solidFill>
                <a:srgbClr val="709021">
                  <a:lumMod val="75000"/>
                </a:srgbClr>
              </a:solidFill>
            </a:endParaRPr>
          </a:p>
        </p:txBody>
      </p:sp>
      <p:sp>
        <p:nvSpPr>
          <p:cNvPr id="10" name="Slide Number Placeholder 9"/>
          <p:cNvSpPr>
            <a:spLocks noGrp="1"/>
          </p:cNvSpPr>
          <p:nvPr>
            <p:ph type="sldNum" sz="quarter" idx="12"/>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cxnSp>
        <p:nvCxnSpPr>
          <p:cNvPr id="7" name="Straight Connector 6"/>
          <p:cNvCxnSpPr/>
          <p:nvPr userDrawn="1"/>
        </p:nvCxnSpPr>
        <p:spPr>
          <a:xfrm>
            <a:off x="1157397" y="157178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1" name="Picture 2"/>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6345"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userDrawn="1"/>
        </p:nvSpPr>
        <p:spPr>
          <a:xfrm>
            <a:off x="5302002" y="4542069"/>
            <a:ext cx="2197615" cy="517065"/>
          </a:xfrm>
          <a:prstGeom prst="rect">
            <a:avLst/>
          </a:prstGeom>
        </p:spPr>
        <p:txBody>
          <a:bodyPr wrap="none" lIns="127908" tIns="63959" rIns="127908" bIns="63959">
            <a:spAutoFit/>
          </a:bodyPr>
          <a:lstStyle/>
          <a:p>
            <a:pPr defTabSz="913851" fontAlgn="base">
              <a:spcBef>
                <a:spcPct val="0"/>
              </a:spcBef>
              <a:spcAft>
                <a:spcPct val="0"/>
              </a:spcAft>
            </a:pPr>
            <a:r>
              <a:rPr lang="en-US" altLang="en-US" dirty="0" smtClean="0">
                <a:solidFill>
                  <a:prstClr val="black"/>
                </a:solidFill>
                <a:latin typeface="Arial" charset="0"/>
                <a:ea typeface="Arial Unicode MS" pitchFamily="34" charset="-128"/>
                <a:cs typeface="Arial" charset="0"/>
              </a:rPr>
              <a:t> — Air-cooled</a:t>
            </a:r>
            <a:endParaRPr lang="en-US" dirty="0">
              <a:solidFill>
                <a:prstClr val="black"/>
              </a:solidFill>
              <a:latin typeface="Arial" charset="0"/>
              <a:ea typeface="Arial Unicode MS" pitchFamily="34" charset="-128"/>
              <a:cs typeface="Arial" charset="0"/>
            </a:endParaRPr>
          </a:p>
        </p:txBody>
      </p:sp>
      <p:sp>
        <p:nvSpPr>
          <p:cNvPr id="12" name="Text Placeholder 12"/>
          <p:cNvSpPr>
            <a:spLocks noGrp="1"/>
          </p:cNvSpPr>
          <p:nvPr>
            <p:ph type="body" sz="quarter" idx="18" hasCustomPrompt="1"/>
          </p:nvPr>
        </p:nvSpPr>
        <p:spPr>
          <a:xfrm>
            <a:off x="1163710" y="1757172"/>
            <a:ext cx="11083163" cy="942329"/>
          </a:xfrm>
          <a:noFill/>
          <a:ln w="9525">
            <a:noFill/>
            <a:miter lim="800000"/>
            <a:headEnd/>
            <a:tailEnd/>
          </a:ln>
        </p:spPr>
        <p:txBody>
          <a:bodyPr anchor="ctr" anchorCtr="0">
            <a:noAutofit/>
          </a:bodyPr>
          <a:lstStyle>
            <a:lvl1pPr marL="0" indent="0" algn="ctr">
              <a:lnSpc>
                <a:spcPct val="90000"/>
              </a:lnSpc>
              <a:spcBef>
                <a:spcPts val="0"/>
              </a:spcBef>
              <a:buNone/>
              <a:defRPr kumimoji="0" lang="en-US" sz="3900" b="0" i="0" u="none" strike="noStrike" kern="1200" cap="none" spc="0" normalizeH="0" baseline="0" noProof="0" dirty="0" smtClean="0">
                <a:ln>
                  <a:noFill/>
                </a:ln>
                <a:solidFill>
                  <a:schemeClr val="accent3"/>
                </a:solidFill>
                <a:effectLst/>
                <a:uLnTx/>
                <a:uFillTx/>
                <a:latin typeface="Segoe UI Semibold" panose="020B0702040204020203" pitchFamily="34" charset="0"/>
                <a:ea typeface="+mj-ea"/>
                <a:cs typeface="+mj-cs"/>
              </a:defRPr>
            </a:lvl1pPr>
          </a:lstStyle>
          <a:p>
            <a:pPr lvl="0"/>
            <a:r>
              <a:rPr lang="en-US" dirty="0" smtClean="0"/>
              <a:t>Subtitle up to two lines</a:t>
            </a:r>
            <a:endParaRPr lang="en-US" dirty="0"/>
          </a:p>
        </p:txBody>
      </p:sp>
    </p:spTree>
    <p:extLst>
      <p:ext uri="{BB962C8B-B14F-4D97-AF65-F5344CB8AC3E}">
        <p14:creationId xmlns:p14="http://schemas.microsoft.com/office/powerpoint/2010/main" val="2444179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Low Title and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733925" y="1912140"/>
            <a:ext cx="7496493" cy="72663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itle 3"/>
          <p:cNvSpPr>
            <a:spLocks noGrp="1"/>
          </p:cNvSpPr>
          <p:nvPr>
            <p:ph type="title" hasCustomPrompt="1"/>
            <p:custDataLst>
              <p:tags r:id="rId2"/>
            </p:custDataLst>
          </p:nvPr>
        </p:nvSpPr>
        <p:spPr>
          <a:xfrm>
            <a:off x="1657985" y="0"/>
            <a:ext cx="10572433" cy="1571780"/>
          </a:xfrm>
        </p:spPr>
        <p:txBody>
          <a:bodyPr/>
          <a:lstStyle>
            <a:lvl1pPr>
              <a:defRPr/>
            </a:lvl1pPr>
          </a:lstStyle>
          <a:p>
            <a:r>
              <a:rPr lang="en-US" dirty="0" smtClean="0"/>
              <a:t>For use with two-line </a:t>
            </a:r>
            <a:br>
              <a:rPr lang="en-US" dirty="0" smtClean="0"/>
            </a:br>
            <a:r>
              <a:rPr lang="en-US" dirty="0" smtClean="0"/>
              <a:t>titles</a:t>
            </a:r>
            <a:endParaRPr lang="en-US" dirty="0"/>
          </a:p>
        </p:txBody>
      </p:sp>
      <p:sp>
        <p:nvSpPr>
          <p:cNvPr id="8" name="Date Placeholder 7"/>
          <p:cNvSpPr>
            <a:spLocks noGrp="1"/>
          </p:cNvSpPr>
          <p:nvPr>
            <p:ph type="dt" sz="half" idx="10"/>
            <p:custDataLst>
              <p:tags r:id="rId3"/>
            </p:custDataLst>
          </p:nvPr>
        </p:nvSpPr>
        <p:spPr>
          <a:xfrm>
            <a:off x="11648532" y="9350006"/>
            <a:ext cx="581890" cy="257264"/>
          </a:xfrm>
        </p:spPr>
        <p:txBody>
          <a:bodyPr/>
          <a:lstStyle/>
          <a:p>
            <a:pPr>
              <a:defRPr/>
            </a:pPr>
            <a:fld id="{684129C8-1822-4D0E-8156-B321AB4F4698}"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9" name="Footer Placeholder 8"/>
          <p:cNvSpPr>
            <a:spLocks noGrp="1"/>
          </p:cNvSpPr>
          <p:nvPr>
            <p:ph type="ftr" sz="quarter" idx="11"/>
            <p:custDataLst>
              <p:tags r:id="rId4"/>
            </p:custDataLst>
          </p:nvPr>
        </p:nvSpPr>
        <p:spPr/>
        <p:txBody>
          <a:bodyPr/>
          <a:lstStyle/>
          <a:p>
            <a:pPr>
              <a:defRPr/>
            </a:pPr>
            <a:endParaRPr lang="en-US">
              <a:solidFill>
                <a:srgbClr val="709021">
                  <a:lumMod val="75000"/>
                </a:srgbClr>
              </a:solidFill>
            </a:endParaRPr>
          </a:p>
        </p:txBody>
      </p:sp>
      <p:sp>
        <p:nvSpPr>
          <p:cNvPr id="10" name="Slide Number Placeholder 9"/>
          <p:cNvSpPr>
            <a:spLocks noGrp="1"/>
          </p:cNvSpPr>
          <p:nvPr>
            <p:ph type="sldNum" sz="quarter" idx="12"/>
            <p:custDataLst>
              <p:tags r:id="rId5"/>
            </p:custDataLst>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cxnSp>
        <p:nvCxnSpPr>
          <p:cNvPr id="7" name="Straight Connector 6"/>
          <p:cNvCxnSpPr/>
          <p:nvPr userDrawn="1"/>
        </p:nvCxnSpPr>
        <p:spPr>
          <a:xfrm>
            <a:off x="1157397" y="157178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1" name="Picture 2"/>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36345"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ontent Placeholder 5"/>
          <p:cNvSpPr>
            <a:spLocks noGrp="1"/>
          </p:cNvSpPr>
          <p:nvPr>
            <p:ph sz="quarter" idx="13"/>
            <p:custDataLst>
              <p:tags r:id="rId6"/>
            </p:custDataLst>
          </p:nvPr>
        </p:nvSpPr>
        <p:spPr>
          <a:xfrm>
            <a:off x="413385" y="1794656"/>
            <a:ext cx="3947160" cy="4847273"/>
          </a:xfrm>
          <a:solidFill>
            <a:srgbClr val="EEF5DD"/>
          </a:solidFill>
          <a:ln w="19050" cap="flat" cmpd="sng" algn="ctr">
            <a:solidFill>
              <a:srgbClr val="B6DA5C"/>
            </a:solidFill>
            <a:prstDash val="solid"/>
            <a:miter lim="800000"/>
            <a:headEnd type="none" w="med" len="med"/>
            <a:tailEnd type="none" w="med" len="med"/>
          </a:ln>
        </p:spPr>
        <p:txBody>
          <a:bodyPr vert="horz" lIns="127908" rIns="63959" bIns="255816" anchor="ctr" anchorCtr="0">
            <a:normAutofit/>
          </a:bodyPr>
          <a:lstStyle>
            <a:lvl1pPr marL="0" indent="0" algn="ctr">
              <a:lnSpc>
                <a:spcPct val="100000"/>
              </a:lnSpc>
              <a:spcBef>
                <a:spcPct val="0"/>
              </a:spcBef>
              <a:spcAft>
                <a:spcPct val="0"/>
              </a:spcAft>
              <a:buNone/>
              <a:defRPr sz="2800" b="0">
                <a:solidFill>
                  <a:schemeClr val="accent1"/>
                </a:solidFill>
                <a:latin typeface="Segoe UI"/>
              </a:defRPr>
            </a:lvl1pPr>
            <a:lvl2pPr marL="397495" indent="-397495" algn="l">
              <a:lnSpc>
                <a:spcPct val="100000"/>
              </a:lnSpc>
              <a:spcBef>
                <a:spcPct val="0"/>
              </a:spcBef>
              <a:spcAft>
                <a:spcPct val="0"/>
              </a:spcAft>
              <a:defRPr sz="2800" b="0">
                <a:solidFill>
                  <a:schemeClr val="accent1"/>
                </a:solidFill>
                <a:latin typeface="Segoe UI"/>
              </a:defRPr>
            </a:lvl2pPr>
            <a:lvl3pPr marL="723927" indent="-326434" algn="l">
              <a:lnSpc>
                <a:spcPct val="100000"/>
              </a:lnSpc>
              <a:spcBef>
                <a:spcPct val="0"/>
              </a:spcBef>
              <a:spcAft>
                <a:spcPct val="0"/>
              </a:spcAft>
              <a:defRPr sz="2800" b="0">
                <a:solidFill>
                  <a:schemeClr val="accent1"/>
                </a:solidFill>
                <a:latin typeface="Segoe UI"/>
              </a:defRPr>
            </a:lvl3pPr>
            <a:lvl4pPr marL="965975" indent="-242052" algn="l">
              <a:lnSpc>
                <a:spcPct val="100000"/>
              </a:lnSpc>
              <a:spcBef>
                <a:spcPct val="0"/>
              </a:spcBef>
              <a:spcAft>
                <a:spcPct val="0"/>
              </a:spcAft>
              <a:defRPr sz="2800" b="0">
                <a:solidFill>
                  <a:schemeClr val="accent1"/>
                </a:solidFill>
                <a:latin typeface="Segoe UI"/>
              </a:defRPr>
            </a:lvl4pPr>
            <a:lvl5pPr marL="1279082" indent="-313109" algn="l">
              <a:lnSpc>
                <a:spcPct val="100000"/>
              </a:lnSpc>
              <a:spcBef>
                <a:spcPct val="0"/>
              </a:spcBef>
              <a:spcAft>
                <a:spcPct val="0"/>
              </a:spcAft>
              <a:defRPr sz="2800" b="0">
                <a:solidFill>
                  <a:schemeClr val="accent1"/>
                </a:solidFill>
                <a:latin typeface="Segoe UI"/>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583208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Low Title, Subtitle, and Graph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3925" y="3143685"/>
            <a:ext cx="7496493" cy="60348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itle 3"/>
          <p:cNvSpPr>
            <a:spLocks noGrp="1"/>
          </p:cNvSpPr>
          <p:nvPr>
            <p:ph type="title" hasCustomPrompt="1"/>
          </p:nvPr>
        </p:nvSpPr>
        <p:spPr>
          <a:xfrm>
            <a:off x="1657985" y="1"/>
            <a:ext cx="10572433" cy="1571780"/>
          </a:xfrm>
        </p:spPr>
        <p:txBody>
          <a:bodyPr/>
          <a:lstStyle>
            <a:lvl1pPr>
              <a:defRPr/>
            </a:lvl1pPr>
          </a:lstStyle>
          <a:p>
            <a:r>
              <a:rPr lang="en-US" dirty="0" smtClean="0"/>
              <a:t>For use with two-line </a:t>
            </a:r>
            <a:br>
              <a:rPr lang="en-US" dirty="0" smtClean="0"/>
            </a:br>
            <a:r>
              <a:rPr lang="en-US" dirty="0" smtClean="0"/>
              <a:t>titles</a:t>
            </a:r>
            <a:endParaRPr lang="en-US" dirty="0"/>
          </a:p>
        </p:txBody>
      </p:sp>
      <p:sp>
        <p:nvSpPr>
          <p:cNvPr id="8" name="Date Placeholder 7"/>
          <p:cNvSpPr>
            <a:spLocks noGrp="1"/>
          </p:cNvSpPr>
          <p:nvPr>
            <p:ph type="dt" sz="half" idx="10"/>
          </p:nvPr>
        </p:nvSpPr>
        <p:spPr>
          <a:xfrm>
            <a:off x="11648532" y="9350006"/>
            <a:ext cx="581890" cy="257264"/>
          </a:xfrm>
        </p:spPr>
        <p:txBody>
          <a:bodyPr/>
          <a:lstStyle/>
          <a:p>
            <a:pPr>
              <a:defRPr/>
            </a:pPr>
            <a:fld id="{AB0D67F7-3218-4C50-B029-B1A8795C4189}"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9" name="Footer Placeholder 8"/>
          <p:cNvSpPr>
            <a:spLocks noGrp="1"/>
          </p:cNvSpPr>
          <p:nvPr>
            <p:ph type="ftr" sz="quarter" idx="11"/>
          </p:nvPr>
        </p:nvSpPr>
        <p:spPr/>
        <p:txBody>
          <a:bodyPr/>
          <a:lstStyle/>
          <a:p>
            <a:pPr>
              <a:defRPr/>
            </a:pPr>
            <a:endParaRPr lang="en-US">
              <a:solidFill>
                <a:srgbClr val="709021">
                  <a:lumMod val="75000"/>
                </a:srgbClr>
              </a:solidFill>
            </a:endParaRPr>
          </a:p>
        </p:txBody>
      </p:sp>
      <p:sp>
        <p:nvSpPr>
          <p:cNvPr id="10" name="Slide Number Placeholder 9"/>
          <p:cNvSpPr>
            <a:spLocks noGrp="1"/>
          </p:cNvSpPr>
          <p:nvPr>
            <p:ph type="sldNum" sz="quarter" idx="12"/>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cxnSp>
        <p:nvCxnSpPr>
          <p:cNvPr id="7" name="Straight Connector 6"/>
          <p:cNvCxnSpPr/>
          <p:nvPr userDrawn="1"/>
        </p:nvCxnSpPr>
        <p:spPr>
          <a:xfrm>
            <a:off x="1157397" y="157178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1" name="Picture 2"/>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6345"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ontent Placeholder 5"/>
          <p:cNvSpPr>
            <a:spLocks noGrp="1"/>
          </p:cNvSpPr>
          <p:nvPr>
            <p:ph sz="quarter" idx="13"/>
            <p:custDataLst>
              <p:tags r:id="rId1"/>
            </p:custDataLst>
          </p:nvPr>
        </p:nvSpPr>
        <p:spPr>
          <a:xfrm>
            <a:off x="413385" y="1794656"/>
            <a:ext cx="3947160" cy="4847273"/>
          </a:xfrm>
          <a:solidFill>
            <a:srgbClr val="EEF5DD"/>
          </a:solidFill>
          <a:ln w="19050" cap="flat" cmpd="sng" algn="ctr">
            <a:solidFill>
              <a:srgbClr val="B6DA5C"/>
            </a:solidFill>
            <a:prstDash val="solid"/>
            <a:miter lim="800000"/>
            <a:headEnd type="none" w="med" len="med"/>
            <a:tailEnd type="none" w="med" len="med"/>
          </a:ln>
        </p:spPr>
        <p:txBody>
          <a:bodyPr vert="horz" lIns="127908" rIns="63959" bIns="255816" anchor="ctr" anchorCtr="0">
            <a:normAutofit/>
          </a:bodyPr>
          <a:lstStyle>
            <a:lvl1pPr marL="0" indent="0" algn="ctr">
              <a:lnSpc>
                <a:spcPct val="100000"/>
              </a:lnSpc>
              <a:spcBef>
                <a:spcPct val="0"/>
              </a:spcBef>
              <a:spcAft>
                <a:spcPct val="0"/>
              </a:spcAft>
              <a:buNone/>
              <a:defRPr sz="2800" b="0">
                <a:solidFill>
                  <a:schemeClr val="accent1"/>
                </a:solidFill>
                <a:latin typeface="Segoe UI"/>
              </a:defRPr>
            </a:lvl1pPr>
            <a:lvl2pPr marL="397495" indent="-397495" algn="l">
              <a:lnSpc>
                <a:spcPct val="100000"/>
              </a:lnSpc>
              <a:spcBef>
                <a:spcPct val="0"/>
              </a:spcBef>
              <a:spcAft>
                <a:spcPct val="0"/>
              </a:spcAft>
              <a:defRPr sz="2800" b="0">
                <a:solidFill>
                  <a:schemeClr val="accent1"/>
                </a:solidFill>
                <a:latin typeface="Segoe UI"/>
              </a:defRPr>
            </a:lvl2pPr>
            <a:lvl3pPr marL="723927" indent="-326434" algn="l">
              <a:lnSpc>
                <a:spcPct val="100000"/>
              </a:lnSpc>
              <a:spcBef>
                <a:spcPct val="0"/>
              </a:spcBef>
              <a:spcAft>
                <a:spcPct val="0"/>
              </a:spcAft>
              <a:defRPr sz="2800" b="0">
                <a:solidFill>
                  <a:schemeClr val="accent1"/>
                </a:solidFill>
                <a:latin typeface="Segoe UI"/>
              </a:defRPr>
            </a:lvl3pPr>
            <a:lvl4pPr marL="965975" indent="-242052" algn="l">
              <a:lnSpc>
                <a:spcPct val="100000"/>
              </a:lnSpc>
              <a:spcBef>
                <a:spcPct val="0"/>
              </a:spcBef>
              <a:spcAft>
                <a:spcPct val="0"/>
              </a:spcAft>
              <a:defRPr sz="2800" b="0">
                <a:solidFill>
                  <a:schemeClr val="accent1"/>
                </a:solidFill>
                <a:latin typeface="Segoe UI"/>
              </a:defRPr>
            </a:lvl4pPr>
            <a:lvl5pPr marL="1279082" indent="-313109" algn="l">
              <a:lnSpc>
                <a:spcPct val="100000"/>
              </a:lnSpc>
              <a:spcBef>
                <a:spcPct val="0"/>
              </a:spcBef>
              <a:spcAft>
                <a:spcPct val="0"/>
              </a:spcAft>
              <a:defRPr sz="2800" b="0">
                <a:solidFill>
                  <a:schemeClr val="accent1"/>
                </a:solidFill>
                <a:latin typeface="Segoe UI"/>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Text Placeholder 12"/>
          <p:cNvSpPr>
            <a:spLocks noGrp="1"/>
          </p:cNvSpPr>
          <p:nvPr>
            <p:ph type="body" sz="quarter" idx="15" hasCustomPrompt="1"/>
          </p:nvPr>
        </p:nvSpPr>
        <p:spPr>
          <a:xfrm>
            <a:off x="4733925" y="1794656"/>
            <a:ext cx="7496493" cy="1166728"/>
          </a:xfrm>
          <a:noFill/>
          <a:ln w="9525">
            <a:noFill/>
            <a:miter lim="800000"/>
            <a:headEnd/>
            <a:tailEnd/>
          </a:ln>
        </p:spPr>
        <p:txBody>
          <a:bodyPr anchor="ctr" anchorCtr="0">
            <a:noAutofit/>
          </a:bodyPr>
          <a:lstStyle>
            <a:lvl1pPr marL="0" indent="0">
              <a:lnSpc>
                <a:spcPct val="90000"/>
              </a:lnSpc>
              <a:spcBef>
                <a:spcPts val="0"/>
              </a:spcBef>
              <a:buNone/>
              <a:defRPr kumimoji="0" lang="en-US" sz="3600" b="0" i="0" u="none" strike="noStrike" kern="1200" cap="none" spc="0" normalizeH="0" baseline="0" noProof="0" dirty="0" smtClean="0">
                <a:ln>
                  <a:noFill/>
                </a:ln>
                <a:solidFill>
                  <a:schemeClr val="accent3"/>
                </a:solidFill>
                <a:effectLst/>
                <a:uLnTx/>
                <a:uFillTx/>
                <a:latin typeface="Segoe UI Semibold" panose="020B0702040204020203" pitchFamily="34" charset="0"/>
                <a:ea typeface="+mj-ea"/>
                <a:cs typeface="+mj-cs"/>
              </a:defRPr>
            </a:lvl1pPr>
          </a:lstStyle>
          <a:p>
            <a:pPr lvl="0"/>
            <a:r>
              <a:rPr lang="en-US" dirty="0" smtClean="0"/>
              <a:t>Subtitle may be up </a:t>
            </a:r>
            <a:br>
              <a:rPr lang="en-US" dirty="0" smtClean="0"/>
            </a:br>
            <a:r>
              <a:rPr lang="en-US" dirty="0" smtClean="0"/>
              <a:t>to two lines</a:t>
            </a:r>
            <a:endParaRPr lang="en-US" dirty="0"/>
          </a:p>
        </p:txBody>
      </p:sp>
    </p:spTree>
    <p:extLst>
      <p:ext uri="{BB962C8B-B14F-4D97-AF65-F5344CB8AC3E}">
        <p14:creationId xmlns:p14="http://schemas.microsoft.com/office/powerpoint/2010/main" val="26987060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Low Title and WIDE Graphic">
    <p:spTree>
      <p:nvGrpSpPr>
        <p:cNvPr id="1" name=""/>
        <p:cNvGrpSpPr/>
        <p:nvPr/>
      </p:nvGrpSpPr>
      <p:grpSpPr>
        <a:xfrm>
          <a:off x="0" y="0"/>
          <a:ext cx="0" cy="0"/>
          <a:chOff x="0" y="0"/>
          <a:chExt cx="0" cy="0"/>
        </a:xfrm>
      </p:grpSpPr>
      <p:sp>
        <p:nvSpPr>
          <p:cNvPr id="3" name="Content Placeholder 2"/>
          <p:cNvSpPr>
            <a:spLocks noGrp="1"/>
          </p:cNvSpPr>
          <p:nvPr>
            <p:ph idx="1"/>
          </p:nvPr>
        </p:nvSpPr>
        <p:spPr>
          <a:xfrm>
            <a:off x="6569712" y="1944548"/>
            <a:ext cx="5660708" cy="72758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itle 3"/>
          <p:cNvSpPr>
            <a:spLocks noGrp="1"/>
          </p:cNvSpPr>
          <p:nvPr>
            <p:ph type="title" hasCustomPrompt="1"/>
          </p:nvPr>
        </p:nvSpPr>
        <p:spPr>
          <a:xfrm>
            <a:off x="1657985" y="1"/>
            <a:ext cx="10572433" cy="1571780"/>
          </a:xfrm>
        </p:spPr>
        <p:txBody>
          <a:bodyPr/>
          <a:lstStyle>
            <a:lvl1pPr>
              <a:defRPr/>
            </a:lvl1pPr>
          </a:lstStyle>
          <a:p>
            <a:r>
              <a:rPr lang="en-US" dirty="0" smtClean="0"/>
              <a:t>For use with two-line </a:t>
            </a:r>
            <a:br>
              <a:rPr lang="en-US" dirty="0" smtClean="0"/>
            </a:br>
            <a:r>
              <a:rPr lang="en-US" dirty="0" smtClean="0"/>
              <a:t>titles</a:t>
            </a:r>
            <a:endParaRPr lang="en-US" dirty="0"/>
          </a:p>
        </p:txBody>
      </p:sp>
      <p:sp>
        <p:nvSpPr>
          <p:cNvPr id="8" name="Date Placeholder 7"/>
          <p:cNvSpPr>
            <a:spLocks noGrp="1"/>
          </p:cNvSpPr>
          <p:nvPr>
            <p:ph type="dt" sz="half" idx="10"/>
          </p:nvPr>
        </p:nvSpPr>
        <p:spPr>
          <a:xfrm>
            <a:off x="11648532" y="9350006"/>
            <a:ext cx="581890" cy="257264"/>
          </a:xfrm>
        </p:spPr>
        <p:txBody>
          <a:bodyPr/>
          <a:lstStyle/>
          <a:p>
            <a:pPr>
              <a:defRPr/>
            </a:pPr>
            <a:fld id="{6DF9DFB5-27D6-4612-AF27-2D345A1DDECF}"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9" name="Footer Placeholder 8"/>
          <p:cNvSpPr>
            <a:spLocks noGrp="1"/>
          </p:cNvSpPr>
          <p:nvPr>
            <p:ph type="ftr" sz="quarter" idx="11"/>
          </p:nvPr>
        </p:nvSpPr>
        <p:spPr/>
        <p:txBody>
          <a:bodyPr/>
          <a:lstStyle/>
          <a:p>
            <a:pPr>
              <a:defRPr/>
            </a:pPr>
            <a:endParaRPr lang="en-US">
              <a:solidFill>
                <a:srgbClr val="709021">
                  <a:lumMod val="75000"/>
                </a:srgbClr>
              </a:solidFill>
            </a:endParaRPr>
          </a:p>
        </p:txBody>
      </p:sp>
      <p:sp>
        <p:nvSpPr>
          <p:cNvPr id="10" name="Slide Number Placeholder 9"/>
          <p:cNvSpPr>
            <a:spLocks noGrp="1"/>
          </p:cNvSpPr>
          <p:nvPr>
            <p:ph type="sldNum" sz="quarter" idx="12"/>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cxnSp>
        <p:nvCxnSpPr>
          <p:cNvPr id="7" name="Straight Connector 6"/>
          <p:cNvCxnSpPr/>
          <p:nvPr userDrawn="1"/>
        </p:nvCxnSpPr>
        <p:spPr>
          <a:xfrm>
            <a:off x="1157397" y="157178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1" name="Picture 2"/>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6345"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ontent Placeholder 5"/>
          <p:cNvSpPr>
            <a:spLocks noGrp="1"/>
          </p:cNvSpPr>
          <p:nvPr>
            <p:ph sz="quarter" idx="13"/>
            <p:custDataLst>
              <p:tags r:id="rId1"/>
            </p:custDataLst>
          </p:nvPr>
        </p:nvSpPr>
        <p:spPr>
          <a:xfrm>
            <a:off x="413385" y="1794656"/>
            <a:ext cx="5799125" cy="4847273"/>
          </a:xfrm>
          <a:solidFill>
            <a:srgbClr val="EEF5DD"/>
          </a:solidFill>
          <a:ln w="19050" cap="flat" cmpd="sng" algn="ctr">
            <a:solidFill>
              <a:srgbClr val="B6DA5C"/>
            </a:solidFill>
            <a:prstDash val="solid"/>
            <a:miter lim="800000"/>
            <a:headEnd type="none" w="med" len="med"/>
            <a:tailEnd type="none" w="med" len="med"/>
          </a:ln>
        </p:spPr>
        <p:txBody>
          <a:bodyPr vert="horz" lIns="127908" rIns="63959" bIns="255816" anchor="ctr" anchorCtr="0">
            <a:normAutofit/>
          </a:bodyPr>
          <a:lstStyle>
            <a:lvl1pPr marL="0" indent="0" algn="ctr">
              <a:lnSpc>
                <a:spcPct val="100000"/>
              </a:lnSpc>
              <a:spcBef>
                <a:spcPct val="0"/>
              </a:spcBef>
              <a:spcAft>
                <a:spcPct val="0"/>
              </a:spcAft>
              <a:buNone/>
              <a:defRPr sz="2800" b="0">
                <a:solidFill>
                  <a:schemeClr val="accent1"/>
                </a:solidFill>
                <a:latin typeface="Segoe UI"/>
              </a:defRPr>
            </a:lvl1pPr>
            <a:lvl2pPr marL="397495" indent="-397495" algn="l">
              <a:lnSpc>
                <a:spcPct val="100000"/>
              </a:lnSpc>
              <a:spcBef>
                <a:spcPct val="0"/>
              </a:spcBef>
              <a:spcAft>
                <a:spcPct val="0"/>
              </a:spcAft>
              <a:defRPr sz="2800" b="0">
                <a:solidFill>
                  <a:schemeClr val="accent1"/>
                </a:solidFill>
                <a:latin typeface="Segoe UI"/>
              </a:defRPr>
            </a:lvl2pPr>
            <a:lvl3pPr marL="723927" indent="-326434" algn="l">
              <a:lnSpc>
                <a:spcPct val="100000"/>
              </a:lnSpc>
              <a:spcBef>
                <a:spcPct val="0"/>
              </a:spcBef>
              <a:spcAft>
                <a:spcPct val="0"/>
              </a:spcAft>
              <a:defRPr sz="2800" b="0">
                <a:solidFill>
                  <a:schemeClr val="accent1"/>
                </a:solidFill>
                <a:latin typeface="Segoe UI"/>
              </a:defRPr>
            </a:lvl3pPr>
            <a:lvl4pPr marL="965975" indent="-242052" algn="l">
              <a:lnSpc>
                <a:spcPct val="100000"/>
              </a:lnSpc>
              <a:spcBef>
                <a:spcPct val="0"/>
              </a:spcBef>
              <a:spcAft>
                <a:spcPct val="0"/>
              </a:spcAft>
              <a:defRPr sz="2800" b="0">
                <a:solidFill>
                  <a:schemeClr val="accent1"/>
                </a:solidFill>
                <a:latin typeface="Segoe UI"/>
              </a:defRPr>
            </a:lvl4pPr>
            <a:lvl5pPr marL="1279082" indent="-313109" algn="l">
              <a:lnSpc>
                <a:spcPct val="100000"/>
              </a:lnSpc>
              <a:spcBef>
                <a:spcPct val="0"/>
              </a:spcBef>
              <a:spcAft>
                <a:spcPct val="0"/>
              </a:spcAft>
              <a:defRPr sz="2800" b="0">
                <a:solidFill>
                  <a:schemeClr val="accent1"/>
                </a:solidFill>
                <a:latin typeface="Segoe UI"/>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320539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Low Title, Subtitle, and WIDE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6562856" y="3143685"/>
            <a:ext cx="5667571" cy="60348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itle 3"/>
          <p:cNvSpPr>
            <a:spLocks noGrp="1"/>
          </p:cNvSpPr>
          <p:nvPr>
            <p:ph type="title" hasCustomPrompt="1"/>
            <p:custDataLst>
              <p:tags r:id="rId2"/>
            </p:custDataLst>
          </p:nvPr>
        </p:nvSpPr>
        <p:spPr>
          <a:xfrm>
            <a:off x="1657985" y="132877"/>
            <a:ext cx="10572433" cy="1438913"/>
          </a:xfrm>
        </p:spPr>
        <p:txBody>
          <a:bodyPr/>
          <a:lstStyle>
            <a:lvl1pPr>
              <a:defRPr/>
            </a:lvl1pPr>
          </a:lstStyle>
          <a:p>
            <a:r>
              <a:rPr lang="en-US" dirty="0" smtClean="0"/>
              <a:t>For use with two-line </a:t>
            </a:r>
            <a:br>
              <a:rPr lang="en-US" dirty="0" smtClean="0"/>
            </a:br>
            <a:r>
              <a:rPr lang="en-US" dirty="0" smtClean="0"/>
              <a:t>titles</a:t>
            </a:r>
            <a:endParaRPr lang="en-US" dirty="0"/>
          </a:p>
        </p:txBody>
      </p:sp>
      <p:sp>
        <p:nvSpPr>
          <p:cNvPr id="8" name="Date Placeholder 7"/>
          <p:cNvSpPr>
            <a:spLocks noGrp="1"/>
          </p:cNvSpPr>
          <p:nvPr>
            <p:ph type="dt" sz="half" idx="10"/>
            <p:custDataLst>
              <p:tags r:id="rId3"/>
            </p:custDataLst>
          </p:nvPr>
        </p:nvSpPr>
        <p:spPr>
          <a:xfrm>
            <a:off x="11648532" y="9350006"/>
            <a:ext cx="581890" cy="257264"/>
          </a:xfrm>
        </p:spPr>
        <p:txBody>
          <a:bodyPr/>
          <a:lstStyle/>
          <a:p>
            <a:pPr>
              <a:defRPr/>
            </a:pPr>
            <a:fld id="{E784F4B3-D283-4D29-94CE-C3C20D050B15}"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9" name="Footer Placeholder 8"/>
          <p:cNvSpPr>
            <a:spLocks noGrp="1"/>
          </p:cNvSpPr>
          <p:nvPr>
            <p:ph type="ftr" sz="quarter" idx="11"/>
            <p:custDataLst>
              <p:tags r:id="rId4"/>
            </p:custDataLst>
          </p:nvPr>
        </p:nvSpPr>
        <p:spPr/>
        <p:txBody>
          <a:bodyPr/>
          <a:lstStyle/>
          <a:p>
            <a:pPr>
              <a:defRPr/>
            </a:pPr>
            <a:endParaRPr lang="en-US">
              <a:solidFill>
                <a:srgbClr val="709021">
                  <a:lumMod val="75000"/>
                </a:srgbClr>
              </a:solidFill>
            </a:endParaRPr>
          </a:p>
        </p:txBody>
      </p:sp>
      <p:sp>
        <p:nvSpPr>
          <p:cNvPr id="10" name="Slide Number Placeholder 9"/>
          <p:cNvSpPr>
            <a:spLocks noGrp="1"/>
          </p:cNvSpPr>
          <p:nvPr>
            <p:ph type="sldNum" sz="quarter" idx="12"/>
            <p:custDataLst>
              <p:tags r:id="rId5"/>
            </p:custDataLst>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cxnSp>
        <p:nvCxnSpPr>
          <p:cNvPr id="7" name="Straight Connector 6"/>
          <p:cNvCxnSpPr/>
          <p:nvPr userDrawn="1"/>
        </p:nvCxnSpPr>
        <p:spPr>
          <a:xfrm>
            <a:off x="1157397" y="157178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1" name="Picture 2"/>
          <p:cNvPicPr>
            <a:picLocks noChangeAspect="1" noChangeArrowheads="1"/>
          </p:cNvPicPr>
          <p:nvPr userDrawn="1"/>
        </p:nvPicPr>
        <p:blipFill>
          <a:blip r:embed="rId9" cstate="screen">
            <a:extLst>
              <a:ext uri="{28A0092B-C50C-407E-A947-70E740481C1C}">
                <a14:useLocalDpi xmlns:a14="http://schemas.microsoft.com/office/drawing/2010/main"/>
              </a:ext>
            </a:extLst>
          </a:blip>
          <a:srcRect/>
          <a:stretch>
            <a:fillRect/>
          </a:stretch>
        </p:blipFill>
        <p:spPr bwMode="auto">
          <a:xfrm>
            <a:off x="36345"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ontent Placeholder 5"/>
          <p:cNvSpPr>
            <a:spLocks noGrp="1"/>
          </p:cNvSpPr>
          <p:nvPr>
            <p:ph sz="quarter" idx="13"/>
            <p:custDataLst>
              <p:tags r:id="rId6"/>
            </p:custDataLst>
          </p:nvPr>
        </p:nvSpPr>
        <p:spPr>
          <a:xfrm>
            <a:off x="413385" y="1794656"/>
            <a:ext cx="5799125" cy="4847273"/>
          </a:xfrm>
          <a:solidFill>
            <a:srgbClr val="EEF5DD"/>
          </a:solidFill>
          <a:ln w="19050" cap="flat" cmpd="sng" algn="ctr">
            <a:solidFill>
              <a:srgbClr val="B6DA5C"/>
            </a:solidFill>
            <a:prstDash val="solid"/>
            <a:miter lim="800000"/>
            <a:headEnd type="none" w="med" len="med"/>
            <a:tailEnd type="none" w="med" len="med"/>
          </a:ln>
        </p:spPr>
        <p:txBody>
          <a:bodyPr vert="horz" lIns="127908" rIns="63959" bIns="255816" anchor="ctr" anchorCtr="0">
            <a:normAutofit/>
          </a:bodyPr>
          <a:lstStyle>
            <a:lvl1pPr marL="0" indent="0" algn="ctr">
              <a:lnSpc>
                <a:spcPct val="100000"/>
              </a:lnSpc>
              <a:spcBef>
                <a:spcPct val="0"/>
              </a:spcBef>
              <a:spcAft>
                <a:spcPct val="0"/>
              </a:spcAft>
              <a:buNone/>
              <a:defRPr sz="2800" b="0">
                <a:solidFill>
                  <a:schemeClr val="accent1"/>
                </a:solidFill>
                <a:latin typeface="Segoe UI"/>
              </a:defRPr>
            </a:lvl1pPr>
            <a:lvl2pPr marL="397495" indent="-397495" algn="l">
              <a:lnSpc>
                <a:spcPct val="100000"/>
              </a:lnSpc>
              <a:spcBef>
                <a:spcPct val="0"/>
              </a:spcBef>
              <a:spcAft>
                <a:spcPct val="0"/>
              </a:spcAft>
              <a:defRPr sz="2800" b="0">
                <a:solidFill>
                  <a:schemeClr val="accent1"/>
                </a:solidFill>
                <a:latin typeface="Segoe UI"/>
              </a:defRPr>
            </a:lvl2pPr>
            <a:lvl3pPr marL="723927" indent="-326434" algn="l">
              <a:lnSpc>
                <a:spcPct val="100000"/>
              </a:lnSpc>
              <a:spcBef>
                <a:spcPct val="0"/>
              </a:spcBef>
              <a:spcAft>
                <a:spcPct val="0"/>
              </a:spcAft>
              <a:defRPr sz="2800" b="0">
                <a:solidFill>
                  <a:schemeClr val="accent1"/>
                </a:solidFill>
                <a:latin typeface="Segoe UI"/>
              </a:defRPr>
            </a:lvl3pPr>
            <a:lvl4pPr marL="965975" indent="-242052" algn="l">
              <a:lnSpc>
                <a:spcPct val="100000"/>
              </a:lnSpc>
              <a:spcBef>
                <a:spcPct val="0"/>
              </a:spcBef>
              <a:spcAft>
                <a:spcPct val="0"/>
              </a:spcAft>
              <a:defRPr sz="2800" b="0">
                <a:solidFill>
                  <a:schemeClr val="accent1"/>
                </a:solidFill>
                <a:latin typeface="Segoe UI"/>
              </a:defRPr>
            </a:lvl4pPr>
            <a:lvl5pPr marL="1279082" indent="-313109" algn="l">
              <a:lnSpc>
                <a:spcPct val="100000"/>
              </a:lnSpc>
              <a:spcBef>
                <a:spcPct val="0"/>
              </a:spcBef>
              <a:spcAft>
                <a:spcPct val="0"/>
              </a:spcAft>
              <a:defRPr sz="2800" b="0">
                <a:solidFill>
                  <a:schemeClr val="accent1"/>
                </a:solidFill>
                <a:latin typeface="Segoe UI"/>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Text Placeholder 12"/>
          <p:cNvSpPr>
            <a:spLocks noGrp="1"/>
          </p:cNvSpPr>
          <p:nvPr>
            <p:ph type="body" sz="quarter" idx="15" hasCustomPrompt="1"/>
            <p:custDataLst>
              <p:tags r:id="rId7"/>
            </p:custDataLst>
          </p:nvPr>
        </p:nvSpPr>
        <p:spPr>
          <a:xfrm>
            <a:off x="6562856" y="1794656"/>
            <a:ext cx="5667571" cy="1166728"/>
          </a:xfrm>
          <a:noFill/>
          <a:ln w="9525">
            <a:noFill/>
            <a:miter lim="800000"/>
            <a:headEnd/>
            <a:tailEnd/>
          </a:ln>
        </p:spPr>
        <p:txBody>
          <a:bodyPr anchor="ctr" anchorCtr="0">
            <a:noAutofit/>
          </a:bodyPr>
          <a:lstStyle>
            <a:lvl1pPr marL="0" indent="0">
              <a:lnSpc>
                <a:spcPct val="90000"/>
              </a:lnSpc>
              <a:spcBef>
                <a:spcPts val="0"/>
              </a:spcBef>
              <a:buNone/>
              <a:defRPr kumimoji="0" lang="en-US" sz="3600" b="0" i="0" u="none" strike="noStrike" kern="1200" cap="none" spc="0" normalizeH="0" baseline="0" noProof="0" dirty="0" smtClean="0">
                <a:ln>
                  <a:noFill/>
                </a:ln>
                <a:solidFill>
                  <a:schemeClr val="accent3"/>
                </a:solidFill>
                <a:effectLst/>
                <a:uLnTx/>
                <a:uFillTx/>
                <a:latin typeface="Segoe UI Semibold" panose="020B0702040204020203" pitchFamily="34" charset="0"/>
                <a:ea typeface="+mj-ea"/>
                <a:cs typeface="+mj-cs"/>
              </a:defRPr>
            </a:lvl1pPr>
          </a:lstStyle>
          <a:p>
            <a:pPr lvl="0"/>
            <a:r>
              <a:rPr lang="en-US" dirty="0" smtClean="0"/>
              <a:t>Subtitle may be up </a:t>
            </a:r>
            <a:br>
              <a:rPr lang="en-US" dirty="0" smtClean="0"/>
            </a:br>
            <a:r>
              <a:rPr lang="en-US" dirty="0" smtClean="0"/>
              <a:t>to two lines</a:t>
            </a:r>
            <a:endParaRPr lang="en-US" dirty="0"/>
          </a:p>
        </p:txBody>
      </p:sp>
    </p:spTree>
    <p:extLst>
      <p:ext uri="{BB962C8B-B14F-4D97-AF65-F5344CB8AC3E}">
        <p14:creationId xmlns:p14="http://schemas.microsoft.com/office/powerpoint/2010/main" val="33384013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Segue to Poll etc">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p:txBody>
          <a:bodyPr anchor="ctr" anchorCtr="0"/>
          <a:lstStyle>
            <a:lvl1pPr algn="r">
              <a:defRPr sz="2800" b="0" spc="0" baseline="0">
                <a:solidFill>
                  <a:schemeClr val="accent2">
                    <a:lumMod val="75000"/>
                  </a:schemeClr>
                </a:solidFill>
                <a:latin typeface="+mj-lt"/>
              </a:defRPr>
            </a:lvl1pPr>
          </a:lstStyle>
          <a:p>
            <a:r>
              <a:rPr lang="en-US" dirty="0" smtClean="0"/>
              <a:t>Ref to Layout and Pod</a:t>
            </a:r>
            <a:endParaRPr lang="en-US" dirty="0"/>
          </a:p>
        </p:txBody>
      </p:sp>
      <p:pic>
        <p:nvPicPr>
          <p:cNvPr id="150" name="Picture 2"/>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50695" y="47756"/>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1" name="Straight Connector 150"/>
          <p:cNvCxnSpPr/>
          <p:nvPr userDrawn="1"/>
        </p:nvCxnSpPr>
        <p:spPr>
          <a:xfrm>
            <a:off x="1157397" y="1310550"/>
            <a:ext cx="1107338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52" name="Text Placeholder 151"/>
          <p:cNvSpPr>
            <a:spLocks noGrp="1"/>
          </p:cNvSpPr>
          <p:nvPr>
            <p:ph type="body" sz="quarter" idx="13" hasCustomPrompt="1"/>
            <p:custDataLst>
              <p:tags r:id="rId2"/>
            </p:custDataLst>
          </p:nvPr>
        </p:nvSpPr>
        <p:spPr>
          <a:xfrm>
            <a:off x="929929" y="2258396"/>
            <a:ext cx="11300489" cy="2681090"/>
          </a:xfrm>
        </p:spPr>
        <p:txBody>
          <a:bodyPr/>
          <a:lstStyle>
            <a:lvl1pPr marL="0" indent="0" algn="ctr">
              <a:buNone/>
              <a:defRPr sz="7600" spc="-210" baseline="0">
                <a:solidFill>
                  <a:schemeClr val="bg1"/>
                </a:solidFill>
              </a:defRPr>
            </a:lvl1pPr>
            <a:lvl2pPr>
              <a:defRPr sz="4500">
                <a:solidFill>
                  <a:schemeClr val="bg1"/>
                </a:solidFill>
              </a:defRPr>
            </a:lvl2pPr>
            <a:lvl3pPr>
              <a:defRPr sz="4500">
                <a:solidFill>
                  <a:schemeClr val="bg1"/>
                </a:solidFill>
              </a:defRPr>
            </a:lvl3pPr>
            <a:lvl4pPr>
              <a:defRPr sz="4500">
                <a:solidFill>
                  <a:schemeClr val="bg1"/>
                </a:solidFill>
              </a:defRPr>
            </a:lvl4pPr>
            <a:lvl5pPr>
              <a:defRPr sz="4500">
                <a:solidFill>
                  <a:schemeClr val="bg1"/>
                </a:solidFill>
              </a:defRPr>
            </a:lvl5pPr>
          </a:lstStyle>
          <a:p>
            <a:pPr lvl="0"/>
            <a:r>
              <a:rPr lang="en-US" dirty="0" smtClean="0"/>
              <a:t>Click to enter “Check Your Understanding” or whatever</a:t>
            </a:r>
            <a:endParaRPr lang="en-US" dirty="0"/>
          </a:p>
        </p:txBody>
      </p:sp>
      <p:sp>
        <p:nvSpPr>
          <p:cNvPr id="15" name="Date Placeholder 7"/>
          <p:cNvSpPr>
            <a:spLocks noGrp="1"/>
          </p:cNvSpPr>
          <p:nvPr>
            <p:ph type="dt" sz="half" idx="18"/>
            <p:custDataLst>
              <p:tags r:id="rId3"/>
            </p:custDataLst>
          </p:nvPr>
        </p:nvSpPr>
        <p:spPr>
          <a:xfrm>
            <a:off x="11648532" y="9651628"/>
            <a:ext cx="581890" cy="257264"/>
          </a:xfrm>
          <a:solidFill>
            <a:schemeClr val="bg1"/>
          </a:solidFill>
        </p:spPr>
        <p:txBody>
          <a:bodyPr/>
          <a:lstStyle/>
          <a:p>
            <a:pPr>
              <a:defRPr/>
            </a:pPr>
            <a:fld id="{1FDFDCDE-A949-45B8-BCE2-6E12A154E843}"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16" name="Footer Placeholder 8"/>
          <p:cNvSpPr>
            <a:spLocks noGrp="1"/>
          </p:cNvSpPr>
          <p:nvPr>
            <p:ph type="ftr" sz="quarter" idx="19"/>
            <p:custDataLst>
              <p:tags r:id="rId4"/>
            </p:custDataLst>
          </p:nvPr>
        </p:nvSpPr>
        <p:spPr>
          <a:xfrm>
            <a:off x="1157398" y="9601200"/>
            <a:ext cx="9929270" cy="301622"/>
          </a:xfrm>
          <a:solidFill>
            <a:schemeClr val="bg1"/>
          </a:solidFill>
        </p:spPr>
        <p:txBody>
          <a:bodyPr/>
          <a:lstStyle/>
          <a:p>
            <a:pPr>
              <a:defRPr/>
            </a:pPr>
            <a:endParaRPr lang="en-US">
              <a:solidFill>
                <a:srgbClr val="709021">
                  <a:lumMod val="75000"/>
                </a:srgbClr>
              </a:solidFill>
            </a:endParaRPr>
          </a:p>
        </p:txBody>
      </p:sp>
      <p:sp>
        <p:nvSpPr>
          <p:cNvPr id="17" name="Slide Number Placeholder 9"/>
          <p:cNvSpPr>
            <a:spLocks noGrp="1"/>
          </p:cNvSpPr>
          <p:nvPr>
            <p:ph type="sldNum" sz="quarter" idx="20"/>
            <p:custDataLst>
              <p:tags r:id="rId5"/>
            </p:custDataLst>
          </p:nvPr>
        </p:nvSpPr>
        <p:spPr>
          <a:xfrm>
            <a:off x="12330598" y="9601200"/>
            <a:ext cx="471002" cy="301622"/>
          </a:xfrm>
          <a:solidFill>
            <a:schemeClr val="bg1"/>
          </a:solidFill>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
        <p:nvSpPr>
          <p:cNvPr id="4" name="Content Placeholder 3"/>
          <p:cNvSpPr>
            <a:spLocks noGrp="1"/>
          </p:cNvSpPr>
          <p:nvPr>
            <p:ph sz="quarter" idx="21"/>
            <p:custDataLst>
              <p:tags r:id="rId6"/>
            </p:custDataLst>
          </p:nvPr>
        </p:nvSpPr>
        <p:spPr>
          <a:xfrm>
            <a:off x="917904" y="4927292"/>
            <a:ext cx="11312525" cy="4359915"/>
          </a:xfrm>
        </p:spPr>
        <p:txBody>
          <a:bodyPr>
            <a:normAutofit/>
          </a:bodyPr>
          <a:lstStyle>
            <a:lvl1pPr>
              <a:defRPr sz="3400">
                <a:solidFill>
                  <a:schemeClr val="bg1"/>
                </a:solidFill>
              </a:defRPr>
            </a:lvl1pPr>
            <a:lvl2pPr>
              <a:defRPr sz="3400">
                <a:solidFill>
                  <a:schemeClr val="bg1"/>
                </a:solidFill>
              </a:defRPr>
            </a:lvl2pPr>
            <a:lvl3pPr>
              <a:defRPr sz="3400">
                <a:solidFill>
                  <a:schemeClr val="bg1"/>
                </a:solidFill>
              </a:defRPr>
            </a:lvl3pPr>
            <a:lvl4pPr>
              <a:defRPr sz="3400">
                <a:solidFill>
                  <a:schemeClr val="bg1"/>
                </a:solidFill>
              </a:defRPr>
            </a:lvl4pPr>
            <a:lvl5pPr>
              <a:defRPr sz="3400">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9111067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Optional Segue\">
    <p:bg>
      <p:bgPr>
        <a:solidFill>
          <a:schemeClr val="accent2"/>
        </a:solidFill>
        <a:effectLst/>
      </p:bgPr>
    </p:bg>
    <p:spTree>
      <p:nvGrpSpPr>
        <p:cNvPr id="1" name=""/>
        <p:cNvGrpSpPr/>
        <p:nvPr/>
      </p:nvGrpSpPr>
      <p:grpSpPr>
        <a:xfrm>
          <a:off x="0" y="0"/>
          <a:ext cx="0" cy="0"/>
          <a:chOff x="0" y="0"/>
          <a:chExt cx="0" cy="0"/>
        </a:xfrm>
      </p:grpSpPr>
      <p:sp>
        <p:nvSpPr>
          <p:cNvPr id="12" name="Date Placeholder 7"/>
          <p:cNvSpPr>
            <a:spLocks noGrp="1"/>
          </p:cNvSpPr>
          <p:nvPr>
            <p:ph type="dt" sz="half" idx="18"/>
            <p:custDataLst>
              <p:tags r:id="rId1"/>
            </p:custDataLst>
          </p:nvPr>
        </p:nvSpPr>
        <p:spPr>
          <a:xfrm>
            <a:off x="11648532" y="9651628"/>
            <a:ext cx="581890" cy="257264"/>
          </a:xfrm>
          <a:solidFill>
            <a:schemeClr val="bg1"/>
          </a:solidFill>
        </p:spPr>
        <p:txBody>
          <a:bodyPr/>
          <a:lstStyle/>
          <a:p>
            <a:pPr>
              <a:defRPr/>
            </a:pPr>
            <a:fld id="{B62BF160-15E5-43BA-A53F-844EFF0A493A}"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13" name="Footer Placeholder 8"/>
          <p:cNvSpPr>
            <a:spLocks noGrp="1"/>
          </p:cNvSpPr>
          <p:nvPr>
            <p:ph type="ftr" sz="quarter" idx="19"/>
            <p:custDataLst>
              <p:tags r:id="rId2"/>
            </p:custDataLst>
          </p:nvPr>
        </p:nvSpPr>
        <p:spPr>
          <a:xfrm>
            <a:off x="1157398" y="9601200"/>
            <a:ext cx="9929270" cy="301622"/>
          </a:xfrm>
          <a:solidFill>
            <a:schemeClr val="bg1"/>
          </a:solidFill>
        </p:spPr>
        <p:txBody>
          <a:bodyPr/>
          <a:lstStyle/>
          <a:p>
            <a:pPr>
              <a:defRPr/>
            </a:pPr>
            <a:endParaRPr lang="en-US">
              <a:solidFill>
                <a:srgbClr val="709021">
                  <a:lumMod val="75000"/>
                </a:srgbClr>
              </a:solidFill>
            </a:endParaRPr>
          </a:p>
        </p:txBody>
      </p:sp>
      <p:sp>
        <p:nvSpPr>
          <p:cNvPr id="14" name="Slide Number Placeholder 9"/>
          <p:cNvSpPr>
            <a:spLocks noGrp="1"/>
          </p:cNvSpPr>
          <p:nvPr>
            <p:ph type="sldNum" sz="quarter" idx="20"/>
            <p:custDataLst>
              <p:tags r:id="rId3"/>
            </p:custDataLst>
          </p:nvPr>
        </p:nvSpPr>
        <p:spPr>
          <a:xfrm>
            <a:off x="12330598" y="9601200"/>
            <a:ext cx="471002" cy="301622"/>
          </a:xfrm>
          <a:solidFill>
            <a:schemeClr val="bg1"/>
          </a:solidFill>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grpSp>
        <p:nvGrpSpPr>
          <p:cNvPr id="50" name="Group 49"/>
          <p:cNvGrpSpPr>
            <a:grpSpLocks noChangeAspect="1"/>
          </p:cNvGrpSpPr>
          <p:nvPr userDrawn="1"/>
        </p:nvGrpSpPr>
        <p:grpSpPr>
          <a:xfrm>
            <a:off x="157368" y="252410"/>
            <a:ext cx="3291245" cy="1087429"/>
            <a:chOff x="405130" y="2089605"/>
            <a:chExt cx="8814635" cy="2912361"/>
          </a:xfrm>
        </p:grpSpPr>
        <p:sp>
          <p:nvSpPr>
            <p:cNvPr id="51" name="Freeform 5"/>
            <p:cNvSpPr>
              <a:spLocks/>
            </p:cNvSpPr>
            <p:nvPr userDrawn="1">
              <p:custDataLst>
                <p:tags r:id="rId5"/>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grpSp>
          <p:nvGrpSpPr>
            <p:cNvPr id="52" name="Group 51"/>
            <p:cNvGrpSpPr/>
            <p:nvPr userDrawn="1"/>
          </p:nvGrpSpPr>
          <p:grpSpPr>
            <a:xfrm>
              <a:off x="2647850" y="3367884"/>
              <a:ext cx="6571915" cy="1634082"/>
              <a:chOff x="2647850" y="3367884"/>
              <a:chExt cx="6571915" cy="1634082"/>
            </a:xfrm>
          </p:grpSpPr>
          <p:grpSp>
            <p:nvGrpSpPr>
              <p:cNvPr id="54" name="Group 53"/>
              <p:cNvGrpSpPr/>
              <p:nvPr/>
            </p:nvGrpSpPr>
            <p:grpSpPr>
              <a:xfrm>
                <a:off x="2647850" y="3367884"/>
                <a:ext cx="1852636" cy="1298625"/>
                <a:chOff x="2647850" y="3367884"/>
                <a:chExt cx="1852636" cy="1298625"/>
              </a:xfrm>
            </p:grpSpPr>
            <p:sp>
              <p:nvSpPr>
                <p:cNvPr id="65" name="Freeform 14"/>
                <p:cNvSpPr>
                  <a:spLocks noEditPoints="1"/>
                </p:cNvSpPr>
                <p:nvPr userDrawn="1">
                  <p:custDataLst>
                    <p:tags r:id="rId15"/>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66" name="Freeform 15"/>
                <p:cNvSpPr>
                  <a:spLocks/>
                </p:cNvSpPr>
                <p:nvPr userDrawn="1">
                  <p:custDataLst>
                    <p:tags r:id="rId16"/>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67" name="Freeform 16"/>
                <p:cNvSpPr>
                  <a:spLocks noEditPoints="1"/>
                </p:cNvSpPr>
                <p:nvPr userDrawn="1">
                  <p:custDataLst>
                    <p:tags r:id="rId17"/>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grpSp>
          <p:grpSp>
            <p:nvGrpSpPr>
              <p:cNvPr id="55" name="Group 54"/>
              <p:cNvGrpSpPr/>
              <p:nvPr/>
            </p:nvGrpSpPr>
            <p:grpSpPr>
              <a:xfrm>
                <a:off x="5346754" y="3367884"/>
                <a:ext cx="3873011" cy="1634082"/>
                <a:chOff x="5346754" y="3367884"/>
                <a:chExt cx="3873011" cy="1634082"/>
              </a:xfrm>
            </p:grpSpPr>
            <p:sp>
              <p:nvSpPr>
                <p:cNvPr id="56" name="Freeform 6"/>
                <p:cNvSpPr>
                  <a:spLocks/>
                </p:cNvSpPr>
                <p:nvPr userDrawn="1">
                  <p:custDataLst>
                    <p:tags r:id="rId6"/>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57" name="Freeform 7"/>
                <p:cNvSpPr>
                  <a:spLocks/>
                </p:cNvSpPr>
                <p:nvPr userDrawn="1">
                  <p:custDataLst>
                    <p:tags r:id="rId7"/>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58" name="Freeform 8"/>
                <p:cNvSpPr>
                  <a:spLocks noEditPoints="1"/>
                </p:cNvSpPr>
                <p:nvPr userDrawn="1">
                  <p:custDataLst>
                    <p:tags r:id="rId8"/>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59" name="Freeform 9"/>
                <p:cNvSpPr>
                  <a:spLocks noEditPoints="1"/>
                </p:cNvSpPr>
                <p:nvPr userDrawn="1">
                  <p:custDataLst>
                    <p:tags r:id="rId9"/>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60" name="Freeform 10"/>
                <p:cNvSpPr>
                  <a:spLocks/>
                </p:cNvSpPr>
                <p:nvPr userDrawn="1">
                  <p:custDataLst>
                    <p:tags r:id="rId10"/>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61" name="Freeform 11"/>
                <p:cNvSpPr>
                  <a:spLocks noEditPoints="1"/>
                </p:cNvSpPr>
                <p:nvPr userDrawn="1">
                  <p:custDataLst>
                    <p:tags r:id="rId11"/>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62" name="Freeform 12"/>
                <p:cNvSpPr>
                  <a:spLocks/>
                </p:cNvSpPr>
                <p:nvPr userDrawn="1">
                  <p:custDataLst>
                    <p:tags r:id="rId12"/>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63" name="Freeform 13"/>
                <p:cNvSpPr>
                  <a:spLocks noEditPoints="1"/>
                </p:cNvSpPr>
                <p:nvPr userDrawn="1">
                  <p:custDataLst>
                    <p:tags r:id="rId13"/>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64" name="Freeform 22"/>
                <p:cNvSpPr>
                  <a:spLocks noEditPoints="1"/>
                </p:cNvSpPr>
                <p:nvPr userDrawn="1">
                  <p:custDataLst>
                    <p:tags r:id="rId14"/>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grpSp>
        </p:grpSp>
        <p:pic>
          <p:nvPicPr>
            <p:cNvPr id="53" name="Picture 2"/>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7" name="Text Placeholder 12"/>
          <p:cNvSpPr>
            <a:spLocks noGrp="1"/>
          </p:cNvSpPr>
          <p:nvPr>
            <p:ph type="body" sz="quarter" idx="17" hasCustomPrompt="1"/>
            <p:custDataLst>
              <p:tags r:id="rId4"/>
            </p:custDataLst>
          </p:nvPr>
        </p:nvSpPr>
        <p:spPr>
          <a:xfrm>
            <a:off x="994755" y="2354072"/>
            <a:ext cx="11251304" cy="3122168"/>
          </a:xfrm>
          <a:noFill/>
          <a:ln w="9525">
            <a:noFill/>
            <a:miter lim="800000"/>
            <a:headEnd/>
            <a:tailEnd/>
          </a:ln>
        </p:spPr>
        <p:txBody>
          <a:bodyPr anchor="ctr" anchorCtr="0">
            <a:normAutofit/>
          </a:bodyPr>
          <a:lstStyle>
            <a:lvl1pPr marL="0" indent="0" algn="ctr">
              <a:lnSpc>
                <a:spcPct val="90000"/>
              </a:lnSpc>
              <a:buNone/>
              <a:defRPr kumimoji="0" lang="en-US" sz="7600" b="0" i="0" u="none" strike="noStrike" kern="1200" cap="none" spc="0" normalizeH="0" baseline="0" noProof="0" dirty="0" smtClean="0">
                <a:ln>
                  <a:noFill/>
                </a:ln>
                <a:solidFill>
                  <a:schemeClr val="accent1">
                    <a:lumMod val="75000"/>
                  </a:schemeClr>
                </a:solidFill>
                <a:effectLst>
                  <a:outerShdw blurRad="76200" dist="38100" dir="5400000" algn="t" rotWithShape="0">
                    <a:schemeClr val="bg1">
                      <a:alpha val="40000"/>
                    </a:schemeClr>
                  </a:outerShdw>
                </a:effectLst>
                <a:uLnTx/>
                <a:uFillTx/>
                <a:latin typeface="+mj-lt"/>
                <a:ea typeface="+mj-ea"/>
                <a:cs typeface="+mj-cs"/>
              </a:defRPr>
            </a:lvl1pPr>
            <a:lvl2pPr marL="0" indent="0" algn="ctr">
              <a:buFontTx/>
              <a:buNone/>
              <a:defRPr kumimoji="0" lang="en-US" sz="6200" b="0" i="0" u="none" strike="noStrike" kern="1200" cap="none" spc="0" normalizeH="0" baseline="0" noProof="0" dirty="0">
                <a:ln>
                  <a:noFill/>
                </a:ln>
                <a:solidFill>
                  <a:schemeClr val="accent1">
                    <a:lumMod val="75000"/>
                  </a:schemeClr>
                </a:solidFill>
                <a:effectLst>
                  <a:outerShdw blurRad="76200" dist="38100" dir="5400000" algn="t" rotWithShape="0">
                    <a:schemeClr val="bg1">
                      <a:alpha val="40000"/>
                    </a:schemeClr>
                  </a:outerShdw>
                </a:effectLst>
                <a:uLnTx/>
                <a:uFillTx/>
                <a:latin typeface="+mj-lt"/>
                <a:ea typeface="+mj-ea"/>
                <a:cs typeface="+mj-cs"/>
              </a:defRPr>
            </a:lvl2pPr>
          </a:lstStyle>
          <a:p>
            <a:pPr lvl="0"/>
            <a:r>
              <a:rPr lang="en-US" dirty="0" smtClean="0"/>
              <a:t>Ready for a break?</a:t>
            </a:r>
          </a:p>
          <a:p>
            <a:pPr lvl="1"/>
            <a:r>
              <a:rPr lang="en-US" dirty="0" smtClean="0"/>
              <a:t>Or shall we keep on keeping on?</a:t>
            </a:r>
            <a:endParaRPr lang="en-US" dirty="0"/>
          </a:p>
        </p:txBody>
      </p:sp>
    </p:spTree>
    <p:extLst>
      <p:ext uri="{BB962C8B-B14F-4D97-AF65-F5344CB8AC3E}">
        <p14:creationId xmlns:p14="http://schemas.microsoft.com/office/powerpoint/2010/main" val="9462680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Ad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3031322" y="1680211"/>
            <a:ext cx="9199095" cy="7449988"/>
          </a:xfrm>
        </p:spPr>
        <p:txBody>
          <a:bodyPr>
            <a:normAutofit/>
          </a:bodyPr>
          <a:lstStyle>
            <a:lvl1pPr marL="397495" indent="-397495">
              <a:spcBef>
                <a:spcPts val="840"/>
              </a:spcBef>
              <a:defRPr sz="2800"/>
            </a:lvl1pPr>
            <a:lvl2pPr marL="797208" indent="-399708">
              <a:spcBef>
                <a:spcPts val="840"/>
              </a:spcBef>
              <a:defRPr sz="2800"/>
            </a:lvl2pPr>
            <a:lvl3pPr marL="1121422" indent="-324211">
              <a:spcBef>
                <a:spcPts val="840"/>
              </a:spcBef>
              <a:defRPr sz="2800"/>
            </a:lvl3pPr>
            <a:lvl4pPr marL="1436753" indent="-315330">
              <a:spcBef>
                <a:spcPts val="840"/>
              </a:spcBef>
              <a:defRPr sz="2800"/>
            </a:lvl4pPr>
            <a:lvl5pPr marL="1676578" indent="-239833">
              <a:spcBef>
                <a:spcPts val="840"/>
              </a:spcBef>
              <a:defRPr sz="2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26" name="Picture 2" descr="D:\Biz\_Jim\_  Supermkt Refrig\graphics\bmps\agenda.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13385" y="1600200"/>
            <a:ext cx="2355326" cy="2892436"/>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a:xfrm>
            <a:off x="11648532" y="9350006"/>
            <a:ext cx="581890" cy="257264"/>
          </a:xfrm>
        </p:spPr>
        <p:txBody>
          <a:bodyPr/>
          <a:lstStyle/>
          <a:p>
            <a:pPr>
              <a:defRPr/>
            </a:pPr>
            <a:fld id="{738B7DE4-946A-46AB-B6E2-C26CE35E0B48}"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8" name="Footer Placeholder 7"/>
          <p:cNvSpPr>
            <a:spLocks noGrp="1"/>
          </p:cNvSpPr>
          <p:nvPr>
            <p:ph type="ftr" sz="quarter" idx="11"/>
          </p:nvPr>
        </p:nvSpPr>
        <p:spPr/>
        <p:txBody>
          <a:bodyPr/>
          <a:lstStyle/>
          <a:p>
            <a:pPr>
              <a:defRPr/>
            </a:pPr>
            <a:endParaRPr lang="en-US">
              <a:solidFill>
                <a:srgbClr val="709021">
                  <a:lumMod val="75000"/>
                </a:srgbClr>
              </a:solidFill>
            </a:endParaRPr>
          </a:p>
        </p:txBody>
      </p:sp>
      <p:sp>
        <p:nvSpPr>
          <p:cNvPr id="9" name="Slide Number Placeholder 8"/>
          <p:cNvSpPr>
            <a:spLocks noGrp="1"/>
          </p:cNvSpPr>
          <p:nvPr>
            <p:ph type="sldNum" sz="quarter" idx="12"/>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Tree>
    <p:extLst>
      <p:ext uri="{BB962C8B-B14F-4D97-AF65-F5344CB8AC3E}">
        <p14:creationId xmlns:p14="http://schemas.microsoft.com/office/powerpoint/2010/main" val="39428429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Adenda - Multi-Par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smtClean="0"/>
              <a:t>Click to edit Master title style</a:t>
            </a:r>
            <a:endParaRPr lang="en-US" dirty="0"/>
          </a:p>
        </p:txBody>
      </p:sp>
      <p:sp>
        <p:nvSpPr>
          <p:cNvPr id="3" name="Content Placeholder 2"/>
          <p:cNvSpPr>
            <a:spLocks noGrp="1"/>
          </p:cNvSpPr>
          <p:nvPr>
            <p:ph idx="1"/>
            <p:custDataLst>
              <p:tags r:id="rId2"/>
            </p:custDataLst>
          </p:nvPr>
        </p:nvSpPr>
        <p:spPr>
          <a:xfrm>
            <a:off x="3031322" y="2296147"/>
            <a:ext cx="9199095" cy="6906523"/>
          </a:xfrm>
        </p:spPr>
        <p:txBody>
          <a:bodyPr/>
          <a:lstStyle>
            <a:lvl1pPr marL="397495" indent="-397495">
              <a:spcBef>
                <a:spcPts val="1680"/>
              </a:spcBef>
              <a:defRPr sz="2500" b="1"/>
            </a:lvl1pPr>
            <a:lvl2pPr marL="797208" indent="-399708">
              <a:spcBef>
                <a:spcPts val="840"/>
              </a:spcBef>
              <a:defRPr sz="2500"/>
            </a:lvl2pPr>
            <a:lvl3pPr marL="1121422" indent="-324211">
              <a:spcBef>
                <a:spcPts val="420"/>
              </a:spcBef>
              <a:defRPr sz="2500"/>
            </a:lvl3pPr>
            <a:lvl4pPr marL="1436753" indent="-315330">
              <a:spcBef>
                <a:spcPts val="420"/>
              </a:spcBef>
              <a:defRPr sz="2500"/>
            </a:lvl4pPr>
            <a:lvl5pPr marL="1676578" indent="-239833">
              <a:spcBef>
                <a:spcPts val="420"/>
              </a:spcBef>
              <a:defRPr sz="25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26" name="Picture 2" descr="D:\Biz\_Jim\_  Supermkt Refrig\graphics\bmps\agenda.png"/>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413385" y="1600200"/>
            <a:ext cx="2355326" cy="2892436"/>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custDataLst>
              <p:tags r:id="rId3"/>
            </p:custDataLst>
          </p:nvPr>
        </p:nvSpPr>
        <p:spPr>
          <a:xfrm>
            <a:off x="11648532" y="9350006"/>
            <a:ext cx="581890" cy="257264"/>
          </a:xfrm>
        </p:spPr>
        <p:txBody>
          <a:bodyPr/>
          <a:lstStyle/>
          <a:p>
            <a:pPr>
              <a:defRPr/>
            </a:pPr>
            <a:fld id="{48C2C155-D644-4702-9C67-F82F8DFC3889}"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8" name="Footer Placeholder 7"/>
          <p:cNvSpPr>
            <a:spLocks noGrp="1"/>
          </p:cNvSpPr>
          <p:nvPr>
            <p:ph type="ftr" sz="quarter" idx="11"/>
            <p:custDataLst>
              <p:tags r:id="rId4"/>
            </p:custDataLst>
          </p:nvPr>
        </p:nvSpPr>
        <p:spPr/>
        <p:txBody>
          <a:bodyPr/>
          <a:lstStyle/>
          <a:p>
            <a:pPr>
              <a:defRPr/>
            </a:pPr>
            <a:endParaRPr lang="en-US">
              <a:solidFill>
                <a:srgbClr val="709021">
                  <a:lumMod val="75000"/>
                </a:srgbClr>
              </a:solidFill>
            </a:endParaRPr>
          </a:p>
        </p:txBody>
      </p:sp>
      <p:sp>
        <p:nvSpPr>
          <p:cNvPr id="9" name="Slide Number Placeholder 8"/>
          <p:cNvSpPr>
            <a:spLocks noGrp="1"/>
          </p:cNvSpPr>
          <p:nvPr>
            <p:ph type="sldNum" sz="quarter" idx="12"/>
            <p:custDataLst>
              <p:tags r:id="rId5"/>
            </p:custDataLst>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
        <p:nvSpPr>
          <p:cNvPr id="10" name="Text Placeholder 12"/>
          <p:cNvSpPr>
            <a:spLocks noGrp="1"/>
          </p:cNvSpPr>
          <p:nvPr>
            <p:ph type="body" sz="quarter" idx="17" hasCustomPrompt="1"/>
            <p:custDataLst>
              <p:tags r:id="rId6"/>
            </p:custDataLst>
          </p:nvPr>
        </p:nvSpPr>
        <p:spPr>
          <a:xfrm>
            <a:off x="3031331" y="1600200"/>
            <a:ext cx="9214737" cy="542917"/>
          </a:xfrm>
          <a:noFill/>
          <a:ln w="9525">
            <a:noFill/>
            <a:miter lim="800000"/>
            <a:headEnd/>
            <a:tailEnd/>
          </a:ln>
        </p:spPr>
        <p:txBody>
          <a:bodyPr anchor="ctr" anchorCtr="0"/>
          <a:lstStyle>
            <a:lvl1pPr marL="0" indent="0">
              <a:lnSpc>
                <a:spcPct val="90000"/>
              </a:lnSpc>
              <a:buNone/>
              <a:defRPr kumimoji="0" lang="en-US" sz="3900" b="0" i="0" u="none" strike="noStrike" kern="1200" cap="none" spc="0" normalizeH="0" baseline="0" noProof="0" dirty="0" smtClean="0">
                <a:ln>
                  <a:noFill/>
                </a:ln>
                <a:solidFill>
                  <a:schemeClr val="accent3"/>
                </a:solidFill>
                <a:effectLst/>
                <a:uLnTx/>
                <a:uFillTx/>
                <a:latin typeface="Segoe UI Semibold" panose="020B0702040204020203" pitchFamily="34" charset="0"/>
                <a:ea typeface="+mj-ea"/>
                <a:cs typeface="+mj-cs"/>
              </a:defRPr>
            </a:lvl1pPr>
          </a:lstStyle>
          <a:p>
            <a:pPr lvl="0"/>
            <a:r>
              <a:rPr lang="en-US" dirty="0" smtClean="0"/>
              <a:t>Part 1 / Part 2</a:t>
            </a:r>
            <a:endParaRPr lang="en-US" dirty="0"/>
          </a:p>
        </p:txBody>
      </p:sp>
    </p:spTree>
    <p:extLst>
      <p:ext uri="{BB962C8B-B14F-4D97-AF65-F5344CB8AC3E}">
        <p14:creationId xmlns:p14="http://schemas.microsoft.com/office/powerpoint/2010/main" val="40176689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Module Marker">
    <p:bg>
      <p:bgPr>
        <a:solidFill>
          <a:srgbClr val="FF000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644146" y="3326944"/>
            <a:ext cx="5345353" cy="1861433"/>
          </a:xfrm>
        </p:spPr>
        <p:txBody>
          <a:bodyPr wrap="square">
            <a:spAutoFit/>
          </a:bodyPr>
          <a:lstStyle>
            <a:lvl1pPr>
              <a:defRPr sz="13400" b="1">
                <a:solidFill>
                  <a:schemeClr val="bg1"/>
                </a:solidFill>
                <a:latin typeface="+mn-lt"/>
              </a:defRPr>
            </a:lvl1pPr>
          </a:lstStyle>
          <a:p>
            <a:r>
              <a:rPr lang="en-US" dirty="0" smtClean="0"/>
              <a:t>#</a:t>
            </a:r>
            <a:endParaRPr lang="en-US" dirty="0"/>
          </a:p>
        </p:txBody>
      </p:sp>
      <p:sp>
        <p:nvSpPr>
          <p:cNvPr id="9" name="Title 1"/>
          <p:cNvSpPr txBox="1">
            <a:spLocks/>
          </p:cNvSpPr>
          <p:nvPr userDrawn="1"/>
        </p:nvSpPr>
        <p:spPr bwMode="auto">
          <a:xfrm>
            <a:off x="1528816" y="3637172"/>
            <a:ext cx="4755617" cy="1396074"/>
          </a:xfrm>
          <a:prstGeom prst="rect">
            <a:avLst/>
          </a:prstGeom>
          <a:noFill/>
          <a:ln w="9525">
            <a:noFill/>
            <a:miter lim="800000"/>
            <a:headEnd/>
            <a:tailEnd/>
          </a:ln>
        </p:spPr>
        <p:txBody>
          <a:bodyPr vert="horz" wrap="square" lIns="0" tIns="0" rIns="0" bIns="0" numCol="1" anchor="b" anchorCtr="0" compatLnSpc="1">
            <a:prstTxWarp prst="textNoShape">
              <a:avLst/>
            </a:prstTxWarp>
            <a:spAutoFit/>
          </a:bodyPr>
          <a:lstStyle>
            <a:lvl1pPr>
              <a:defRPr sz="4400" b="1">
                <a:solidFill>
                  <a:schemeClr val="bg1"/>
                </a:solidFill>
              </a:defRPr>
            </a:lvl1pPr>
          </a:lstStyle>
          <a:p>
            <a:pPr defTabSz="913851" eaLnBrk="0" fontAlgn="base" hangingPunct="0">
              <a:lnSpc>
                <a:spcPct val="90000"/>
              </a:lnSpc>
              <a:spcBef>
                <a:spcPct val="0"/>
              </a:spcBef>
              <a:spcAft>
                <a:spcPct val="0"/>
              </a:spcAft>
              <a:defRPr/>
            </a:pPr>
            <a:r>
              <a:rPr lang="en-US" sz="10100" dirty="0" smtClean="0">
                <a:solidFill>
                  <a:prstClr val="white"/>
                </a:solidFill>
                <a:ea typeface="+mj-ea"/>
                <a:cs typeface="+mj-cs"/>
              </a:rPr>
              <a:t>Module</a:t>
            </a:r>
            <a:endParaRPr lang="en-US" sz="10100" dirty="0">
              <a:solidFill>
                <a:prstClr val="white"/>
              </a:solidFill>
              <a:ea typeface="+mj-ea"/>
              <a:cs typeface="+mj-cs"/>
            </a:endParaRPr>
          </a:p>
        </p:txBody>
      </p:sp>
      <p:sp>
        <p:nvSpPr>
          <p:cNvPr id="7" name="Date Placeholder 7"/>
          <p:cNvSpPr>
            <a:spLocks noGrp="1"/>
          </p:cNvSpPr>
          <p:nvPr>
            <p:ph type="dt" sz="half" idx="18"/>
          </p:nvPr>
        </p:nvSpPr>
        <p:spPr>
          <a:xfrm>
            <a:off x="11648532" y="9651628"/>
            <a:ext cx="581890" cy="257264"/>
          </a:xfrm>
          <a:solidFill>
            <a:schemeClr val="bg1"/>
          </a:solidFill>
        </p:spPr>
        <p:txBody>
          <a:bodyPr/>
          <a:lstStyle/>
          <a:p>
            <a:pPr>
              <a:defRPr/>
            </a:pPr>
            <a:fld id="{21373C5F-B4B5-4691-88CC-FC2252EBC45C}"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8" name="Footer Placeholder 8"/>
          <p:cNvSpPr>
            <a:spLocks noGrp="1"/>
          </p:cNvSpPr>
          <p:nvPr>
            <p:ph type="ftr" sz="quarter" idx="19"/>
          </p:nvPr>
        </p:nvSpPr>
        <p:spPr>
          <a:xfrm>
            <a:off x="1157398" y="9601200"/>
            <a:ext cx="9929270" cy="301622"/>
          </a:xfrm>
          <a:solidFill>
            <a:schemeClr val="bg1"/>
          </a:solidFill>
        </p:spPr>
        <p:txBody>
          <a:bodyPr/>
          <a:lstStyle/>
          <a:p>
            <a:pPr>
              <a:defRPr/>
            </a:pPr>
            <a:endParaRPr lang="en-US">
              <a:solidFill>
                <a:srgbClr val="709021">
                  <a:lumMod val="75000"/>
                </a:srgbClr>
              </a:solidFill>
            </a:endParaRPr>
          </a:p>
        </p:txBody>
      </p:sp>
      <p:sp>
        <p:nvSpPr>
          <p:cNvPr id="10" name="Slide Number Placeholder 9"/>
          <p:cNvSpPr>
            <a:spLocks noGrp="1"/>
          </p:cNvSpPr>
          <p:nvPr>
            <p:ph type="sldNum" sz="quarter" idx="20"/>
          </p:nvPr>
        </p:nvSpPr>
        <p:spPr>
          <a:xfrm>
            <a:off x="12330598" y="9601200"/>
            <a:ext cx="471002" cy="301622"/>
          </a:xfrm>
          <a:solidFill>
            <a:schemeClr val="bg1"/>
          </a:solidFill>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Tree>
    <p:extLst>
      <p:ext uri="{BB962C8B-B14F-4D97-AF65-F5344CB8AC3E}">
        <p14:creationId xmlns:p14="http://schemas.microsoft.com/office/powerpoint/2010/main" val="34788033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Query">
    <p:bg>
      <p:bgPr>
        <a:solidFill>
          <a:srgbClr val="E2BEFE"/>
        </a:soli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lvl1pPr>
              <a:defRPr>
                <a:solidFill>
                  <a:schemeClr val="tx1"/>
                </a:solidFill>
              </a:defRPr>
            </a:lvl1pPr>
          </a:lstStyle>
          <a:p>
            <a:r>
              <a:rPr lang="en-US" smtClean="0"/>
              <a:t>Click to edit Master title style</a:t>
            </a:r>
            <a:endParaRPr lang="en-US" dirty="0"/>
          </a:p>
        </p:txBody>
      </p:sp>
      <p:sp>
        <p:nvSpPr>
          <p:cNvPr id="3" name="Date Placeholder 2"/>
          <p:cNvSpPr>
            <a:spLocks noGrp="1"/>
          </p:cNvSpPr>
          <p:nvPr>
            <p:ph type="dt" sz="half" idx="10"/>
            <p:custDataLst>
              <p:tags r:id="rId2"/>
            </p:custDataLst>
          </p:nvPr>
        </p:nvSpPr>
        <p:spPr>
          <a:xfrm>
            <a:off x="11648532" y="9350006"/>
            <a:ext cx="581890" cy="257264"/>
          </a:xfrm>
        </p:spPr>
        <p:txBody>
          <a:bodyPr/>
          <a:lstStyle/>
          <a:p>
            <a:pPr>
              <a:defRPr/>
            </a:pPr>
            <a:fld id="{8D2691F1-B9F4-4D2D-82D5-2A96B4B11445}"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6" name="Footer Placeholder 5"/>
          <p:cNvSpPr>
            <a:spLocks noGrp="1"/>
          </p:cNvSpPr>
          <p:nvPr>
            <p:ph type="ftr" sz="quarter" idx="11"/>
            <p:custDataLst>
              <p:tags r:id="rId3"/>
            </p:custDataLst>
          </p:nvPr>
        </p:nvSpPr>
        <p:spPr/>
        <p:txBody>
          <a:bodyPr/>
          <a:lstStyle/>
          <a:p>
            <a:pPr>
              <a:defRPr/>
            </a:pPr>
            <a:endParaRPr lang="en-US">
              <a:solidFill>
                <a:srgbClr val="709021">
                  <a:lumMod val="75000"/>
                </a:srgbClr>
              </a:solidFill>
            </a:endParaRPr>
          </a:p>
        </p:txBody>
      </p:sp>
      <p:sp>
        <p:nvSpPr>
          <p:cNvPr id="8" name="Slide Number Placeholder 7"/>
          <p:cNvSpPr>
            <a:spLocks noGrp="1"/>
          </p:cNvSpPr>
          <p:nvPr>
            <p:ph type="sldNum" sz="quarter" idx="12"/>
            <p:custDataLst>
              <p:tags r:id="rId4"/>
            </p:custDataLst>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Tree>
    <p:extLst>
      <p:ext uri="{BB962C8B-B14F-4D97-AF65-F5344CB8AC3E}">
        <p14:creationId xmlns:p14="http://schemas.microsoft.com/office/powerpoint/2010/main" val="42403627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CYU, etc">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657985" y="132874"/>
            <a:ext cx="10572433" cy="627983"/>
          </a:xfrm>
        </p:spPr>
        <p:txBody>
          <a:bodyPr/>
          <a:lstStyle>
            <a:lvl1pPr>
              <a:defRPr sz="4500">
                <a:solidFill>
                  <a:srgbClr val="0000FF"/>
                </a:solidFill>
                <a:latin typeface="+mn-lt"/>
              </a:defRPr>
            </a:lvl1pPr>
          </a:lstStyle>
          <a:p>
            <a:r>
              <a:rPr lang="en-US" smtClean="0"/>
              <a:t>Click to edit Master title style</a:t>
            </a:r>
            <a:endParaRPr lang="en-US" dirty="0"/>
          </a:p>
        </p:txBody>
      </p:sp>
      <p:sp>
        <p:nvSpPr>
          <p:cNvPr id="3" name="Date Placeholder 2"/>
          <p:cNvSpPr>
            <a:spLocks noGrp="1"/>
          </p:cNvSpPr>
          <p:nvPr>
            <p:ph type="dt" sz="half" idx="10"/>
            <p:custDataLst>
              <p:tags r:id="rId2"/>
            </p:custDataLst>
          </p:nvPr>
        </p:nvSpPr>
        <p:spPr>
          <a:xfrm>
            <a:off x="11648532" y="9350006"/>
            <a:ext cx="581890" cy="257264"/>
          </a:xfrm>
        </p:spPr>
        <p:txBody>
          <a:bodyPr/>
          <a:lstStyle/>
          <a:p>
            <a:pPr>
              <a:defRPr/>
            </a:pPr>
            <a:fld id="{EF48BBE8-A2DC-44A2-9CEC-4BAF22677528}"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6" name="Footer Placeholder 5"/>
          <p:cNvSpPr>
            <a:spLocks noGrp="1"/>
          </p:cNvSpPr>
          <p:nvPr>
            <p:ph type="ftr" sz="quarter" idx="11"/>
            <p:custDataLst>
              <p:tags r:id="rId3"/>
            </p:custDataLst>
          </p:nvPr>
        </p:nvSpPr>
        <p:spPr/>
        <p:txBody>
          <a:bodyPr/>
          <a:lstStyle/>
          <a:p>
            <a:pPr>
              <a:defRPr/>
            </a:pPr>
            <a:endParaRPr lang="en-US">
              <a:solidFill>
                <a:srgbClr val="709021">
                  <a:lumMod val="75000"/>
                </a:srgbClr>
              </a:solidFill>
            </a:endParaRPr>
          </a:p>
        </p:txBody>
      </p:sp>
      <p:sp>
        <p:nvSpPr>
          <p:cNvPr id="8" name="Slide Number Placeholder 7"/>
          <p:cNvSpPr>
            <a:spLocks noGrp="1"/>
          </p:cNvSpPr>
          <p:nvPr>
            <p:ph type="sldNum" sz="quarter" idx="12"/>
            <p:custDataLst>
              <p:tags r:id="rId4"/>
            </p:custDataLst>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Tree>
    <p:extLst>
      <p:ext uri="{BB962C8B-B14F-4D97-AF65-F5344CB8AC3E}">
        <p14:creationId xmlns:p14="http://schemas.microsoft.com/office/powerpoint/2010/main" val="10597986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Appendix Placeholder">
    <p:bg>
      <p:bgPr>
        <a:solidFill>
          <a:schemeClr val="accent3">
            <a:lumMod val="50000"/>
          </a:schemeClr>
        </a:solidFill>
        <a:effectLst/>
      </p:bgPr>
    </p:bg>
    <p:spTree>
      <p:nvGrpSpPr>
        <p:cNvPr id="1" name=""/>
        <p:cNvGrpSpPr/>
        <p:nvPr/>
      </p:nvGrpSpPr>
      <p:grpSpPr>
        <a:xfrm>
          <a:off x="0" y="0"/>
          <a:ext cx="0" cy="0"/>
          <a:chOff x="0" y="0"/>
          <a:chExt cx="0" cy="0"/>
        </a:xfrm>
      </p:grpSpPr>
      <p:sp>
        <p:nvSpPr>
          <p:cNvPr id="4" name="TextBox 3"/>
          <p:cNvSpPr txBox="1"/>
          <p:nvPr userDrawn="1"/>
        </p:nvSpPr>
        <p:spPr>
          <a:xfrm>
            <a:off x="404506" y="0"/>
            <a:ext cx="3307969" cy="775653"/>
          </a:xfrm>
          <a:prstGeom prst="rect">
            <a:avLst/>
          </a:prstGeom>
          <a:noFill/>
        </p:spPr>
        <p:txBody>
          <a:bodyPr wrap="square" lIns="0" tIns="0" rIns="0" bIns="0">
            <a:spAutoFit/>
          </a:bodyPr>
          <a:lstStyle/>
          <a:p>
            <a:pPr defTabSz="913851" fontAlgn="base">
              <a:spcBef>
                <a:spcPct val="0"/>
              </a:spcBef>
              <a:spcAft>
                <a:spcPct val="0"/>
              </a:spcAft>
              <a:defRPr/>
            </a:pPr>
            <a:r>
              <a:rPr lang="en-US" sz="5000" b="1" dirty="0">
                <a:solidFill>
                  <a:srgbClr val="E58200">
                    <a:lumMod val="40000"/>
                    <a:lumOff val="60000"/>
                  </a:srgbClr>
                </a:solidFill>
                <a:latin typeface="Arial" charset="0"/>
                <a:ea typeface="Arial Unicode MS" pitchFamily="34" charset="-128"/>
                <a:cs typeface="Arial" charset="0"/>
              </a:rPr>
              <a:t>APPENDIX</a:t>
            </a:r>
          </a:p>
        </p:txBody>
      </p:sp>
      <p:sp>
        <p:nvSpPr>
          <p:cNvPr id="9" name="Title 8"/>
          <p:cNvSpPr>
            <a:spLocks noGrp="1"/>
          </p:cNvSpPr>
          <p:nvPr>
            <p:ph type="title" hasCustomPrompt="1"/>
          </p:nvPr>
        </p:nvSpPr>
        <p:spPr>
          <a:xfrm>
            <a:off x="3889094" y="-1"/>
            <a:ext cx="8912506" cy="1088137"/>
          </a:xfrm>
        </p:spPr>
        <p:txBody>
          <a:bodyPr anchor="t"/>
          <a:lstStyle>
            <a:lvl1pPr algn="l">
              <a:defRPr sz="3900" b="1">
                <a:solidFill>
                  <a:schemeClr val="bg1"/>
                </a:solidFill>
              </a:defRPr>
            </a:lvl1pPr>
          </a:lstStyle>
          <a:p>
            <a:r>
              <a:rPr lang="en-US" dirty="0" smtClean="0"/>
              <a:t>Click to note what this is (doc title or file name or both)</a:t>
            </a:r>
            <a:endParaRPr lang="en-US" dirty="0"/>
          </a:p>
        </p:txBody>
      </p:sp>
      <p:sp>
        <p:nvSpPr>
          <p:cNvPr id="12" name="Content Placeholder 2"/>
          <p:cNvSpPr>
            <a:spLocks noGrp="1" noChangeAspect="1"/>
          </p:cNvSpPr>
          <p:nvPr>
            <p:ph idx="1"/>
          </p:nvPr>
        </p:nvSpPr>
        <p:spPr>
          <a:xfrm>
            <a:off x="256032" y="2368296"/>
            <a:ext cx="5440680" cy="7040880"/>
          </a:xfrm>
          <a:solidFill>
            <a:schemeClr val="accent3">
              <a:lumMod val="20000"/>
              <a:lumOff val="80000"/>
            </a:schemeClr>
          </a:solidFill>
        </p:spPr>
        <p:txBody>
          <a:bodyPr>
            <a:noAutofit/>
          </a:bodyPr>
          <a:lstStyle>
            <a:lvl1pPr>
              <a:buNone/>
              <a:defRPr sz="2500">
                <a:solidFill>
                  <a:schemeClr val="accent3">
                    <a:lumMod val="75000"/>
                  </a:schemeClr>
                </a:solidFill>
              </a:defRPr>
            </a:lvl1pPr>
            <a:lvl2pPr>
              <a:defRPr sz="2500">
                <a:solidFill>
                  <a:schemeClr val="bg1"/>
                </a:solidFill>
              </a:defRPr>
            </a:lvl2pPr>
            <a:lvl3pPr>
              <a:defRPr sz="2500">
                <a:solidFill>
                  <a:schemeClr val="bg1"/>
                </a:solidFill>
              </a:defRPr>
            </a:lvl3pPr>
            <a:lvl4pPr>
              <a:defRPr sz="2500">
                <a:solidFill>
                  <a:schemeClr val="bg1"/>
                </a:solidFill>
              </a:defRPr>
            </a:lvl4pPr>
            <a:lvl5pPr>
              <a:defRPr sz="2500">
                <a:solidFill>
                  <a:schemeClr val="bg1"/>
                </a:solidFill>
              </a:defRPr>
            </a:lvl5pPr>
          </a:lstStyle>
          <a:p>
            <a:pPr lvl="0"/>
            <a:r>
              <a:rPr lang="en-US" smtClean="0"/>
              <a:t>Click to edit Master text styles</a:t>
            </a:r>
          </a:p>
        </p:txBody>
      </p:sp>
      <p:sp>
        <p:nvSpPr>
          <p:cNvPr id="14" name="Content Placeholder 2"/>
          <p:cNvSpPr>
            <a:spLocks noGrp="1" noChangeAspect="1"/>
          </p:cNvSpPr>
          <p:nvPr>
            <p:ph idx="13"/>
          </p:nvPr>
        </p:nvSpPr>
        <p:spPr>
          <a:xfrm>
            <a:off x="7040880" y="2368296"/>
            <a:ext cx="5440680" cy="7040880"/>
          </a:xfrm>
          <a:solidFill>
            <a:schemeClr val="accent3">
              <a:lumMod val="20000"/>
              <a:lumOff val="80000"/>
            </a:schemeClr>
          </a:solidFill>
        </p:spPr>
        <p:txBody>
          <a:bodyPr>
            <a:noAutofit/>
          </a:bodyPr>
          <a:lstStyle>
            <a:lvl1pPr>
              <a:buNone/>
              <a:defRPr sz="2500">
                <a:solidFill>
                  <a:schemeClr val="accent3">
                    <a:lumMod val="75000"/>
                  </a:schemeClr>
                </a:solidFill>
              </a:defRPr>
            </a:lvl1pPr>
            <a:lvl2pPr>
              <a:defRPr sz="2500">
                <a:solidFill>
                  <a:schemeClr val="bg1"/>
                </a:solidFill>
              </a:defRPr>
            </a:lvl2pPr>
            <a:lvl3pPr>
              <a:defRPr sz="2500">
                <a:solidFill>
                  <a:schemeClr val="bg1"/>
                </a:solidFill>
              </a:defRPr>
            </a:lvl3pPr>
            <a:lvl4pPr>
              <a:defRPr sz="2500">
                <a:solidFill>
                  <a:schemeClr val="bg1"/>
                </a:solidFill>
              </a:defRPr>
            </a:lvl4pPr>
            <a:lvl5pPr>
              <a:defRPr sz="2500">
                <a:solidFill>
                  <a:schemeClr val="bg1"/>
                </a:solidFill>
              </a:defRPr>
            </a:lvl5pPr>
          </a:lstStyle>
          <a:p>
            <a:pPr lvl="0"/>
            <a:r>
              <a:rPr lang="en-US" smtClean="0"/>
              <a:t>Click to edit Master text styles</a:t>
            </a:r>
          </a:p>
        </p:txBody>
      </p:sp>
      <p:sp>
        <p:nvSpPr>
          <p:cNvPr id="30" name="TextBox 29"/>
          <p:cNvSpPr txBox="1"/>
          <p:nvPr userDrawn="1"/>
        </p:nvSpPr>
        <p:spPr>
          <a:xfrm>
            <a:off x="256041" y="1425903"/>
            <a:ext cx="6180999" cy="698037"/>
          </a:xfrm>
          <a:prstGeom prst="rect">
            <a:avLst/>
          </a:prstGeom>
          <a:noFill/>
        </p:spPr>
        <p:txBody>
          <a:bodyPr wrap="square" lIns="0" tIns="0" rIns="0" bIns="0" rtlCol="0">
            <a:spAutoFit/>
          </a:bodyPr>
          <a:lstStyle/>
          <a:p>
            <a:pPr defTabSz="913851" fontAlgn="base">
              <a:lnSpc>
                <a:spcPct val="90000"/>
              </a:lnSpc>
              <a:spcBef>
                <a:spcPct val="0"/>
              </a:spcBef>
              <a:spcAft>
                <a:spcPct val="0"/>
              </a:spcAft>
            </a:pPr>
            <a:r>
              <a:rPr lang="en-US" sz="2800" b="1" dirty="0" smtClean="0">
                <a:solidFill>
                  <a:srgbClr val="E58200"/>
                </a:solidFill>
                <a:ea typeface="Arial Unicode MS" pitchFamily="34" charset="-128"/>
                <a:cs typeface="Arial" charset="0"/>
              </a:rPr>
              <a:t>Word doc</a:t>
            </a:r>
            <a:r>
              <a:rPr lang="en-US" sz="2200" b="1" dirty="0" smtClean="0">
                <a:solidFill>
                  <a:srgbClr val="E58200"/>
                </a:solidFill>
                <a:ea typeface="Arial Unicode MS" pitchFamily="34" charset="-128"/>
                <a:cs typeface="Arial" charset="0"/>
              </a:rPr>
              <a:t>; to open in Word:</a:t>
            </a:r>
          </a:p>
          <a:p>
            <a:pPr defTabSz="913851" fontAlgn="base">
              <a:lnSpc>
                <a:spcPct val="90000"/>
              </a:lnSpc>
              <a:spcBef>
                <a:spcPct val="0"/>
              </a:spcBef>
              <a:spcAft>
                <a:spcPct val="0"/>
              </a:spcAft>
            </a:pPr>
            <a:r>
              <a:rPr lang="en-US" sz="2200" b="1" dirty="0" smtClean="0">
                <a:solidFill>
                  <a:srgbClr val="E58200"/>
                </a:solidFill>
                <a:ea typeface="Arial Unicode MS" pitchFamily="34" charset="-128"/>
                <a:cs typeface="Arial" charset="0"/>
              </a:rPr>
              <a:t>Right click, &amp; select Document Object | Open</a:t>
            </a:r>
            <a:endParaRPr lang="en-US" sz="2200" b="1" dirty="0">
              <a:solidFill>
                <a:srgbClr val="E58200"/>
              </a:solidFill>
              <a:ea typeface="Arial Unicode MS" pitchFamily="34" charset="-128"/>
              <a:cs typeface="Arial" charset="0"/>
            </a:endParaRPr>
          </a:p>
        </p:txBody>
      </p:sp>
      <p:sp>
        <p:nvSpPr>
          <p:cNvPr id="31" name="TextBox 30"/>
          <p:cNvSpPr txBox="1"/>
          <p:nvPr userDrawn="1"/>
        </p:nvSpPr>
        <p:spPr>
          <a:xfrm>
            <a:off x="7040880" y="1425903"/>
            <a:ext cx="5440680" cy="698037"/>
          </a:xfrm>
          <a:prstGeom prst="rect">
            <a:avLst/>
          </a:prstGeom>
          <a:noFill/>
        </p:spPr>
        <p:txBody>
          <a:bodyPr wrap="square" lIns="0" tIns="0" rIns="0" bIns="0" rtlCol="0">
            <a:spAutoFit/>
          </a:bodyPr>
          <a:lstStyle/>
          <a:p>
            <a:pPr defTabSz="913851" fontAlgn="base">
              <a:lnSpc>
                <a:spcPct val="90000"/>
              </a:lnSpc>
              <a:spcBef>
                <a:spcPct val="0"/>
              </a:spcBef>
              <a:spcAft>
                <a:spcPct val="0"/>
              </a:spcAft>
            </a:pPr>
            <a:r>
              <a:rPr lang="en-US" sz="2800" b="1" dirty="0" smtClean="0">
                <a:solidFill>
                  <a:srgbClr val="E58200"/>
                </a:solidFill>
                <a:ea typeface="Arial Unicode MS" pitchFamily="34" charset="-128"/>
                <a:cs typeface="Arial" charset="0"/>
              </a:rPr>
              <a:t>Adobe Acrobat (PDF)</a:t>
            </a:r>
          </a:p>
          <a:p>
            <a:pPr defTabSz="913851" fontAlgn="base">
              <a:lnSpc>
                <a:spcPct val="90000"/>
              </a:lnSpc>
              <a:spcBef>
                <a:spcPct val="0"/>
              </a:spcBef>
              <a:spcAft>
                <a:spcPct val="0"/>
              </a:spcAft>
              <a:defRPr/>
            </a:pPr>
            <a:r>
              <a:rPr lang="en-US" sz="2200" b="1" dirty="0" smtClean="0">
                <a:solidFill>
                  <a:srgbClr val="E58200"/>
                </a:solidFill>
              </a:rPr>
              <a:t>Double-click to open</a:t>
            </a:r>
            <a:endParaRPr lang="en-US" sz="2200" b="1" dirty="0">
              <a:solidFill>
                <a:srgbClr val="E58200"/>
              </a:solidFill>
            </a:endParaRPr>
          </a:p>
        </p:txBody>
      </p:sp>
      <p:sp>
        <p:nvSpPr>
          <p:cNvPr id="15" name="Date Placeholder 7"/>
          <p:cNvSpPr>
            <a:spLocks noGrp="1"/>
          </p:cNvSpPr>
          <p:nvPr>
            <p:ph type="dt" sz="half" idx="18"/>
          </p:nvPr>
        </p:nvSpPr>
        <p:spPr>
          <a:xfrm>
            <a:off x="11648532" y="9651628"/>
            <a:ext cx="581890" cy="257264"/>
          </a:xfrm>
          <a:solidFill>
            <a:schemeClr val="bg1"/>
          </a:solidFill>
        </p:spPr>
        <p:txBody>
          <a:bodyPr/>
          <a:lstStyle/>
          <a:p>
            <a:pPr>
              <a:defRPr/>
            </a:pPr>
            <a:fld id="{62AA9590-BD1A-4191-A6A0-4B1CDF4DE717}"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16" name="Footer Placeholder 8"/>
          <p:cNvSpPr>
            <a:spLocks noGrp="1"/>
          </p:cNvSpPr>
          <p:nvPr>
            <p:ph type="ftr" sz="quarter" idx="19"/>
          </p:nvPr>
        </p:nvSpPr>
        <p:spPr>
          <a:xfrm>
            <a:off x="1157398" y="9601200"/>
            <a:ext cx="9929270" cy="301622"/>
          </a:xfrm>
          <a:solidFill>
            <a:schemeClr val="bg1"/>
          </a:solidFill>
        </p:spPr>
        <p:txBody>
          <a:bodyPr/>
          <a:lstStyle/>
          <a:p>
            <a:pPr>
              <a:defRPr/>
            </a:pPr>
            <a:endParaRPr lang="en-US">
              <a:solidFill>
                <a:srgbClr val="709021">
                  <a:lumMod val="75000"/>
                </a:srgbClr>
              </a:solidFill>
            </a:endParaRPr>
          </a:p>
        </p:txBody>
      </p:sp>
      <p:sp>
        <p:nvSpPr>
          <p:cNvPr id="17" name="Slide Number Placeholder 9"/>
          <p:cNvSpPr>
            <a:spLocks noGrp="1"/>
          </p:cNvSpPr>
          <p:nvPr>
            <p:ph type="sldNum" sz="quarter" idx="20"/>
          </p:nvPr>
        </p:nvSpPr>
        <p:spPr>
          <a:xfrm>
            <a:off x="12330598" y="9601200"/>
            <a:ext cx="471002" cy="301622"/>
          </a:xfrm>
          <a:solidFill>
            <a:schemeClr val="bg1"/>
          </a:solidFill>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Tree>
    <p:extLst>
      <p:ext uri="{BB962C8B-B14F-4D97-AF65-F5344CB8AC3E}">
        <p14:creationId xmlns:p14="http://schemas.microsoft.com/office/powerpoint/2010/main" val="18982769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Workbook Page Placeholder">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noChangeAspect="1"/>
          </p:cNvSpPr>
          <p:nvPr>
            <p:ph idx="1"/>
            <p:custDataLst>
              <p:tags r:id="rId1"/>
            </p:custDataLst>
          </p:nvPr>
        </p:nvSpPr>
        <p:spPr>
          <a:xfrm>
            <a:off x="256032" y="2368296"/>
            <a:ext cx="5440680" cy="7040880"/>
          </a:xfrm>
          <a:solidFill>
            <a:schemeClr val="bg1">
              <a:lumMod val="85000"/>
            </a:schemeClr>
          </a:solidFill>
        </p:spPr>
        <p:txBody>
          <a:bodyPr>
            <a:noAutofit/>
          </a:bodyPr>
          <a:lstStyle>
            <a:lvl1pPr>
              <a:buNone/>
              <a:defRPr sz="2500">
                <a:solidFill>
                  <a:schemeClr val="tx1">
                    <a:lumMod val="50000"/>
                    <a:lumOff val="50000"/>
                  </a:schemeClr>
                </a:solidFill>
              </a:defRPr>
            </a:lvl1pPr>
            <a:lvl2pPr>
              <a:defRPr sz="2500">
                <a:solidFill>
                  <a:schemeClr val="bg1"/>
                </a:solidFill>
              </a:defRPr>
            </a:lvl2pPr>
            <a:lvl3pPr>
              <a:defRPr sz="2500">
                <a:solidFill>
                  <a:schemeClr val="bg1"/>
                </a:solidFill>
              </a:defRPr>
            </a:lvl3pPr>
            <a:lvl4pPr>
              <a:defRPr sz="2500">
                <a:solidFill>
                  <a:schemeClr val="bg1"/>
                </a:solidFill>
              </a:defRPr>
            </a:lvl4pPr>
            <a:lvl5pPr>
              <a:defRPr sz="2500">
                <a:solidFill>
                  <a:schemeClr val="bg1"/>
                </a:solidFill>
              </a:defRPr>
            </a:lvl5pPr>
          </a:lstStyle>
          <a:p>
            <a:pPr lvl="0"/>
            <a:r>
              <a:rPr lang="en-US" smtClean="0"/>
              <a:t>Click to edit Master text styles</a:t>
            </a:r>
          </a:p>
        </p:txBody>
      </p:sp>
      <p:sp>
        <p:nvSpPr>
          <p:cNvPr id="10" name="Title 8"/>
          <p:cNvSpPr>
            <a:spLocks noGrp="1"/>
          </p:cNvSpPr>
          <p:nvPr>
            <p:ph type="title" hasCustomPrompt="1"/>
            <p:custDataLst>
              <p:tags r:id="rId2"/>
            </p:custDataLst>
          </p:nvPr>
        </p:nvSpPr>
        <p:spPr>
          <a:xfrm>
            <a:off x="3889094" y="9"/>
            <a:ext cx="8912506" cy="1129555"/>
          </a:xfrm>
        </p:spPr>
        <p:txBody>
          <a:bodyPr anchor="t"/>
          <a:lstStyle>
            <a:lvl1pPr algn="l">
              <a:defRPr sz="3900" b="1">
                <a:solidFill>
                  <a:schemeClr val="bg1"/>
                </a:solidFill>
              </a:defRPr>
            </a:lvl1pPr>
          </a:lstStyle>
          <a:p>
            <a:r>
              <a:rPr lang="en-US" dirty="0" smtClean="0"/>
              <a:t>Click to note what this is (doc title or file name or both)</a:t>
            </a:r>
            <a:endParaRPr lang="en-US" dirty="0"/>
          </a:p>
        </p:txBody>
      </p:sp>
      <p:sp>
        <p:nvSpPr>
          <p:cNvPr id="9" name="Content Placeholder 2"/>
          <p:cNvSpPr>
            <a:spLocks noGrp="1" noChangeAspect="1"/>
          </p:cNvSpPr>
          <p:nvPr>
            <p:ph idx="13"/>
            <p:custDataLst>
              <p:tags r:id="rId3"/>
            </p:custDataLst>
          </p:nvPr>
        </p:nvSpPr>
        <p:spPr>
          <a:xfrm>
            <a:off x="7040880" y="2368296"/>
            <a:ext cx="5440680" cy="7040880"/>
          </a:xfrm>
          <a:solidFill>
            <a:schemeClr val="bg1">
              <a:lumMod val="85000"/>
            </a:schemeClr>
          </a:solidFill>
        </p:spPr>
        <p:txBody>
          <a:bodyPr>
            <a:noAutofit/>
          </a:bodyPr>
          <a:lstStyle>
            <a:lvl1pPr>
              <a:buNone/>
              <a:defRPr sz="2500">
                <a:solidFill>
                  <a:schemeClr val="tx1">
                    <a:lumMod val="50000"/>
                    <a:lumOff val="50000"/>
                  </a:schemeClr>
                </a:solidFill>
              </a:defRPr>
            </a:lvl1pPr>
            <a:lvl2pPr>
              <a:defRPr sz="2500">
                <a:solidFill>
                  <a:schemeClr val="bg1"/>
                </a:solidFill>
              </a:defRPr>
            </a:lvl2pPr>
            <a:lvl3pPr>
              <a:defRPr sz="2500">
                <a:solidFill>
                  <a:schemeClr val="bg1"/>
                </a:solidFill>
              </a:defRPr>
            </a:lvl3pPr>
            <a:lvl4pPr>
              <a:defRPr sz="2500">
                <a:solidFill>
                  <a:schemeClr val="bg1"/>
                </a:solidFill>
              </a:defRPr>
            </a:lvl4pPr>
            <a:lvl5pPr>
              <a:defRPr sz="2500">
                <a:solidFill>
                  <a:schemeClr val="bg1"/>
                </a:solidFill>
              </a:defRPr>
            </a:lvl5pPr>
          </a:lstStyle>
          <a:p>
            <a:pPr lvl="0"/>
            <a:r>
              <a:rPr lang="en-US" smtClean="0"/>
              <a:t>Click to edit Master text styles</a:t>
            </a:r>
          </a:p>
        </p:txBody>
      </p:sp>
      <p:sp>
        <p:nvSpPr>
          <p:cNvPr id="11" name="TextBox 10"/>
          <p:cNvSpPr txBox="1"/>
          <p:nvPr userDrawn="1">
            <p:custDataLst>
              <p:tags r:id="rId4"/>
            </p:custDataLst>
          </p:nvPr>
        </p:nvSpPr>
        <p:spPr>
          <a:xfrm>
            <a:off x="404505" y="0"/>
            <a:ext cx="3153597" cy="790686"/>
          </a:xfrm>
          <a:prstGeom prst="rect">
            <a:avLst/>
          </a:prstGeom>
          <a:noFill/>
        </p:spPr>
        <p:txBody>
          <a:bodyPr wrap="square" lIns="0" tIns="0" rIns="0" bIns="0">
            <a:spAutoFit/>
          </a:bodyPr>
          <a:lstStyle/>
          <a:p>
            <a:pPr defTabSz="913851" fontAlgn="base">
              <a:spcBef>
                <a:spcPct val="0"/>
              </a:spcBef>
              <a:spcAft>
                <a:spcPct val="0"/>
              </a:spcAft>
              <a:defRPr/>
            </a:pPr>
            <a:r>
              <a:rPr lang="en-US" sz="5000" b="1" dirty="0" smtClean="0">
                <a:solidFill>
                  <a:prstClr val="white">
                    <a:lumMod val="65000"/>
                  </a:prstClr>
                </a:solidFill>
                <a:ea typeface="Arial Unicode MS" pitchFamily="34" charset="-128"/>
                <a:cs typeface="Arial" charset="0"/>
              </a:rPr>
              <a:t>WB Insert</a:t>
            </a:r>
            <a:endParaRPr lang="en-US" sz="5000" b="1" dirty="0">
              <a:solidFill>
                <a:prstClr val="white">
                  <a:lumMod val="65000"/>
                </a:prstClr>
              </a:solidFill>
              <a:ea typeface="Arial Unicode MS" pitchFamily="34" charset="-128"/>
              <a:cs typeface="Arial" charset="0"/>
            </a:endParaRPr>
          </a:p>
        </p:txBody>
      </p:sp>
      <p:sp>
        <p:nvSpPr>
          <p:cNvPr id="31" name="TextBox 30"/>
          <p:cNvSpPr txBox="1"/>
          <p:nvPr userDrawn="1">
            <p:custDataLst>
              <p:tags r:id="rId5"/>
            </p:custDataLst>
          </p:nvPr>
        </p:nvSpPr>
        <p:spPr>
          <a:xfrm>
            <a:off x="256041" y="1425903"/>
            <a:ext cx="6180999" cy="698037"/>
          </a:xfrm>
          <a:prstGeom prst="rect">
            <a:avLst/>
          </a:prstGeom>
          <a:noFill/>
        </p:spPr>
        <p:txBody>
          <a:bodyPr wrap="square" lIns="0" tIns="0" rIns="0" bIns="0" rtlCol="0">
            <a:spAutoFit/>
          </a:bodyPr>
          <a:lstStyle/>
          <a:p>
            <a:pPr defTabSz="913851" fontAlgn="base">
              <a:lnSpc>
                <a:spcPct val="90000"/>
              </a:lnSpc>
              <a:spcBef>
                <a:spcPct val="0"/>
              </a:spcBef>
              <a:spcAft>
                <a:spcPct val="0"/>
              </a:spcAft>
            </a:pPr>
            <a:r>
              <a:rPr lang="en-US" sz="2800" b="1" dirty="0" smtClean="0">
                <a:solidFill>
                  <a:prstClr val="white">
                    <a:lumMod val="85000"/>
                  </a:prstClr>
                </a:solidFill>
                <a:ea typeface="Arial Unicode MS" pitchFamily="34" charset="-128"/>
                <a:cs typeface="Arial" charset="0"/>
              </a:rPr>
              <a:t>Word doc</a:t>
            </a:r>
            <a:r>
              <a:rPr lang="en-US" sz="2200" b="1" dirty="0" smtClean="0">
                <a:solidFill>
                  <a:prstClr val="white">
                    <a:lumMod val="85000"/>
                  </a:prstClr>
                </a:solidFill>
                <a:ea typeface="Arial Unicode MS" pitchFamily="34" charset="-128"/>
                <a:cs typeface="Arial" charset="0"/>
              </a:rPr>
              <a:t>; to open in Word:</a:t>
            </a:r>
          </a:p>
          <a:p>
            <a:pPr defTabSz="913851" fontAlgn="base">
              <a:lnSpc>
                <a:spcPct val="90000"/>
              </a:lnSpc>
              <a:spcBef>
                <a:spcPct val="0"/>
              </a:spcBef>
              <a:spcAft>
                <a:spcPct val="0"/>
              </a:spcAft>
            </a:pPr>
            <a:r>
              <a:rPr lang="en-US" sz="2200" b="1" dirty="0" smtClean="0">
                <a:solidFill>
                  <a:prstClr val="white">
                    <a:lumMod val="85000"/>
                  </a:prstClr>
                </a:solidFill>
                <a:ea typeface="Arial Unicode MS" pitchFamily="34" charset="-128"/>
                <a:cs typeface="Arial" charset="0"/>
              </a:rPr>
              <a:t>Right click, &amp; select Document Object | Open</a:t>
            </a:r>
            <a:endParaRPr lang="en-US" sz="2200" b="1" dirty="0">
              <a:solidFill>
                <a:prstClr val="white">
                  <a:lumMod val="85000"/>
                </a:prstClr>
              </a:solidFill>
              <a:ea typeface="Arial Unicode MS" pitchFamily="34" charset="-128"/>
              <a:cs typeface="Arial" charset="0"/>
            </a:endParaRPr>
          </a:p>
        </p:txBody>
      </p:sp>
      <p:sp>
        <p:nvSpPr>
          <p:cNvPr id="32" name="TextBox 31"/>
          <p:cNvSpPr txBox="1"/>
          <p:nvPr userDrawn="1">
            <p:custDataLst>
              <p:tags r:id="rId6"/>
            </p:custDataLst>
          </p:nvPr>
        </p:nvSpPr>
        <p:spPr>
          <a:xfrm>
            <a:off x="7040880" y="1425903"/>
            <a:ext cx="5440680" cy="698037"/>
          </a:xfrm>
          <a:prstGeom prst="rect">
            <a:avLst/>
          </a:prstGeom>
          <a:noFill/>
        </p:spPr>
        <p:txBody>
          <a:bodyPr wrap="square" lIns="0" tIns="0" rIns="0" bIns="0" rtlCol="0">
            <a:spAutoFit/>
          </a:bodyPr>
          <a:lstStyle/>
          <a:p>
            <a:pPr defTabSz="913851" fontAlgn="base">
              <a:lnSpc>
                <a:spcPct val="90000"/>
              </a:lnSpc>
              <a:spcBef>
                <a:spcPct val="0"/>
              </a:spcBef>
              <a:spcAft>
                <a:spcPct val="0"/>
              </a:spcAft>
            </a:pPr>
            <a:r>
              <a:rPr lang="en-US" sz="2800" b="1" dirty="0" smtClean="0">
                <a:solidFill>
                  <a:prstClr val="white">
                    <a:lumMod val="85000"/>
                  </a:prstClr>
                </a:solidFill>
                <a:ea typeface="Arial Unicode MS" pitchFamily="34" charset="-128"/>
                <a:cs typeface="Arial" charset="0"/>
              </a:rPr>
              <a:t>Adobe Acrobat (PDF)</a:t>
            </a:r>
          </a:p>
          <a:p>
            <a:pPr defTabSz="913851" fontAlgn="base">
              <a:lnSpc>
                <a:spcPct val="90000"/>
              </a:lnSpc>
              <a:spcBef>
                <a:spcPct val="0"/>
              </a:spcBef>
              <a:spcAft>
                <a:spcPct val="0"/>
              </a:spcAft>
              <a:defRPr/>
            </a:pPr>
            <a:r>
              <a:rPr lang="en-US" sz="2200" b="1" dirty="0" smtClean="0">
                <a:solidFill>
                  <a:prstClr val="white">
                    <a:lumMod val="85000"/>
                  </a:prstClr>
                </a:solidFill>
              </a:rPr>
              <a:t>Double-click to open</a:t>
            </a:r>
            <a:endParaRPr lang="en-US" sz="2200" b="1" dirty="0">
              <a:solidFill>
                <a:prstClr val="white">
                  <a:lumMod val="85000"/>
                </a:prstClr>
              </a:solidFill>
            </a:endParaRPr>
          </a:p>
        </p:txBody>
      </p:sp>
      <p:sp>
        <p:nvSpPr>
          <p:cNvPr id="14" name="Date Placeholder 7"/>
          <p:cNvSpPr>
            <a:spLocks noGrp="1"/>
          </p:cNvSpPr>
          <p:nvPr>
            <p:ph type="dt" sz="half" idx="18"/>
            <p:custDataLst>
              <p:tags r:id="rId7"/>
            </p:custDataLst>
          </p:nvPr>
        </p:nvSpPr>
        <p:spPr>
          <a:xfrm>
            <a:off x="11648532" y="9651628"/>
            <a:ext cx="581890" cy="257264"/>
          </a:xfrm>
          <a:solidFill>
            <a:schemeClr val="bg1"/>
          </a:solidFill>
        </p:spPr>
        <p:txBody>
          <a:bodyPr/>
          <a:lstStyle/>
          <a:p>
            <a:pPr>
              <a:defRPr/>
            </a:pPr>
            <a:fld id="{7923053A-7DEE-4FFB-AA64-0D779645C835}"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15" name="Footer Placeholder 8"/>
          <p:cNvSpPr>
            <a:spLocks noGrp="1"/>
          </p:cNvSpPr>
          <p:nvPr>
            <p:ph type="ftr" sz="quarter" idx="19"/>
            <p:custDataLst>
              <p:tags r:id="rId8"/>
            </p:custDataLst>
          </p:nvPr>
        </p:nvSpPr>
        <p:spPr>
          <a:xfrm>
            <a:off x="1157398" y="9601200"/>
            <a:ext cx="9929270" cy="301622"/>
          </a:xfrm>
          <a:solidFill>
            <a:schemeClr val="bg1"/>
          </a:solidFill>
        </p:spPr>
        <p:txBody>
          <a:bodyPr/>
          <a:lstStyle/>
          <a:p>
            <a:pPr>
              <a:defRPr/>
            </a:pPr>
            <a:endParaRPr lang="en-US">
              <a:solidFill>
                <a:srgbClr val="709021">
                  <a:lumMod val="75000"/>
                </a:srgbClr>
              </a:solidFill>
            </a:endParaRPr>
          </a:p>
        </p:txBody>
      </p:sp>
      <p:sp>
        <p:nvSpPr>
          <p:cNvPr id="16" name="Slide Number Placeholder 9"/>
          <p:cNvSpPr>
            <a:spLocks noGrp="1"/>
          </p:cNvSpPr>
          <p:nvPr>
            <p:ph type="sldNum" sz="quarter" idx="20"/>
            <p:custDataLst>
              <p:tags r:id="rId9"/>
            </p:custDataLst>
          </p:nvPr>
        </p:nvSpPr>
        <p:spPr>
          <a:xfrm>
            <a:off x="12330598" y="9601200"/>
            <a:ext cx="471002" cy="301622"/>
          </a:xfrm>
          <a:solidFill>
            <a:schemeClr val="bg1"/>
          </a:solidFill>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Tree>
    <p:extLst>
      <p:ext uri="{BB962C8B-B14F-4D97-AF65-F5344CB8AC3E}">
        <p14:creationId xmlns:p14="http://schemas.microsoft.com/office/powerpoint/2010/main" val="17229045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Handout Placeholder">
    <p:bg>
      <p:bgPr>
        <a:solidFill>
          <a:schemeClr val="bg2">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noChangeAspect="1"/>
          </p:cNvSpPr>
          <p:nvPr>
            <p:ph idx="1"/>
          </p:nvPr>
        </p:nvSpPr>
        <p:spPr>
          <a:xfrm>
            <a:off x="256032" y="2368296"/>
            <a:ext cx="5440680" cy="7040880"/>
          </a:xfrm>
          <a:solidFill>
            <a:schemeClr val="bg2">
              <a:lumMod val="20000"/>
              <a:lumOff val="80000"/>
            </a:schemeClr>
          </a:solidFill>
        </p:spPr>
        <p:txBody>
          <a:bodyPr>
            <a:noAutofit/>
          </a:bodyPr>
          <a:lstStyle>
            <a:lvl1pPr>
              <a:buNone/>
              <a:defRPr sz="2500">
                <a:solidFill>
                  <a:schemeClr val="bg2">
                    <a:lumMod val="60000"/>
                    <a:lumOff val="40000"/>
                  </a:schemeClr>
                </a:solidFill>
              </a:defRPr>
            </a:lvl1pPr>
            <a:lvl2pPr>
              <a:defRPr sz="2500">
                <a:solidFill>
                  <a:schemeClr val="bg1"/>
                </a:solidFill>
              </a:defRPr>
            </a:lvl2pPr>
            <a:lvl3pPr>
              <a:defRPr sz="2500">
                <a:solidFill>
                  <a:schemeClr val="bg1"/>
                </a:solidFill>
              </a:defRPr>
            </a:lvl3pPr>
            <a:lvl4pPr>
              <a:defRPr sz="2500">
                <a:solidFill>
                  <a:schemeClr val="bg1"/>
                </a:solidFill>
              </a:defRPr>
            </a:lvl4pPr>
            <a:lvl5pPr>
              <a:defRPr sz="2500">
                <a:solidFill>
                  <a:schemeClr val="bg1"/>
                </a:solidFill>
              </a:defRPr>
            </a:lvl5pPr>
          </a:lstStyle>
          <a:p>
            <a:pPr lvl="0"/>
            <a:r>
              <a:rPr lang="en-US" smtClean="0"/>
              <a:t>Click to edit Master text styles</a:t>
            </a:r>
          </a:p>
        </p:txBody>
      </p:sp>
      <p:sp>
        <p:nvSpPr>
          <p:cNvPr id="8" name="TextBox 7"/>
          <p:cNvSpPr txBox="1"/>
          <p:nvPr userDrawn="1"/>
        </p:nvSpPr>
        <p:spPr>
          <a:xfrm>
            <a:off x="404505" y="0"/>
            <a:ext cx="3153597" cy="790686"/>
          </a:xfrm>
          <a:prstGeom prst="rect">
            <a:avLst/>
          </a:prstGeom>
          <a:noFill/>
        </p:spPr>
        <p:txBody>
          <a:bodyPr wrap="square" lIns="0" tIns="0" rIns="0" bIns="0">
            <a:spAutoFit/>
          </a:bodyPr>
          <a:lstStyle/>
          <a:p>
            <a:pPr defTabSz="913851" fontAlgn="base">
              <a:spcBef>
                <a:spcPct val="0"/>
              </a:spcBef>
              <a:spcAft>
                <a:spcPct val="0"/>
              </a:spcAft>
              <a:defRPr/>
            </a:pPr>
            <a:r>
              <a:rPr lang="en-US" sz="5000" b="1" dirty="0" smtClean="0">
                <a:solidFill>
                  <a:srgbClr val="266099">
                    <a:lumMod val="40000"/>
                    <a:lumOff val="60000"/>
                  </a:srgbClr>
                </a:solidFill>
                <a:latin typeface="Arial" charset="0"/>
                <a:ea typeface="Arial Unicode MS" pitchFamily="34" charset="-128"/>
                <a:cs typeface="Arial" charset="0"/>
              </a:rPr>
              <a:t>Handout</a:t>
            </a:r>
            <a:endParaRPr lang="en-US" sz="5000" b="1" dirty="0">
              <a:solidFill>
                <a:srgbClr val="266099">
                  <a:lumMod val="40000"/>
                  <a:lumOff val="60000"/>
                </a:srgbClr>
              </a:solidFill>
              <a:latin typeface="Arial" charset="0"/>
              <a:ea typeface="Arial Unicode MS" pitchFamily="34" charset="-128"/>
              <a:cs typeface="Arial" charset="0"/>
            </a:endParaRPr>
          </a:p>
        </p:txBody>
      </p:sp>
      <p:sp>
        <p:nvSpPr>
          <p:cNvPr id="10" name="Title 8"/>
          <p:cNvSpPr>
            <a:spLocks noGrp="1"/>
          </p:cNvSpPr>
          <p:nvPr>
            <p:ph type="title" hasCustomPrompt="1"/>
          </p:nvPr>
        </p:nvSpPr>
        <p:spPr>
          <a:xfrm>
            <a:off x="3889094" y="9"/>
            <a:ext cx="8912506" cy="1129555"/>
          </a:xfrm>
        </p:spPr>
        <p:txBody>
          <a:bodyPr anchor="t"/>
          <a:lstStyle>
            <a:lvl1pPr algn="l">
              <a:defRPr sz="3900" b="1">
                <a:solidFill>
                  <a:schemeClr val="bg1"/>
                </a:solidFill>
              </a:defRPr>
            </a:lvl1pPr>
          </a:lstStyle>
          <a:p>
            <a:r>
              <a:rPr lang="en-US" dirty="0" smtClean="0"/>
              <a:t>Click to note what this is (doc title or file name or both)</a:t>
            </a:r>
            <a:endParaRPr lang="en-US" dirty="0"/>
          </a:p>
        </p:txBody>
      </p:sp>
      <p:sp>
        <p:nvSpPr>
          <p:cNvPr id="9" name="Content Placeholder 2"/>
          <p:cNvSpPr>
            <a:spLocks noGrp="1" noChangeAspect="1"/>
          </p:cNvSpPr>
          <p:nvPr>
            <p:ph idx="13"/>
          </p:nvPr>
        </p:nvSpPr>
        <p:spPr>
          <a:xfrm>
            <a:off x="7040880" y="2368296"/>
            <a:ext cx="5440680" cy="7040880"/>
          </a:xfrm>
          <a:solidFill>
            <a:schemeClr val="bg2">
              <a:lumMod val="20000"/>
              <a:lumOff val="80000"/>
            </a:schemeClr>
          </a:solidFill>
        </p:spPr>
        <p:txBody>
          <a:bodyPr>
            <a:noAutofit/>
          </a:bodyPr>
          <a:lstStyle>
            <a:lvl1pPr>
              <a:buNone/>
              <a:defRPr sz="2500">
                <a:solidFill>
                  <a:schemeClr val="bg2">
                    <a:lumMod val="60000"/>
                    <a:lumOff val="40000"/>
                  </a:schemeClr>
                </a:solidFill>
              </a:defRPr>
            </a:lvl1pPr>
            <a:lvl2pPr>
              <a:defRPr sz="2500">
                <a:solidFill>
                  <a:schemeClr val="bg1"/>
                </a:solidFill>
              </a:defRPr>
            </a:lvl2pPr>
            <a:lvl3pPr>
              <a:defRPr sz="2500">
                <a:solidFill>
                  <a:schemeClr val="bg1"/>
                </a:solidFill>
              </a:defRPr>
            </a:lvl3pPr>
            <a:lvl4pPr>
              <a:defRPr sz="2500">
                <a:solidFill>
                  <a:schemeClr val="bg1"/>
                </a:solidFill>
              </a:defRPr>
            </a:lvl4pPr>
            <a:lvl5pPr>
              <a:defRPr sz="2500">
                <a:solidFill>
                  <a:schemeClr val="bg1"/>
                </a:solidFill>
              </a:defRPr>
            </a:lvl5pPr>
          </a:lstStyle>
          <a:p>
            <a:pPr lvl="0"/>
            <a:r>
              <a:rPr lang="en-US" smtClean="0"/>
              <a:t>Click to edit Master text styles</a:t>
            </a:r>
          </a:p>
        </p:txBody>
      </p:sp>
      <p:sp>
        <p:nvSpPr>
          <p:cNvPr id="31" name="TextBox 30"/>
          <p:cNvSpPr txBox="1"/>
          <p:nvPr userDrawn="1"/>
        </p:nvSpPr>
        <p:spPr>
          <a:xfrm>
            <a:off x="256041" y="1425903"/>
            <a:ext cx="6180999" cy="698037"/>
          </a:xfrm>
          <a:prstGeom prst="rect">
            <a:avLst/>
          </a:prstGeom>
          <a:noFill/>
        </p:spPr>
        <p:txBody>
          <a:bodyPr wrap="square" lIns="0" tIns="0" rIns="0" bIns="0" rtlCol="0">
            <a:spAutoFit/>
          </a:bodyPr>
          <a:lstStyle/>
          <a:p>
            <a:pPr defTabSz="913851" fontAlgn="base">
              <a:lnSpc>
                <a:spcPct val="90000"/>
              </a:lnSpc>
              <a:spcBef>
                <a:spcPct val="0"/>
              </a:spcBef>
              <a:spcAft>
                <a:spcPct val="0"/>
              </a:spcAft>
            </a:pPr>
            <a:r>
              <a:rPr lang="en-US" sz="2800" b="1" dirty="0" smtClean="0">
                <a:solidFill>
                  <a:srgbClr val="266099">
                    <a:lumMod val="40000"/>
                    <a:lumOff val="60000"/>
                  </a:srgbClr>
                </a:solidFill>
                <a:ea typeface="Arial Unicode MS" pitchFamily="34" charset="-128"/>
                <a:cs typeface="Arial" charset="0"/>
              </a:rPr>
              <a:t>Word doc</a:t>
            </a:r>
            <a:r>
              <a:rPr lang="en-US" sz="2200" b="1" dirty="0" smtClean="0">
                <a:solidFill>
                  <a:srgbClr val="266099">
                    <a:lumMod val="40000"/>
                    <a:lumOff val="60000"/>
                  </a:srgbClr>
                </a:solidFill>
                <a:ea typeface="Arial Unicode MS" pitchFamily="34" charset="-128"/>
                <a:cs typeface="Arial" charset="0"/>
              </a:rPr>
              <a:t>; to open in Word:</a:t>
            </a:r>
          </a:p>
          <a:p>
            <a:pPr defTabSz="913851" fontAlgn="base">
              <a:lnSpc>
                <a:spcPct val="90000"/>
              </a:lnSpc>
              <a:spcBef>
                <a:spcPct val="0"/>
              </a:spcBef>
              <a:spcAft>
                <a:spcPct val="0"/>
              </a:spcAft>
            </a:pPr>
            <a:r>
              <a:rPr lang="en-US" sz="2200" b="1" dirty="0" smtClean="0">
                <a:solidFill>
                  <a:srgbClr val="266099">
                    <a:lumMod val="40000"/>
                    <a:lumOff val="60000"/>
                  </a:srgbClr>
                </a:solidFill>
                <a:ea typeface="Arial Unicode MS" pitchFamily="34" charset="-128"/>
                <a:cs typeface="Arial" charset="0"/>
              </a:rPr>
              <a:t>Right click, &amp; select Document Object | Open</a:t>
            </a:r>
            <a:endParaRPr lang="en-US" sz="2200" b="1" dirty="0">
              <a:solidFill>
                <a:srgbClr val="266099">
                  <a:lumMod val="40000"/>
                  <a:lumOff val="60000"/>
                </a:srgbClr>
              </a:solidFill>
              <a:ea typeface="Arial Unicode MS" pitchFamily="34" charset="-128"/>
              <a:cs typeface="Arial" charset="0"/>
            </a:endParaRPr>
          </a:p>
        </p:txBody>
      </p:sp>
      <p:sp>
        <p:nvSpPr>
          <p:cNvPr id="32" name="TextBox 31"/>
          <p:cNvSpPr txBox="1"/>
          <p:nvPr userDrawn="1"/>
        </p:nvSpPr>
        <p:spPr>
          <a:xfrm>
            <a:off x="7040880" y="1425903"/>
            <a:ext cx="5440680" cy="698037"/>
          </a:xfrm>
          <a:prstGeom prst="rect">
            <a:avLst/>
          </a:prstGeom>
          <a:noFill/>
        </p:spPr>
        <p:txBody>
          <a:bodyPr wrap="square" lIns="0" tIns="0" rIns="0" bIns="0" rtlCol="0">
            <a:spAutoFit/>
          </a:bodyPr>
          <a:lstStyle/>
          <a:p>
            <a:pPr defTabSz="913851" fontAlgn="base">
              <a:lnSpc>
                <a:spcPct val="90000"/>
              </a:lnSpc>
              <a:spcBef>
                <a:spcPct val="0"/>
              </a:spcBef>
              <a:spcAft>
                <a:spcPct val="0"/>
              </a:spcAft>
            </a:pPr>
            <a:r>
              <a:rPr lang="en-US" sz="2800" b="1" dirty="0" smtClean="0">
                <a:solidFill>
                  <a:srgbClr val="266099">
                    <a:lumMod val="40000"/>
                    <a:lumOff val="60000"/>
                  </a:srgbClr>
                </a:solidFill>
                <a:ea typeface="Arial Unicode MS" pitchFamily="34" charset="-128"/>
                <a:cs typeface="Arial" charset="0"/>
              </a:rPr>
              <a:t>Adobe Acrobat (PDF)</a:t>
            </a:r>
          </a:p>
          <a:p>
            <a:pPr defTabSz="913851" fontAlgn="base">
              <a:lnSpc>
                <a:spcPct val="90000"/>
              </a:lnSpc>
              <a:spcBef>
                <a:spcPct val="0"/>
              </a:spcBef>
              <a:spcAft>
                <a:spcPct val="0"/>
              </a:spcAft>
              <a:defRPr/>
            </a:pPr>
            <a:r>
              <a:rPr lang="en-US" sz="2200" b="1" dirty="0" smtClean="0">
                <a:solidFill>
                  <a:srgbClr val="266099">
                    <a:lumMod val="40000"/>
                    <a:lumOff val="60000"/>
                  </a:srgbClr>
                </a:solidFill>
              </a:rPr>
              <a:t>Double-click to open</a:t>
            </a:r>
            <a:endParaRPr lang="en-US" sz="2200" b="1" dirty="0">
              <a:solidFill>
                <a:srgbClr val="266099">
                  <a:lumMod val="40000"/>
                  <a:lumOff val="60000"/>
                </a:srgbClr>
              </a:solidFill>
            </a:endParaRPr>
          </a:p>
        </p:txBody>
      </p:sp>
      <p:sp>
        <p:nvSpPr>
          <p:cNvPr id="14" name="Date Placeholder 7"/>
          <p:cNvSpPr>
            <a:spLocks noGrp="1"/>
          </p:cNvSpPr>
          <p:nvPr>
            <p:ph type="dt" sz="half" idx="18"/>
          </p:nvPr>
        </p:nvSpPr>
        <p:spPr>
          <a:xfrm>
            <a:off x="11648532" y="9651628"/>
            <a:ext cx="581890" cy="257264"/>
          </a:xfrm>
          <a:solidFill>
            <a:schemeClr val="bg1"/>
          </a:solidFill>
        </p:spPr>
        <p:txBody>
          <a:bodyPr/>
          <a:lstStyle/>
          <a:p>
            <a:pPr>
              <a:defRPr/>
            </a:pPr>
            <a:fld id="{B5D2ED11-BDB5-4293-84F4-43A85113FB2A}"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15" name="Footer Placeholder 8"/>
          <p:cNvSpPr>
            <a:spLocks noGrp="1"/>
          </p:cNvSpPr>
          <p:nvPr>
            <p:ph type="ftr" sz="quarter" idx="19"/>
          </p:nvPr>
        </p:nvSpPr>
        <p:spPr>
          <a:xfrm>
            <a:off x="1157398" y="9601200"/>
            <a:ext cx="9929270" cy="301622"/>
          </a:xfrm>
          <a:solidFill>
            <a:schemeClr val="bg1"/>
          </a:solidFill>
        </p:spPr>
        <p:txBody>
          <a:bodyPr/>
          <a:lstStyle/>
          <a:p>
            <a:pPr>
              <a:defRPr/>
            </a:pPr>
            <a:endParaRPr lang="en-US">
              <a:solidFill>
                <a:srgbClr val="709021">
                  <a:lumMod val="75000"/>
                </a:srgbClr>
              </a:solidFill>
            </a:endParaRPr>
          </a:p>
        </p:txBody>
      </p:sp>
      <p:sp>
        <p:nvSpPr>
          <p:cNvPr id="16" name="Slide Number Placeholder 9"/>
          <p:cNvSpPr>
            <a:spLocks noGrp="1"/>
          </p:cNvSpPr>
          <p:nvPr>
            <p:ph type="sldNum" sz="quarter" idx="20"/>
          </p:nvPr>
        </p:nvSpPr>
        <p:spPr>
          <a:xfrm>
            <a:off x="12330598" y="9601200"/>
            <a:ext cx="471002" cy="301622"/>
          </a:xfrm>
          <a:solidFill>
            <a:schemeClr val="bg1"/>
          </a:solidFill>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Tree>
    <p:extLst>
      <p:ext uri="{BB962C8B-B14F-4D97-AF65-F5344CB8AC3E}">
        <p14:creationId xmlns:p14="http://schemas.microsoft.com/office/powerpoint/2010/main" val="23538333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Notes Text Overflow">
    <p:bg>
      <p:bgPr>
        <a:solidFill>
          <a:srgbClr val="15632F"/>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3" hasCustomPrompt="1"/>
          </p:nvPr>
        </p:nvSpPr>
        <p:spPr>
          <a:xfrm>
            <a:off x="404495" y="2899884"/>
            <a:ext cx="11825923" cy="517065"/>
          </a:xfrm>
        </p:spPr>
        <p:txBody>
          <a:bodyPr/>
          <a:lstStyle>
            <a:lvl1pPr>
              <a:buClr>
                <a:srgbClr val="D1FFE5"/>
              </a:buClr>
              <a:defRPr sz="3400" baseline="0">
                <a:solidFill>
                  <a:srgbClr val="D1FFE5"/>
                </a:solidFill>
              </a:defRPr>
            </a:lvl1pPr>
            <a:lvl2pPr>
              <a:defRPr sz="3400">
                <a:solidFill>
                  <a:schemeClr val="accent1">
                    <a:lumMod val="60000"/>
                    <a:lumOff val="40000"/>
                  </a:schemeClr>
                </a:solidFill>
              </a:defRPr>
            </a:lvl2pPr>
            <a:lvl3pPr>
              <a:defRPr sz="3400">
                <a:solidFill>
                  <a:schemeClr val="accent1">
                    <a:lumMod val="60000"/>
                    <a:lumOff val="40000"/>
                  </a:schemeClr>
                </a:solidFill>
              </a:defRPr>
            </a:lvl3pPr>
            <a:lvl4pPr>
              <a:defRPr sz="3400">
                <a:solidFill>
                  <a:schemeClr val="accent1">
                    <a:lumMod val="60000"/>
                    <a:lumOff val="40000"/>
                  </a:schemeClr>
                </a:solidFill>
              </a:defRPr>
            </a:lvl4pPr>
            <a:lvl5pPr>
              <a:defRPr sz="3400">
                <a:solidFill>
                  <a:schemeClr val="accent1">
                    <a:lumMod val="60000"/>
                    <a:lumOff val="40000"/>
                  </a:schemeClr>
                </a:solidFill>
              </a:defRPr>
            </a:lvl5pPr>
          </a:lstStyle>
          <a:p>
            <a:pPr lvl="0"/>
            <a:r>
              <a:rPr lang="en-US" dirty="0" smtClean="0"/>
              <a:t>Enter a description of main topic, if desired</a:t>
            </a:r>
            <a:endParaRPr lang="en-US" dirty="0"/>
          </a:p>
        </p:txBody>
      </p:sp>
      <p:sp>
        <p:nvSpPr>
          <p:cNvPr id="20" name="TextBox 19"/>
          <p:cNvSpPr txBox="1"/>
          <p:nvPr userDrawn="1"/>
        </p:nvSpPr>
        <p:spPr>
          <a:xfrm>
            <a:off x="404495" y="0"/>
            <a:ext cx="11825923" cy="775597"/>
          </a:xfrm>
          <a:prstGeom prst="rect">
            <a:avLst/>
          </a:prstGeom>
          <a:noFill/>
        </p:spPr>
        <p:txBody>
          <a:bodyPr wrap="square" lIns="0" tIns="0" rIns="0" bIns="0">
            <a:spAutoFit/>
          </a:bodyPr>
          <a:lstStyle/>
          <a:p>
            <a:pPr defTabSz="913851" fontAlgn="base">
              <a:spcBef>
                <a:spcPct val="0"/>
              </a:spcBef>
              <a:spcAft>
                <a:spcPct val="0"/>
              </a:spcAft>
              <a:buClr>
                <a:srgbClr val="D1FFE5"/>
              </a:buClr>
              <a:defRPr/>
            </a:pPr>
            <a:r>
              <a:rPr lang="en-US" sz="5000" b="1" dirty="0" smtClean="0">
                <a:solidFill>
                  <a:srgbClr val="D1FFE5"/>
                </a:solidFill>
                <a:ea typeface="Arial Unicode MS" pitchFamily="34" charset="-128"/>
                <a:cs typeface="Arial" charset="0"/>
              </a:rPr>
              <a:t>Notes Text Overflow</a:t>
            </a:r>
            <a:endParaRPr lang="en-US" sz="5000" b="1" dirty="0">
              <a:solidFill>
                <a:srgbClr val="D1FFE5"/>
              </a:solidFill>
              <a:ea typeface="Arial Unicode MS" pitchFamily="34" charset="-128"/>
              <a:cs typeface="Arial" charset="0"/>
            </a:endParaRPr>
          </a:p>
        </p:txBody>
      </p:sp>
      <p:sp>
        <p:nvSpPr>
          <p:cNvPr id="21" name="TextBox 20"/>
          <p:cNvSpPr txBox="1"/>
          <p:nvPr userDrawn="1"/>
        </p:nvSpPr>
        <p:spPr>
          <a:xfrm>
            <a:off x="404495" y="1312569"/>
            <a:ext cx="11825923" cy="1240956"/>
          </a:xfrm>
          <a:prstGeom prst="rect">
            <a:avLst/>
          </a:prstGeom>
          <a:noFill/>
        </p:spPr>
        <p:txBody>
          <a:bodyPr wrap="square" lIns="0" tIns="0" rIns="0" bIns="0">
            <a:spAutoFit/>
          </a:bodyPr>
          <a:lstStyle/>
          <a:p>
            <a:pPr defTabSz="913851" fontAlgn="base">
              <a:lnSpc>
                <a:spcPct val="90000"/>
              </a:lnSpc>
              <a:spcBef>
                <a:spcPct val="0"/>
              </a:spcBef>
              <a:spcAft>
                <a:spcPct val="0"/>
              </a:spcAft>
              <a:defRPr/>
            </a:pPr>
            <a:r>
              <a:rPr lang="en-US" sz="4500" spc="-210" dirty="0" smtClean="0">
                <a:solidFill>
                  <a:prstClr val="white"/>
                </a:solidFill>
                <a:latin typeface="Segoe UI Light"/>
                <a:ea typeface="Arial Unicode MS" pitchFamily="34" charset="-128"/>
                <a:cs typeface="Arial" charset="0"/>
              </a:rPr>
              <a:t>Just a (hidden) placeholder for when the Notes under a slide are getting way too small to review</a:t>
            </a:r>
            <a:endParaRPr lang="en-US" sz="4500" spc="-210" dirty="0">
              <a:solidFill>
                <a:prstClr val="white"/>
              </a:solidFill>
              <a:latin typeface="Segoe UI Light"/>
              <a:ea typeface="Arial Unicode MS" pitchFamily="34" charset="-128"/>
              <a:cs typeface="Arial" charset="0"/>
            </a:endParaRPr>
          </a:p>
        </p:txBody>
      </p:sp>
      <p:sp>
        <p:nvSpPr>
          <p:cNvPr id="11" name="Date Placeholder 7"/>
          <p:cNvSpPr>
            <a:spLocks noGrp="1"/>
          </p:cNvSpPr>
          <p:nvPr>
            <p:ph type="dt" sz="half" idx="18"/>
          </p:nvPr>
        </p:nvSpPr>
        <p:spPr>
          <a:xfrm>
            <a:off x="11648532" y="9651628"/>
            <a:ext cx="581890" cy="257264"/>
          </a:xfrm>
          <a:solidFill>
            <a:schemeClr val="bg1"/>
          </a:solidFill>
        </p:spPr>
        <p:txBody>
          <a:bodyPr/>
          <a:lstStyle/>
          <a:p>
            <a:pPr>
              <a:defRPr/>
            </a:pPr>
            <a:fld id="{90D56DAD-7E9B-43C3-9D20-F158B799D3D5}"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12" name="Footer Placeholder 8"/>
          <p:cNvSpPr>
            <a:spLocks noGrp="1"/>
          </p:cNvSpPr>
          <p:nvPr>
            <p:ph type="ftr" sz="quarter" idx="19"/>
          </p:nvPr>
        </p:nvSpPr>
        <p:spPr>
          <a:xfrm>
            <a:off x="1157398" y="9601200"/>
            <a:ext cx="9929270" cy="301622"/>
          </a:xfrm>
          <a:solidFill>
            <a:schemeClr val="bg1"/>
          </a:solidFill>
        </p:spPr>
        <p:txBody>
          <a:bodyPr/>
          <a:lstStyle/>
          <a:p>
            <a:pPr>
              <a:defRPr/>
            </a:pPr>
            <a:endParaRPr lang="en-US">
              <a:solidFill>
                <a:srgbClr val="709021">
                  <a:lumMod val="75000"/>
                </a:srgbClr>
              </a:solidFill>
            </a:endParaRPr>
          </a:p>
        </p:txBody>
      </p:sp>
      <p:sp>
        <p:nvSpPr>
          <p:cNvPr id="19" name="Slide Number Placeholder 9"/>
          <p:cNvSpPr>
            <a:spLocks noGrp="1"/>
          </p:cNvSpPr>
          <p:nvPr>
            <p:ph type="sldNum" sz="quarter" idx="20"/>
          </p:nvPr>
        </p:nvSpPr>
        <p:spPr>
          <a:xfrm>
            <a:off x="12330598" y="9601200"/>
            <a:ext cx="471002" cy="301622"/>
          </a:xfrm>
          <a:solidFill>
            <a:schemeClr val="bg1"/>
          </a:solidFill>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Tree>
    <p:extLst>
      <p:ext uri="{BB962C8B-B14F-4D97-AF65-F5344CB8AC3E}">
        <p14:creationId xmlns:p14="http://schemas.microsoft.com/office/powerpoint/2010/main" val="483233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Roomy Gray for Misc Ref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a:xfrm>
            <a:off x="576072" y="91123"/>
            <a:ext cx="11649901" cy="612965"/>
          </a:xfrm>
        </p:spPr>
        <p:txBody>
          <a:bodyPr anchor="t" anchorCtr="0">
            <a:noAutofit/>
          </a:bodyPr>
          <a:lstStyle>
            <a:lvl1pPr>
              <a:defRPr sz="4500" baseline="0">
                <a:solidFill>
                  <a:schemeClr val="bg1"/>
                </a:solidFill>
              </a:defRPr>
            </a:lvl1pPr>
          </a:lstStyle>
          <a:p>
            <a:r>
              <a:rPr lang="en-US" dirty="0" smtClean="0"/>
              <a:t>Roomy Gray for </a:t>
            </a:r>
            <a:r>
              <a:rPr lang="en-US" dirty="0" err="1" smtClean="0"/>
              <a:t>Misc</a:t>
            </a:r>
            <a:r>
              <a:rPr lang="en-US" dirty="0" smtClean="0"/>
              <a:t> Refs</a:t>
            </a:r>
            <a:endParaRPr lang="en-US" dirty="0"/>
          </a:p>
        </p:txBody>
      </p:sp>
      <p:sp>
        <p:nvSpPr>
          <p:cNvPr id="3" name="Date Placeholder 7"/>
          <p:cNvSpPr>
            <a:spLocks noGrp="1"/>
          </p:cNvSpPr>
          <p:nvPr>
            <p:ph type="dt" sz="half" idx="18"/>
            <p:custDataLst>
              <p:tags r:id="rId2"/>
            </p:custDataLst>
          </p:nvPr>
        </p:nvSpPr>
        <p:spPr>
          <a:xfrm>
            <a:off x="11648532" y="9651628"/>
            <a:ext cx="581890" cy="257264"/>
          </a:xfrm>
          <a:solidFill>
            <a:schemeClr val="bg1"/>
          </a:solidFill>
        </p:spPr>
        <p:txBody>
          <a:bodyPr/>
          <a:lstStyle/>
          <a:p>
            <a:pPr>
              <a:defRPr/>
            </a:pPr>
            <a:fld id="{42468865-F8D0-4E0F-9491-975FDA9D3068}"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4" name="Footer Placeholder 8"/>
          <p:cNvSpPr>
            <a:spLocks noGrp="1"/>
          </p:cNvSpPr>
          <p:nvPr>
            <p:ph type="ftr" sz="quarter" idx="19"/>
            <p:custDataLst>
              <p:tags r:id="rId3"/>
            </p:custDataLst>
          </p:nvPr>
        </p:nvSpPr>
        <p:spPr>
          <a:xfrm>
            <a:off x="1157398" y="9601200"/>
            <a:ext cx="9929270" cy="301622"/>
          </a:xfrm>
          <a:solidFill>
            <a:schemeClr val="bg1"/>
          </a:solidFill>
        </p:spPr>
        <p:txBody>
          <a:bodyPr/>
          <a:lstStyle/>
          <a:p>
            <a:pPr>
              <a:defRPr/>
            </a:pPr>
            <a:endParaRPr lang="en-US">
              <a:solidFill>
                <a:srgbClr val="709021">
                  <a:lumMod val="75000"/>
                </a:srgbClr>
              </a:solidFill>
            </a:endParaRPr>
          </a:p>
        </p:txBody>
      </p:sp>
      <p:sp>
        <p:nvSpPr>
          <p:cNvPr id="5" name="Slide Number Placeholder 9"/>
          <p:cNvSpPr>
            <a:spLocks noGrp="1"/>
          </p:cNvSpPr>
          <p:nvPr>
            <p:ph type="sldNum" sz="quarter" idx="20"/>
            <p:custDataLst>
              <p:tags r:id="rId4"/>
            </p:custDataLst>
          </p:nvPr>
        </p:nvSpPr>
        <p:spPr>
          <a:xfrm>
            <a:off x="12330598" y="9601200"/>
            <a:ext cx="471002" cy="301622"/>
          </a:xfrm>
          <a:solidFill>
            <a:schemeClr val="bg1"/>
          </a:solidFill>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Tree>
    <p:extLst>
      <p:ext uri="{BB962C8B-B14F-4D97-AF65-F5344CB8AC3E}">
        <p14:creationId xmlns:p14="http://schemas.microsoft.com/office/powerpoint/2010/main" val="32587636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Fixed Palette">
    <p:bg>
      <p:bgPr>
        <a:solidFill>
          <a:schemeClr val="bg1">
            <a:lumMod val="65000"/>
          </a:schemeClr>
        </a:solidFill>
        <a:effectLst/>
      </p:bgPr>
    </p:bg>
    <p:spTree>
      <p:nvGrpSpPr>
        <p:cNvPr id="1" name=""/>
        <p:cNvGrpSpPr/>
        <p:nvPr/>
      </p:nvGrpSpPr>
      <p:grpSpPr>
        <a:xfrm>
          <a:off x="0" y="0"/>
          <a:ext cx="0" cy="0"/>
          <a:chOff x="0" y="0"/>
          <a:chExt cx="0" cy="0"/>
        </a:xfrm>
      </p:grpSpPr>
      <p:grpSp>
        <p:nvGrpSpPr>
          <p:cNvPr id="226" name="Group 225"/>
          <p:cNvGrpSpPr/>
          <p:nvPr userDrawn="1"/>
        </p:nvGrpSpPr>
        <p:grpSpPr>
          <a:xfrm>
            <a:off x="577858" y="19763"/>
            <a:ext cx="11648125" cy="9087219"/>
            <a:chOff x="412749" y="14109"/>
            <a:chExt cx="8320089" cy="6490871"/>
          </a:xfrm>
        </p:grpSpPr>
        <p:sp>
          <p:nvSpPr>
            <p:cNvPr id="227" name="Rectangle 226"/>
            <p:cNvSpPr/>
            <p:nvPr/>
          </p:nvSpPr>
          <p:spPr>
            <a:xfrm>
              <a:off x="2093023" y="4225436"/>
              <a:ext cx="758855" cy="758855"/>
            </a:xfrm>
            <a:prstGeom prst="rect">
              <a:avLst/>
            </a:prstGeom>
            <a:solidFill>
              <a:srgbClr val="66A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102</a:t>
              </a:r>
            </a:p>
            <a:p>
              <a:pPr algn="ctr" defTabSz="913851" fontAlgn="base">
                <a:spcBef>
                  <a:spcPct val="0"/>
                </a:spcBef>
                <a:spcAft>
                  <a:spcPct val="0"/>
                </a:spcAft>
              </a:pPr>
              <a:r>
                <a:rPr lang="en-US" sz="2000" dirty="0" smtClean="0">
                  <a:solidFill>
                    <a:prstClr val="black"/>
                  </a:solidFill>
                  <a:latin typeface="Segoe UI Light"/>
                </a:rPr>
                <a:t>160</a:t>
              </a:r>
            </a:p>
            <a:p>
              <a:pPr algn="ctr" defTabSz="913851" fontAlgn="base">
                <a:spcBef>
                  <a:spcPct val="0"/>
                </a:spcBef>
                <a:spcAft>
                  <a:spcPct val="0"/>
                </a:spcAft>
              </a:pPr>
              <a:r>
                <a:rPr lang="en-US" sz="2000" dirty="0" smtClean="0">
                  <a:solidFill>
                    <a:prstClr val="black"/>
                  </a:solidFill>
                  <a:latin typeface="Segoe UI Light"/>
                </a:rPr>
                <a:t>217</a:t>
              </a:r>
              <a:endParaRPr lang="en-US" sz="2000" dirty="0">
                <a:solidFill>
                  <a:prstClr val="black"/>
                </a:solidFill>
                <a:latin typeface="Segoe UI Light"/>
              </a:endParaRPr>
            </a:p>
          </p:txBody>
        </p:sp>
        <p:sp>
          <p:nvSpPr>
            <p:cNvPr id="228" name="Rectangle 227"/>
            <p:cNvSpPr/>
            <p:nvPr userDrawn="1"/>
          </p:nvSpPr>
          <p:spPr>
            <a:xfrm>
              <a:off x="412750" y="1656363"/>
              <a:ext cx="758855" cy="758855"/>
            </a:xfrm>
            <a:prstGeom prst="rect">
              <a:avLst/>
            </a:prstGeom>
            <a:solidFill>
              <a:srgbClr val="FFFFFF"/>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255</a:t>
              </a:r>
            </a:p>
            <a:p>
              <a:pPr algn="ctr" defTabSz="913851" fontAlgn="base">
                <a:spcBef>
                  <a:spcPct val="0"/>
                </a:spcBef>
                <a:spcAft>
                  <a:spcPct val="0"/>
                </a:spcAft>
              </a:pPr>
              <a:r>
                <a:rPr lang="en-US" sz="2000" dirty="0" smtClean="0">
                  <a:solidFill>
                    <a:prstClr val="black"/>
                  </a:solidFill>
                  <a:latin typeface="Segoe UI Light"/>
                </a:rPr>
                <a:t>255</a:t>
              </a:r>
            </a:p>
            <a:p>
              <a:pPr algn="ctr" defTabSz="913851" fontAlgn="base">
                <a:spcBef>
                  <a:spcPct val="0"/>
                </a:spcBef>
                <a:spcAft>
                  <a:spcPct val="0"/>
                </a:spcAft>
              </a:pPr>
              <a:r>
                <a:rPr lang="en-US" sz="2000" dirty="0" smtClean="0">
                  <a:solidFill>
                    <a:prstClr val="black"/>
                  </a:solidFill>
                  <a:latin typeface="Segoe UI Light"/>
                </a:rPr>
                <a:t>255</a:t>
              </a:r>
              <a:endParaRPr lang="en-US" sz="2000" dirty="0">
                <a:solidFill>
                  <a:prstClr val="black"/>
                </a:solidFill>
                <a:latin typeface="Segoe UI Light"/>
              </a:endParaRPr>
            </a:p>
          </p:txBody>
        </p:sp>
        <p:sp>
          <p:nvSpPr>
            <p:cNvPr id="229" name="Rectangle 228"/>
            <p:cNvSpPr/>
            <p:nvPr userDrawn="1"/>
          </p:nvSpPr>
          <p:spPr>
            <a:xfrm>
              <a:off x="1252887" y="1656363"/>
              <a:ext cx="758855" cy="75885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0</a:t>
              </a:r>
            </a:p>
            <a:p>
              <a:pPr algn="ctr" defTabSz="913851" fontAlgn="base">
                <a:spcBef>
                  <a:spcPct val="0"/>
                </a:spcBef>
                <a:spcAft>
                  <a:spcPct val="0"/>
                </a:spcAft>
              </a:pPr>
              <a:r>
                <a:rPr lang="en-US" sz="2000" dirty="0" smtClean="0">
                  <a:solidFill>
                    <a:prstClr val="white"/>
                  </a:solidFill>
                  <a:latin typeface="Segoe UI Light"/>
                </a:rPr>
                <a:t>0</a:t>
              </a:r>
            </a:p>
            <a:p>
              <a:pPr algn="ctr" defTabSz="913851" fontAlgn="base">
                <a:spcBef>
                  <a:spcPct val="0"/>
                </a:spcBef>
                <a:spcAft>
                  <a:spcPct val="0"/>
                </a:spcAft>
              </a:pPr>
              <a:r>
                <a:rPr lang="en-US" sz="2000" dirty="0">
                  <a:solidFill>
                    <a:prstClr val="white"/>
                  </a:solidFill>
                  <a:latin typeface="Segoe UI Light"/>
                </a:rPr>
                <a:t>0</a:t>
              </a:r>
            </a:p>
          </p:txBody>
        </p:sp>
        <p:sp>
          <p:nvSpPr>
            <p:cNvPr id="230" name="Rectangle 229"/>
            <p:cNvSpPr/>
            <p:nvPr userDrawn="1"/>
          </p:nvSpPr>
          <p:spPr>
            <a:xfrm>
              <a:off x="2093023" y="1656363"/>
              <a:ext cx="758855" cy="758855"/>
            </a:xfrm>
            <a:prstGeom prst="rect">
              <a:avLst/>
            </a:prstGeom>
            <a:solidFill>
              <a:srgbClr val="266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38</a:t>
              </a:r>
            </a:p>
            <a:p>
              <a:pPr algn="ctr" defTabSz="913851" fontAlgn="base">
                <a:spcBef>
                  <a:spcPct val="0"/>
                </a:spcBef>
                <a:spcAft>
                  <a:spcPct val="0"/>
                </a:spcAft>
              </a:pPr>
              <a:r>
                <a:rPr lang="en-US" sz="2000" dirty="0" smtClean="0">
                  <a:solidFill>
                    <a:prstClr val="white"/>
                  </a:solidFill>
                  <a:latin typeface="Segoe UI Light"/>
                </a:rPr>
                <a:t>96</a:t>
              </a:r>
            </a:p>
            <a:p>
              <a:pPr algn="ctr" defTabSz="913851" fontAlgn="base">
                <a:spcBef>
                  <a:spcPct val="0"/>
                </a:spcBef>
                <a:spcAft>
                  <a:spcPct val="0"/>
                </a:spcAft>
              </a:pPr>
              <a:r>
                <a:rPr lang="en-US" sz="2000" dirty="0" smtClean="0">
                  <a:solidFill>
                    <a:prstClr val="white"/>
                  </a:solidFill>
                  <a:latin typeface="Segoe UI Light"/>
                </a:rPr>
                <a:t>153</a:t>
              </a:r>
              <a:endParaRPr lang="en-US" sz="2000" dirty="0">
                <a:solidFill>
                  <a:prstClr val="white"/>
                </a:solidFill>
                <a:latin typeface="Segoe UI Light"/>
              </a:endParaRPr>
            </a:p>
          </p:txBody>
        </p:sp>
        <p:sp>
          <p:nvSpPr>
            <p:cNvPr id="231" name="Rectangle 230"/>
            <p:cNvSpPr/>
            <p:nvPr userDrawn="1"/>
          </p:nvSpPr>
          <p:spPr>
            <a:xfrm>
              <a:off x="2933160" y="1656363"/>
              <a:ext cx="758855" cy="758855"/>
            </a:xfrm>
            <a:prstGeom prst="rect">
              <a:avLst/>
            </a:prstGeom>
            <a:solidFill>
              <a:srgbClr val="EBC4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235</a:t>
              </a:r>
            </a:p>
            <a:p>
              <a:pPr algn="ctr" defTabSz="913851" fontAlgn="base">
                <a:spcBef>
                  <a:spcPct val="0"/>
                </a:spcBef>
                <a:spcAft>
                  <a:spcPct val="0"/>
                </a:spcAft>
              </a:pPr>
              <a:r>
                <a:rPr lang="en-US" sz="2000" dirty="0" smtClean="0">
                  <a:solidFill>
                    <a:prstClr val="black"/>
                  </a:solidFill>
                  <a:latin typeface="Segoe UI Light"/>
                </a:rPr>
                <a:t>196</a:t>
              </a:r>
            </a:p>
            <a:p>
              <a:pPr algn="ctr" defTabSz="913851" fontAlgn="base">
                <a:spcBef>
                  <a:spcPct val="0"/>
                </a:spcBef>
                <a:spcAft>
                  <a:spcPct val="0"/>
                </a:spcAft>
              </a:pPr>
              <a:r>
                <a:rPr lang="en-US" sz="2000" dirty="0" smtClean="0">
                  <a:solidFill>
                    <a:prstClr val="black"/>
                  </a:solidFill>
                  <a:latin typeface="Segoe UI Light"/>
                </a:rPr>
                <a:t>3</a:t>
              </a:r>
            </a:p>
          </p:txBody>
        </p:sp>
        <p:sp>
          <p:nvSpPr>
            <p:cNvPr id="232" name="Rectangle 231"/>
            <p:cNvSpPr/>
            <p:nvPr userDrawn="1"/>
          </p:nvSpPr>
          <p:spPr>
            <a:xfrm>
              <a:off x="3773296" y="1656363"/>
              <a:ext cx="758855" cy="758855"/>
            </a:xfrm>
            <a:prstGeom prst="rect">
              <a:avLst/>
            </a:prstGeom>
            <a:solidFill>
              <a:srgbClr val="709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112</a:t>
              </a:r>
            </a:p>
            <a:p>
              <a:pPr algn="ctr" defTabSz="913851" fontAlgn="base">
                <a:spcBef>
                  <a:spcPct val="0"/>
                </a:spcBef>
                <a:spcAft>
                  <a:spcPct val="0"/>
                </a:spcAft>
              </a:pPr>
              <a:r>
                <a:rPr lang="en-US" sz="2000" dirty="0" smtClean="0">
                  <a:solidFill>
                    <a:prstClr val="white"/>
                  </a:solidFill>
                  <a:latin typeface="Segoe UI Light"/>
                </a:rPr>
                <a:t>144</a:t>
              </a:r>
            </a:p>
            <a:p>
              <a:pPr algn="ctr" defTabSz="913851" fontAlgn="base">
                <a:spcBef>
                  <a:spcPct val="0"/>
                </a:spcBef>
                <a:spcAft>
                  <a:spcPct val="0"/>
                </a:spcAft>
              </a:pPr>
              <a:r>
                <a:rPr lang="en-US" sz="2000" dirty="0" smtClean="0">
                  <a:solidFill>
                    <a:prstClr val="white"/>
                  </a:solidFill>
                  <a:latin typeface="Segoe UI Light"/>
                </a:rPr>
                <a:t>33</a:t>
              </a:r>
              <a:endParaRPr lang="en-US" sz="2000" dirty="0">
                <a:solidFill>
                  <a:prstClr val="white"/>
                </a:solidFill>
                <a:latin typeface="Segoe UI Light"/>
              </a:endParaRPr>
            </a:p>
          </p:txBody>
        </p:sp>
        <p:sp>
          <p:nvSpPr>
            <p:cNvPr id="233" name="Rectangle 232"/>
            <p:cNvSpPr/>
            <p:nvPr userDrawn="1"/>
          </p:nvSpPr>
          <p:spPr>
            <a:xfrm>
              <a:off x="4613433" y="1656363"/>
              <a:ext cx="758855" cy="758855"/>
            </a:xfrm>
            <a:prstGeom prst="rect">
              <a:avLst/>
            </a:prstGeom>
            <a:solidFill>
              <a:srgbClr val="A8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168</a:t>
              </a:r>
            </a:p>
            <a:p>
              <a:pPr algn="ctr" defTabSz="913851" fontAlgn="base">
                <a:spcBef>
                  <a:spcPct val="0"/>
                </a:spcBef>
                <a:spcAft>
                  <a:spcPct val="0"/>
                </a:spcAft>
              </a:pPr>
              <a:r>
                <a:rPr lang="en-US" sz="2000" dirty="0" smtClean="0">
                  <a:solidFill>
                    <a:prstClr val="black"/>
                  </a:solidFill>
                  <a:latin typeface="Segoe UI Light"/>
                </a:rPr>
                <a:t>204</a:t>
              </a:r>
            </a:p>
            <a:p>
              <a:pPr algn="ctr" defTabSz="913851" fontAlgn="base">
                <a:spcBef>
                  <a:spcPct val="0"/>
                </a:spcBef>
                <a:spcAft>
                  <a:spcPct val="0"/>
                </a:spcAft>
              </a:pPr>
              <a:r>
                <a:rPr lang="en-US" sz="2000" dirty="0" smtClean="0">
                  <a:solidFill>
                    <a:prstClr val="black"/>
                  </a:solidFill>
                  <a:latin typeface="Segoe UI Light"/>
                </a:rPr>
                <a:t>86</a:t>
              </a:r>
              <a:endParaRPr lang="en-US" sz="2000" dirty="0">
                <a:solidFill>
                  <a:prstClr val="black"/>
                </a:solidFill>
                <a:latin typeface="Segoe UI Light"/>
              </a:endParaRPr>
            </a:p>
          </p:txBody>
        </p:sp>
        <p:sp>
          <p:nvSpPr>
            <p:cNvPr id="234" name="Rectangle 233"/>
            <p:cNvSpPr/>
            <p:nvPr userDrawn="1"/>
          </p:nvSpPr>
          <p:spPr>
            <a:xfrm>
              <a:off x="5453569" y="1656363"/>
              <a:ext cx="758855" cy="758855"/>
            </a:xfrm>
            <a:prstGeom prst="rect">
              <a:avLst/>
            </a:prstGeom>
            <a:solidFill>
              <a:srgbClr val="E5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229</a:t>
              </a:r>
            </a:p>
            <a:p>
              <a:pPr algn="ctr" defTabSz="913851" fontAlgn="base">
                <a:spcBef>
                  <a:spcPct val="0"/>
                </a:spcBef>
                <a:spcAft>
                  <a:spcPct val="0"/>
                </a:spcAft>
              </a:pPr>
              <a:r>
                <a:rPr lang="en-US" sz="2000" dirty="0" smtClean="0">
                  <a:solidFill>
                    <a:prstClr val="white"/>
                  </a:solidFill>
                  <a:latin typeface="Segoe UI Light"/>
                </a:rPr>
                <a:t>130</a:t>
              </a:r>
            </a:p>
            <a:p>
              <a:pPr algn="ctr" defTabSz="913851" fontAlgn="base">
                <a:spcBef>
                  <a:spcPct val="0"/>
                </a:spcBef>
                <a:spcAft>
                  <a:spcPct val="0"/>
                </a:spcAft>
              </a:pPr>
              <a:r>
                <a:rPr lang="en-US" sz="2000" dirty="0">
                  <a:solidFill>
                    <a:prstClr val="white"/>
                  </a:solidFill>
                  <a:latin typeface="Segoe UI Light"/>
                </a:rPr>
                <a:t>0</a:t>
              </a:r>
            </a:p>
          </p:txBody>
        </p:sp>
        <p:sp>
          <p:nvSpPr>
            <p:cNvPr id="235" name="Rectangle 234"/>
            <p:cNvSpPr/>
            <p:nvPr userDrawn="1"/>
          </p:nvSpPr>
          <p:spPr>
            <a:xfrm>
              <a:off x="6293706" y="1656363"/>
              <a:ext cx="758855" cy="758855"/>
            </a:xfrm>
            <a:prstGeom prst="rect">
              <a:avLst/>
            </a:prstGeom>
            <a:solidFill>
              <a:srgbClr val="B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186</a:t>
              </a:r>
            </a:p>
            <a:p>
              <a:pPr algn="ctr" defTabSz="913851" fontAlgn="base">
                <a:spcBef>
                  <a:spcPct val="0"/>
                </a:spcBef>
                <a:spcAft>
                  <a:spcPct val="0"/>
                </a:spcAft>
              </a:pPr>
              <a:r>
                <a:rPr lang="en-US" sz="2000" dirty="0" smtClean="0">
                  <a:solidFill>
                    <a:prstClr val="white"/>
                  </a:solidFill>
                  <a:latin typeface="Segoe UI Light"/>
                </a:rPr>
                <a:t>0</a:t>
              </a:r>
            </a:p>
            <a:p>
              <a:pPr algn="ctr" defTabSz="913851" fontAlgn="base">
                <a:spcBef>
                  <a:spcPct val="0"/>
                </a:spcBef>
                <a:spcAft>
                  <a:spcPct val="0"/>
                </a:spcAft>
              </a:pPr>
              <a:r>
                <a:rPr lang="en-US" sz="2000" dirty="0">
                  <a:solidFill>
                    <a:prstClr val="white"/>
                  </a:solidFill>
                  <a:latin typeface="Segoe UI Light"/>
                </a:rPr>
                <a:t>0</a:t>
              </a:r>
            </a:p>
          </p:txBody>
        </p:sp>
        <p:sp>
          <p:nvSpPr>
            <p:cNvPr id="236" name="Rectangle 235"/>
            <p:cNvSpPr/>
            <p:nvPr userDrawn="1"/>
          </p:nvSpPr>
          <p:spPr>
            <a:xfrm>
              <a:off x="7133843" y="1656363"/>
              <a:ext cx="758855" cy="758855"/>
            </a:xfrm>
            <a:prstGeom prst="rect">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192</a:t>
              </a:r>
            </a:p>
            <a:p>
              <a:pPr algn="ctr" defTabSz="913851" fontAlgn="base">
                <a:spcBef>
                  <a:spcPct val="0"/>
                </a:spcBef>
                <a:spcAft>
                  <a:spcPct val="0"/>
                </a:spcAft>
              </a:pPr>
              <a:r>
                <a:rPr lang="en-US" sz="2000" dirty="0" smtClean="0">
                  <a:solidFill>
                    <a:prstClr val="white"/>
                  </a:solidFill>
                  <a:latin typeface="Segoe UI Light"/>
                </a:rPr>
                <a:t>80</a:t>
              </a:r>
            </a:p>
            <a:p>
              <a:pPr algn="ctr" defTabSz="913851" fontAlgn="base">
                <a:spcBef>
                  <a:spcPct val="0"/>
                </a:spcBef>
                <a:spcAft>
                  <a:spcPct val="0"/>
                </a:spcAft>
              </a:pPr>
              <a:r>
                <a:rPr lang="en-US" sz="2000" dirty="0" smtClean="0">
                  <a:solidFill>
                    <a:prstClr val="white"/>
                  </a:solidFill>
                  <a:latin typeface="Segoe UI Light"/>
                </a:rPr>
                <a:t>77</a:t>
              </a:r>
              <a:endParaRPr lang="en-US" sz="2000" dirty="0">
                <a:solidFill>
                  <a:prstClr val="white"/>
                </a:solidFill>
                <a:latin typeface="Segoe UI Light"/>
              </a:endParaRPr>
            </a:p>
          </p:txBody>
        </p:sp>
        <p:sp>
          <p:nvSpPr>
            <p:cNvPr id="237" name="Rectangle 236"/>
            <p:cNvSpPr/>
            <p:nvPr userDrawn="1"/>
          </p:nvSpPr>
          <p:spPr>
            <a:xfrm>
              <a:off x="7973983" y="1656363"/>
              <a:ext cx="758855" cy="758855"/>
            </a:xfrm>
            <a:prstGeom prst="rect">
              <a:avLst/>
            </a:prstGeom>
            <a:solidFill>
              <a:srgbClr val="32B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50</a:t>
              </a:r>
            </a:p>
            <a:p>
              <a:pPr algn="ctr" defTabSz="913851" fontAlgn="base">
                <a:spcBef>
                  <a:spcPct val="0"/>
                </a:spcBef>
                <a:spcAft>
                  <a:spcPct val="0"/>
                </a:spcAft>
              </a:pPr>
              <a:r>
                <a:rPr lang="en-US" sz="2000" dirty="0" smtClean="0">
                  <a:solidFill>
                    <a:prstClr val="white"/>
                  </a:solidFill>
                  <a:latin typeface="Segoe UI Light"/>
                </a:rPr>
                <a:t>178</a:t>
              </a:r>
            </a:p>
            <a:p>
              <a:pPr algn="ctr" defTabSz="913851" fontAlgn="base">
                <a:spcBef>
                  <a:spcPct val="0"/>
                </a:spcBef>
                <a:spcAft>
                  <a:spcPct val="0"/>
                </a:spcAft>
              </a:pPr>
              <a:r>
                <a:rPr lang="en-US" sz="2000" dirty="0" smtClean="0">
                  <a:solidFill>
                    <a:prstClr val="white"/>
                  </a:solidFill>
                  <a:latin typeface="Segoe UI Light"/>
                </a:rPr>
                <a:t>204</a:t>
              </a:r>
              <a:endParaRPr lang="en-US" sz="2000" dirty="0">
                <a:solidFill>
                  <a:prstClr val="white"/>
                </a:solidFill>
                <a:latin typeface="Segoe UI Light"/>
              </a:endParaRPr>
            </a:p>
          </p:txBody>
        </p:sp>
        <p:sp>
          <p:nvSpPr>
            <p:cNvPr id="238" name="Rectangle 237"/>
            <p:cNvSpPr/>
            <p:nvPr userDrawn="1"/>
          </p:nvSpPr>
          <p:spPr>
            <a:xfrm>
              <a:off x="412750" y="2704746"/>
              <a:ext cx="758855" cy="75885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242</a:t>
              </a:r>
            </a:p>
            <a:p>
              <a:pPr algn="ctr" defTabSz="913851" fontAlgn="base">
                <a:spcBef>
                  <a:spcPct val="0"/>
                </a:spcBef>
                <a:spcAft>
                  <a:spcPct val="0"/>
                </a:spcAft>
              </a:pPr>
              <a:r>
                <a:rPr lang="en-US" sz="2000" dirty="0" smtClean="0">
                  <a:solidFill>
                    <a:prstClr val="black"/>
                  </a:solidFill>
                  <a:latin typeface="Segoe UI Light"/>
                </a:rPr>
                <a:t>242</a:t>
              </a:r>
            </a:p>
            <a:p>
              <a:pPr algn="ctr" defTabSz="913851" fontAlgn="base">
                <a:spcBef>
                  <a:spcPct val="0"/>
                </a:spcBef>
                <a:spcAft>
                  <a:spcPct val="0"/>
                </a:spcAft>
              </a:pPr>
              <a:r>
                <a:rPr lang="en-US" sz="2000" dirty="0" smtClean="0">
                  <a:solidFill>
                    <a:prstClr val="black"/>
                  </a:solidFill>
                  <a:latin typeface="Segoe UI Light"/>
                </a:rPr>
                <a:t>424</a:t>
              </a:r>
              <a:endParaRPr lang="en-US" sz="2000" dirty="0">
                <a:solidFill>
                  <a:prstClr val="black"/>
                </a:solidFill>
                <a:latin typeface="Segoe UI Light"/>
              </a:endParaRPr>
            </a:p>
          </p:txBody>
        </p:sp>
        <p:sp>
          <p:nvSpPr>
            <p:cNvPr id="239" name="Rectangle 238"/>
            <p:cNvSpPr/>
            <p:nvPr userDrawn="1"/>
          </p:nvSpPr>
          <p:spPr>
            <a:xfrm>
              <a:off x="1252887" y="2704746"/>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127</a:t>
              </a:r>
            </a:p>
            <a:p>
              <a:pPr algn="ctr" defTabSz="913851" fontAlgn="base">
                <a:spcBef>
                  <a:spcPct val="0"/>
                </a:spcBef>
                <a:spcAft>
                  <a:spcPct val="0"/>
                </a:spcAft>
              </a:pPr>
              <a:r>
                <a:rPr lang="en-US" sz="2000" dirty="0" smtClean="0">
                  <a:solidFill>
                    <a:prstClr val="white"/>
                  </a:solidFill>
                  <a:latin typeface="Segoe UI Light"/>
                </a:rPr>
                <a:t>127</a:t>
              </a:r>
            </a:p>
            <a:p>
              <a:pPr algn="ctr" defTabSz="913851" fontAlgn="base">
                <a:spcBef>
                  <a:spcPct val="0"/>
                </a:spcBef>
                <a:spcAft>
                  <a:spcPct val="0"/>
                </a:spcAft>
              </a:pPr>
              <a:r>
                <a:rPr lang="en-US" sz="2000" dirty="0" smtClean="0">
                  <a:solidFill>
                    <a:prstClr val="white"/>
                  </a:solidFill>
                  <a:latin typeface="Segoe UI Light"/>
                </a:rPr>
                <a:t>127</a:t>
              </a:r>
              <a:endParaRPr lang="en-US" sz="2000" dirty="0">
                <a:solidFill>
                  <a:prstClr val="white"/>
                </a:solidFill>
                <a:latin typeface="Segoe UI Light"/>
              </a:endParaRPr>
            </a:p>
          </p:txBody>
        </p:sp>
        <p:sp>
          <p:nvSpPr>
            <p:cNvPr id="240" name="Rectangle 239"/>
            <p:cNvSpPr/>
            <p:nvPr userDrawn="1"/>
          </p:nvSpPr>
          <p:spPr>
            <a:xfrm>
              <a:off x="2093023" y="2704746"/>
              <a:ext cx="758855" cy="758855"/>
            </a:xfrm>
            <a:prstGeom prst="rect">
              <a:avLst/>
            </a:prstGeom>
            <a:solidFill>
              <a:srgbClr val="CCDF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204</a:t>
              </a:r>
            </a:p>
            <a:p>
              <a:pPr algn="ctr" defTabSz="913851" fontAlgn="base">
                <a:spcBef>
                  <a:spcPct val="0"/>
                </a:spcBef>
                <a:spcAft>
                  <a:spcPct val="0"/>
                </a:spcAft>
              </a:pPr>
              <a:r>
                <a:rPr lang="en-US" sz="2000" dirty="0" smtClean="0">
                  <a:solidFill>
                    <a:prstClr val="black"/>
                  </a:solidFill>
                  <a:latin typeface="Segoe UI Light"/>
                </a:rPr>
                <a:t>223</a:t>
              </a:r>
            </a:p>
            <a:p>
              <a:pPr algn="ctr" defTabSz="913851" fontAlgn="base">
                <a:spcBef>
                  <a:spcPct val="0"/>
                </a:spcBef>
                <a:spcAft>
                  <a:spcPct val="0"/>
                </a:spcAft>
              </a:pPr>
              <a:r>
                <a:rPr lang="en-US" sz="2000" dirty="0" smtClean="0">
                  <a:solidFill>
                    <a:prstClr val="black"/>
                  </a:solidFill>
                  <a:latin typeface="Segoe UI Light"/>
                </a:rPr>
                <a:t>242</a:t>
              </a:r>
              <a:endParaRPr lang="en-US" sz="2000" dirty="0">
                <a:solidFill>
                  <a:prstClr val="black"/>
                </a:solidFill>
                <a:latin typeface="Segoe UI Light"/>
              </a:endParaRPr>
            </a:p>
          </p:txBody>
        </p:sp>
        <p:sp>
          <p:nvSpPr>
            <p:cNvPr id="241" name="Rectangle 240"/>
            <p:cNvSpPr/>
            <p:nvPr userDrawn="1"/>
          </p:nvSpPr>
          <p:spPr>
            <a:xfrm>
              <a:off x="2933160" y="2704746"/>
              <a:ext cx="758855" cy="758855"/>
            </a:xfrm>
            <a:prstGeom prst="rect">
              <a:avLst/>
            </a:prstGeom>
            <a:solidFill>
              <a:srgbClr val="FEF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254</a:t>
              </a:r>
            </a:p>
            <a:p>
              <a:pPr algn="ctr" defTabSz="913851" fontAlgn="base">
                <a:spcBef>
                  <a:spcPct val="0"/>
                </a:spcBef>
                <a:spcAft>
                  <a:spcPct val="0"/>
                </a:spcAft>
              </a:pPr>
              <a:r>
                <a:rPr lang="en-US" sz="2000" dirty="0">
                  <a:solidFill>
                    <a:prstClr val="black"/>
                  </a:solidFill>
                  <a:latin typeface="Segoe UI Light"/>
                </a:rPr>
                <a:t>245</a:t>
              </a:r>
            </a:p>
            <a:p>
              <a:pPr algn="ctr" defTabSz="913851" fontAlgn="base">
                <a:spcBef>
                  <a:spcPct val="0"/>
                </a:spcBef>
                <a:spcAft>
                  <a:spcPct val="0"/>
                </a:spcAft>
              </a:pPr>
              <a:r>
                <a:rPr lang="en-US" sz="2000" dirty="0">
                  <a:solidFill>
                    <a:prstClr val="black"/>
                  </a:solidFill>
                  <a:latin typeface="Segoe UI Light"/>
                </a:rPr>
                <a:t>201</a:t>
              </a:r>
            </a:p>
          </p:txBody>
        </p:sp>
        <p:sp>
          <p:nvSpPr>
            <p:cNvPr id="242" name="Rectangle 241"/>
            <p:cNvSpPr/>
            <p:nvPr userDrawn="1"/>
          </p:nvSpPr>
          <p:spPr>
            <a:xfrm>
              <a:off x="3773296" y="2704746"/>
              <a:ext cx="758855" cy="758855"/>
            </a:xfrm>
            <a:prstGeom prst="rect">
              <a:avLst/>
            </a:prstGeom>
            <a:solidFill>
              <a:srgbClr val="E7F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231</a:t>
              </a:r>
            </a:p>
            <a:p>
              <a:pPr algn="ctr" defTabSz="913851" fontAlgn="base">
                <a:spcBef>
                  <a:spcPct val="0"/>
                </a:spcBef>
                <a:spcAft>
                  <a:spcPct val="0"/>
                </a:spcAft>
              </a:pPr>
              <a:r>
                <a:rPr lang="en-US" sz="2000" dirty="0" smtClean="0">
                  <a:solidFill>
                    <a:prstClr val="black"/>
                  </a:solidFill>
                  <a:latin typeface="Segoe UI Light"/>
                </a:rPr>
                <a:t>243</a:t>
              </a:r>
            </a:p>
            <a:p>
              <a:pPr algn="ctr" defTabSz="913851" fontAlgn="base">
                <a:spcBef>
                  <a:spcPct val="0"/>
                </a:spcBef>
                <a:spcAft>
                  <a:spcPct val="0"/>
                </a:spcAft>
              </a:pPr>
              <a:r>
                <a:rPr lang="en-US" sz="2000" dirty="0" smtClean="0">
                  <a:solidFill>
                    <a:prstClr val="black"/>
                  </a:solidFill>
                  <a:latin typeface="Segoe UI Light"/>
                </a:rPr>
                <a:t>201</a:t>
              </a:r>
              <a:endParaRPr lang="en-US" sz="2000" dirty="0">
                <a:solidFill>
                  <a:prstClr val="black"/>
                </a:solidFill>
                <a:latin typeface="Segoe UI Light"/>
              </a:endParaRPr>
            </a:p>
          </p:txBody>
        </p:sp>
        <p:sp>
          <p:nvSpPr>
            <p:cNvPr id="243" name="Rectangle 242"/>
            <p:cNvSpPr/>
            <p:nvPr userDrawn="1"/>
          </p:nvSpPr>
          <p:spPr>
            <a:xfrm>
              <a:off x="4613433" y="2704746"/>
              <a:ext cx="758855" cy="758855"/>
            </a:xfrm>
            <a:prstGeom prst="rect">
              <a:avLst/>
            </a:prstGeom>
            <a:solidFill>
              <a:srgbClr val="EEF5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238</a:t>
              </a:r>
            </a:p>
            <a:p>
              <a:pPr algn="ctr" defTabSz="913851" fontAlgn="base">
                <a:spcBef>
                  <a:spcPct val="0"/>
                </a:spcBef>
                <a:spcAft>
                  <a:spcPct val="0"/>
                </a:spcAft>
              </a:pPr>
              <a:r>
                <a:rPr lang="en-US" sz="2000" dirty="0" smtClean="0">
                  <a:solidFill>
                    <a:prstClr val="black"/>
                  </a:solidFill>
                  <a:latin typeface="Segoe UI Light"/>
                </a:rPr>
                <a:t>245</a:t>
              </a:r>
            </a:p>
            <a:p>
              <a:pPr algn="ctr" defTabSz="913851" fontAlgn="base">
                <a:spcBef>
                  <a:spcPct val="0"/>
                </a:spcBef>
                <a:spcAft>
                  <a:spcPct val="0"/>
                </a:spcAft>
              </a:pPr>
              <a:r>
                <a:rPr lang="en-US" sz="2000" dirty="0" smtClean="0">
                  <a:solidFill>
                    <a:prstClr val="black"/>
                  </a:solidFill>
                  <a:latin typeface="Segoe UI Light"/>
                </a:rPr>
                <a:t>221</a:t>
              </a:r>
              <a:endParaRPr lang="en-US" sz="2000" dirty="0">
                <a:solidFill>
                  <a:prstClr val="black"/>
                </a:solidFill>
                <a:latin typeface="Segoe UI Light"/>
              </a:endParaRPr>
            </a:p>
          </p:txBody>
        </p:sp>
        <p:sp>
          <p:nvSpPr>
            <p:cNvPr id="244" name="Rectangle 243"/>
            <p:cNvSpPr/>
            <p:nvPr userDrawn="1"/>
          </p:nvSpPr>
          <p:spPr>
            <a:xfrm>
              <a:off x="5453569" y="2704746"/>
              <a:ext cx="758855" cy="758855"/>
            </a:xfrm>
            <a:prstGeom prst="rect">
              <a:avLst/>
            </a:prstGeom>
            <a:solidFill>
              <a:srgbClr val="FFE7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255</a:t>
              </a:r>
            </a:p>
            <a:p>
              <a:pPr algn="ctr" defTabSz="913851" fontAlgn="base">
                <a:spcBef>
                  <a:spcPct val="0"/>
                </a:spcBef>
                <a:spcAft>
                  <a:spcPct val="0"/>
                </a:spcAft>
              </a:pPr>
              <a:r>
                <a:rPr lang="en-US" sz="2000" dirty="0" smtClean="0">
                  <a:solidFill>
                    <a:prstClr val="black"/>
                  </a:solidFill>
                  <a:latin typeface="Segoe UI Light"/>
                </a:rPr>
                <a:t>231</a:t>
              </a:r>
            </a:p>
            <a:p>
              <a:pPr algn="ctr" defTabSz="913851" fontAlgn="base">
                <a:spcBef>
                  <a:spcPct val="0"/>
                </a:spcBef>
                <a:spcAft>
                  <a:spcPct val="0"/>
                </a:spcAft>
              </a:pPr>
              <a:r>
                <a:rPr lang="en-US" sz="2000" dirty="0" smtClean="0">
                  <a:solidFill>
                    <a:prstClr val="black"/>
                  </a:solidFill>
                  <a:latin typeface="Segoe UI Light"/>
                </a:rPr>
                <a:t>199</a:t>
              </a:r>
              <a:endParaRPr lang="en-US" sz="2000" dirty="0">
                <a:solidFill>
                  <a:prstClr val="black"/>
                </a:solidFill>
                <a:latin typeface="Segoe UI Light"/>
              </a:endParaRPr>
            </a:p>
          </p:txBody>
        </p:sp>
        <p:sp>
          <p:nvSpPr>
            <p:cNvPr id="245" name="Rectangle 244"/>
            <p:cNvSpPr/>
            <p:nvPr userDrawn="1"/>
          </p:nvSpPr>
          <p:spPr>
            <a:xfrm>
              <a:off x="6293706" y="2704746"/>
              <a:ext cx="758855" cy="758855"/>
            </a:xfrm>
            <a:prstGeom prst="rect">
              <a:avLst/>
            </a:prstGeom>
            <a:solidFill>
              <a:srgbClr val="FFBE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255</a:t>
              </a:r>
            </a:p>
            <a:p>
              <a:pPr algn="ctr" defTabSz="913851" fontAlgn="base">
                <a:spcBef>
                  <a:spcPct val="0"/>
                </a:spcBef>
                <a:spcAft>
                  <a:spcPct val="0"/>
                </a:spcAft>
              </a:pPr>
              <a:r>
                <a:rPr lang="en-US" sz="2000" dirty="0" smtClean="0">
                  <a:solidFill>
                    <a:prstClr val="black"/>
                  </a:solidFill>
                  <a:latin typeface="Segoe UI Light"/>
                </a:rPr>
                <a:t>190</a:t>
              </a:r>
              <a:endParaRPr lang="en-US" sz="2000" dirty="0">
                <a:solidFill>
                  <a:prstClr val="black"/>
                </a:solidFill>
                <a:latin typeface="Segoe UI Light"/>
              </a:endParaRPr>
            </a:p>
            <a:p>
              <a:pPr algn="ctr" defTabSz="913851" fontAlgn="base">
                <a:spcBef>
                  <a:spcPct val="0"/>
                </a:spcBef>
                <a:spcAft>
                  <a:spcPct val="0"/>
                </a:spcAft>
              </a:pPr>
              <a:r>
                <a:rPr lang="en-US" sz="2000" dirty="0" smtClean="0">
                  <a:solidFill>
                    <a:prstClr val="black"/>
                  </a:solidFill>
                  <a:latin typeface="Segoe UI Light"/>
                </a:rPr>
                <a:t>190</a:t>
              </a:r>
            </a:p>
          </p:txBody>
        </p:sp>
        <p:sp>
          <p:nvSpPr>
            <p:cNvPr id="246" name="Rectangle 245"/>
            <p:cNvSpPr/>
            <p:nvPr userDrawn="1"/>
          </p:nvSpPr>
          <p:spPr>
            <a:xfrm>
              <a:off x="7133843" y="2704746"/>
              <a:ext cx="758855" cy="758855"/>
            </a:xfrm>
            <a:prstGeom prst="rect">
              <a:avLst/>
            </a:prstGeom>
            <a:solidFill>
              <a:srgbClr val="F2DC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242</a:t>
              </a:r>
            </a:p>
            <a:p>
              <a:pPr algn="ctr" defTabSz="913851" fontAlgn="base">
                <a:spcBef>
                  <a:spcPct val="0"/>
                </a:spcBef>
                <a:spcAft>
                  <a:spcPct val="0"/>
                </a:spcAft>
              </a:pPr>
              <a:r>
                <a:rPr lang="en-US" sz="2000" dirty="0" smtClean="0">
                  <a:solidFill>
                    <a:prstClr val="black"/>
                  </a:solidFill>
                  <a:latin typeface="Segoe UI Light"/>
                </a:rPr>
                <a:t>220</a:t>
              </a:r>
            </a:p>
            <a:p>
              <a:pPr algn="ctr" defTabSz="913851" fontAlgn="base">
                <a:spcBef>
                  <a:spcPct val="0"/>
                </a:spcBef>
                <a:spcAft>
                  <a:spcPct val="0"/>
                </a:spcAft>
              </a:pPr>
              <a:r>
                <a:rPr lang="en-US" sz="2000" dirty="0" smtClean="0">
                  <a:solidFill>
                    <a:prstClr val="black"/>
                  </a:solidFill>
                  <a:latin typeface="Segoe UI Light"/>
                </a:rPr>
                <a:t>219</a:t>
              </a:r>
              <a:endParaRPr lang="en-US" sz="2000" dirty="0">
                <a:solidFill>
                  <a:prstClr val="black"/>
                </a:solidFill>
                <a:latin typeface="Segoe UI Light"/>
              </a:endParaRPr>
            </a:p>
          </p:txBody>
        </p:sp>
        <p:sp>
          <p:nvSpPr>
            <p:cNvPr id="247" name="Rectangle 246"/>
            <p:cNvSpPr/>
            <p:nvPr userDrawn="1"/>
          </p:nvSpPr>
          <p:spPr>
            <a:xfrm>
              <a:off x="7973983" y="2704746"/>
              <a:ext cx="758855" cy="758855"/>
            </a:xfrm>
            <a:prstGeom prst="rect">
              <a:avLst/>
            </a:prstGeom>
            <a:solidFill>
              <a:srgbClr val="D6F0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214</a:t>
              </a:r>
            </a:p>
            <a:p>
              <a:pPr algn="ctr" defTabSz="913851" fontAlgn="base">
                <a:spcBef>
                  <a:spcPct val="0"/>
                </a:spcBef>
                <a:spcAft>
                  <a:spcPct val="0"/>
                </a:spcAft>
              </a:pPr>
              <a:r>
                <a:rPr lang="en-US" sz="2000" dirty="0" smtClean="0">
                  <a:solidFill>
                    <a:prstClr val="black"/>
                  </a:solidFill>
                  <a:latin typeface="Segoe UI Light"/>
                </a:rPr>
                <a:t>240</a:t>
              </a:r>
            </a:p>
            <a:p>
              <a:pPr algn="ctr" defTabSz="913851" fontAlgn="base">
                <a:spcBef>
                  <a:spcPct val="0"/>
                </a:spcBef>
                <a:spcAft>
                  <a:spcPct val="0"/>
                </a:spcAft>
              </a:pPr>
              <a:r>
                <a:rPr lang="en-US" sz="2000" dirty="0" smtClean="0">
                  <a:solidFill>
                    <a:prstClr val="black"/>
                  </a:solidFill>
                  <a:latin typeface="Segoe UI Light"/>
                </a:rPr>
                <a:t>245</a:t>
              </a:r>
              <a:endParaRPr lang="en-US" sz="2000" dirty="0">
                <a:solidFill>
                  <a:prstClr val="black"/>
                </a:solidFill>
                <a:latin typeface="Segoe UI Light"/>
              </a:endParaRPr>
            </a:p>
          </p:txBody>
        </p:sp>
        <p:sp>
          <p:nvSpPr>
            <p:cNvPr id="248" name="Rectangle 247"/>
            <p:cNvSpPr/>
            <p:nvPr userDrawn="1"/>
          </p:nvSpPr>
          <p:spPr>
            <a:xfrm>
              <a:off x="412750" y="3465091"/>
              <a:ext cx="758855" cy="758855"/>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217</a:t>
              </a:r>
            </a:p>
            <a:p>
              <a:pPr algn="ctr" defTabSz="913851" fontAlgn="base">
                <a:spcBef>
                  <a:spcPct val="0"/>
                </a:spcBef>
                <a:spcAft>
                  <a:spcPct val="0"/>
                </a:spcAft>
              </a:pPr>
              <a:r>
                <a:rPr lang="en-US" sz="2000" dirty="0" smtClean="0">
                  <a:solidFill>
                    <a:prstClr val="black"/>
                  </a:solidFill>
                  <a:latin typeface="Segoe UI Light"/>
                </a:rPr>
                <a:t>217</a:t>
              </a:r>
            </a:p>
            <a:p>
              <a:pPr algn="ctr" defTabSz="913851" fontAlgn="base">
                <a:spcBef>
                  <a:spcPct val="0"/>
                </a:spcBef>
                <a:spcAft>
                  <a:spcPct val="0"/>
                </a:spcAft>
              </a:pPr>
              <a:r>
                <a:rPr lang="en-US" sz="2000" dirty="0" smtClean="0">
                  <a:solidFill>
                    <a:prstClr val="black"/>
                  </a:solidFill>
                  <a:latin typeface="Segoe UI Light"/>
                </a:rPr>
                <a:t>217</a:t>
              </a:r>
              <a:endParaRPr lang="en-US" sz="2000" dirty="0">
                <a:solidFill>
                  <a:prstClr val="black"/>
                </a:solidFill>
                <a:latin typeface="Segoe UI Light"/>
              </a:endParaRPr>
            </a:p>
          </p:txBody>
        </p:sp>
        <p:sp>
          <p:nvSpPr>
            <p:cNvPr id="249" name="Rectangle 248"/>
            <p:cNvSpPr/>
            <p:nvPr userDrawn="1"/>
          </p:nvSpPr>
          <p:spPr>
            <a:xfrm>
              <a:off x="1252887" y="3465091"/>
              <a:ext cx="758855" cy="758855"/>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89</a:t>
              </a:r>
            </a:p>
            <a:p>
              <a:pPr algn="ctr" defTabSz="913851" fontAlgn="base">
                <a:spcBef>
                  <a:spcPct val="0"/>
                </a:spcBef>
                <a:spcAft>
                  <a:spcPct val="0"/>
                </a:spcAft>
              </a:pPr>
              <a:r>
                <a:rPr lang="en-US" sz="2000" dirty="0" smtClean="0">
                  <a:solidFill>
                    <a:prstClr val="white"/>
                  </a:solidFill>
                  <a:latin typeface="Segoe UI Light"/>
                </a:rPr>
                <a:t>89</a:t>
              </a:r>
            </a:p>
            <a:p>
              <a:pPr algn="ctr" defTabSz="913851" fontAlgn="base">
                <a:spcBef>
                  <a:spcPct val="0"/>
                </a:spcBef>
                <a:spcAft>
                  <a:spcPct val="0"/>
                </a:spcAft>
              </a:pPr>
              <a:r>
                <a:rPr lang="en-US" sz="2000" dirty="0" smtClean="0">
                  <a:solidFill>
                    <a:prstClr val="white"/>
                  </a:solidFill>
                  <a:latin typeface="Segoe UI Light"/>
                </a:rPr>
                <a:t>89</a:t>
              </a:r>
              <a:endParaRPr lang="en-US" sz="2000" dirty="0">
                <a:solidFill>
                  <a:prstClr val="white"/>
                </a:solidFill>
                <a:latin typeface="Segoe UI Light"/>
              </a:endParaRPr>
            </a:p>
          </p:txBody>
        </p:sp>
        <p:sp>
          <p:nvSpPr>
            <p:cNvPr id="250" name="Rectangle 249"/>
            <p:cNvSpPr/>
            <p:nvPr userDrawn="1"/>
          </p:nvSpPr>
          <p:spPr>
            <a:xfrm>
              <a:off x="2093023" y="3465091"/>
              <a:ext cx="758855" cy="758855"/>
            </a:xfrm>
            <a:prstGeom prst="rect">
              <a:avLst/>
            </a:prstGeom>
            <a:solidFill>
              <a:srgbClr val="99C0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153</a:t>
              </a:r>
            </a:p>
            <a:p>
              <a:pPr algn="ctr" defTabSz="913851" fontAlgn="base">
                <a:spcBef>
                  <a:spcPct val="0"/>
                </a:spcBef>
                <a:spcAft>
                  <a:spcPct val="0"/>
                </a:spcAft>
              </a:pPr>
              <a:r>
                <a:rPr lang="en-US" sz="2000" dirty="0" smtClean="0">
                  <a:solidFill>
                    <a:prstClr val="black"/>
                  </a:solidFill>
                  <a:latin typeface="Segoe UI Light"/>
                </a:rPr>
                <a:t>192</a:t>
              </a:r>
            </a:p>
            <a:p>
              <a:pPr algn="ctr" defTabSz="913851" fontAlgn="base">
                <a:spcBef>
                  <a:spcPct val="0"/>
                </a:spcBef>
                <a:spcAft>
                  <a:spcPct val="0"/>
                </a:spcAft>
              </a:pPr>
              <a:r>
                <a:rPr lang="en-US" sz="2000" dirty="0" smtClean="0">
                  <a:solidFill>
                    <a:prstClr val="black"/>
                  </a:solidFill>
                  <a:latin typeface="Segoe UI Light"/>
                </a:rPr>
                <a:t>230</a:t>
              </a:r>
              <a:endParaRPr lang="en-US" sz="2000" dirty="0">
                <a:solidFill>
                  <a:prstClr val="black"/>
                </a:solidFill>
                <a:latin typeface="Segoe UI Light"/>
              </a:endParaRPr>
            </a:p>
          </p:txBody>
        </p:sp>
        <p:sp>
          <p:nvSpPr>
            <p:cNvPr id="251" name="Rectangle 250"/>
            <p:cNvSpPr/>
            <p:nvPr userDrawn="1"/>
          </p:nvSpPr>
          <p:spPr>
            <a:xfrm>
              <a:off x="2933160" y="3465091"/>
              <a:ext cx="758855" cy="758855"/>
            </a:xfrm>
            <a:prstGeom prst="rect">
              <a:avLst/>
            </a:prstGeom>
            <a:solidFill>
              <a:srgbClr val="FEEC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254</a:t>
              </a:r>
            </a:p>
            <a:p>
              <a:pPr algn="ctr" defTabSz="913851" fontAlgn="base">
                <a:spcBef>
                  <a:spcPct val="0"/>
                </a:spcBef>
                <a:spcAft>
                  <a:spcPct val="0"/>
                </a:spcAft>
              </a:pPr>
              <a:r>
                <a:rPr lang="en-US" sz="2000" dirty="0" smtClean="0">
                  <a:solidFill>
                    <a:prstClr val="black"/>
                  </a:solidFill>
                  <a:latin typeface="Segoe UI Light"/>
                </a:rPr>
                <a:t>236</a:t>
              </a:r>
            </a:p>
            <a:p>
              <a:pPr algn="ctr" defTabSz="913851" fontAlgn="base">
                <a:spcBef>
                  <a:spcPct val="0"/>
                </a:spcBef>
                <a:spcAft>
                  <a:spcPct val="0"/>
                </a:spcAft>
              </a:pPr>
              <a:r>
                <a:rPr lang="en-US" sz="2000" dirty="0" smtClean="0">
                  <a:solidFill>
                    <a:prstClr val="black"/>
                  </a:solidFill>
                  <a:latin typeface="Segoe UI Light"/>
                </a:rPr>
                <a:t>148</a:t>
              </a:r>
              <a:endParaRPr lang="en-US" sz="2000" dirty="0">
                <a:solidFill>
                  <a:prstClr val="black"/>
                </a:solidFill>
                <a:latin typeface="Segoe UI Light"/>
              </a:endParaRPr>
            </a:p>
          </p:txBody>
        </p:sp>
        <p:sp>
          <p:nvSpPr>
            <p:cNvPr id="252" name="Rectangle 251"/>
            <p:cNvSpPr/>
            <p:nvPr userDrawn="1"/>
          </p:nvSpPr>
          <p:spPr>
            <a:xfrm>
              <a:off x="3773296" y="3465091"/>
              <a:ext cx="758855" cy="758855"/>
            </a:xfrm>
            <a:prstGeom prst="rect">
              <a:avLst/>
            </a:prstGeom>
            <a:solidFill>
              <a:srgbClr val="CEE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206</a:t>
              </a:r>
            </a:p>
            <a:p>
              <a:pPr algn="ctr" defTabSz="913851" fontAlgn="base">
                <a:spcBef>
                  <a:spcPct val="0"/>
                </a:spcBef>
                <a:spcAft>
                  <a:spcPct val="0"/>
                </a:spcAft>
              </a:pPr>
              <a:r>
                <a:rPr lang="en-US" sz="2000" dirty="0" smtClean="0">
                  <a:solidFill>
                    <a:prstClr val="black"/>
                  </a:solidFill>
                  <a:latin typeface="Segoe UI Light"/>
                </a:rPr>
                <a:t>230</a:t>
              </a:r>
            </a:p>
            <a:p>
              <a:pPr algn="ctr" defTabSz="913851" fontAlgn="base">
                <a:spcBef>
                  <a:spcPct val="0"/>
                </a:spcBef>
                <a:spcAft>
                  <a:spcPct val="0"/>
                </a:spcAft>
              </a:pPr>
              <a:r>
                <a:rPr lang="en-US" sz="2000" dirty="0" smtClean="0">
                  <a:solidFill>
                    <a:prstClr val="black"/>
                  </a:solidFill>
                  <a:latin typeface="Segoe UI Light"/>
                </a:rPr>
                <a:t>147</a:t>
              </a:r>
              <a:endParaRPr lang="en-US" sz="2000" dirty="0">
                <a:solidFill>
                  <a:prstClr val="black"/>
                </a:solidFill>
                <a:latin typeface="Segoe UI Light"/>
              </a:endParaRPr>
            </a:p>
          </p:txBody>
        </p:sp>
        <p:sp>
          <p:nvSpPr>
            <p:cNvPr id="253" name="Rectangle 252"/>
            <p:cNvSpPr/>
            <p:nvPr userDrawn="1"/>
          </p:nvSpPr>
          <p:spPr>
            <a:xfrm>
              <a:off x="4613433" y="3465091"/>
              <a:ext cx="758855" cy="758855"/>
            </a:xfrm>
            <a:prstGeom prst="rect">
              <a:avLst/>
            </a:prstGeom>
            <a:solidFill>
              <a:srgbClr val="DCEB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220</a:t>
              </a:r>
            </a:p>
            <a:p>
              <a:pPr algn="ctr" defTabSz="913851" fontAlgn="base">
                <a:spcBef>
                  <a:spcPct val="0"/>
                </a:spcBef>
                <a:spcAft>
                  <a:spcPct val="0"/>
                </a:spcAft>
              </a:pPr>
              <a:r>
                <a:rPr lang="en-US" sz="2000" dirty="0" smtClean="0">
                  <a:solidFill>
                    <a:prstClr val="black"/>
                  </a:solidFill>
                  <a:latin typeface="Segoe UI Light"/>
                </a:rPr>
                <a:t>235</a:t>
              </a:r>
            </a:p>
            <a:p>
              <a:pPr algn="ctr" defTabSz="913851" fontAlgn="base">
                <a:spcBef>
                  <a:spcPct val="0"/>
                </a:spcBef>
                <a:spcAft>
                  <a:spcPct val="0"/>
                </a:spcAft>
              </a:pPr>
              <a:r>
                <a:rPr lang="en-US" sz="2000" dirty="0" smtClean="0">
                  <a:solidFill>
                    <a:prstClr val="black"/>
                  </a:solidFill>
                  <a:latin typeface="Segoe UI Light"/>
                </a:rPr>
                <a:t>187</a:t>
              </a:r>
              <a:endParaRPr lang="en-US" sz="2000" dirty="0">
                <a:solidFill>
                  <a:prstClr val="black"/>
                </a:solidFill>
                <a:latin typeface="Segoe UI Light"/>
              </a:endParaRPr>
            </a:p>
          </p:txBody>
        </p:sp>
        <p:sp>
          <p:nvSpPr>
            <p:cNvPr id="254" name="Rectangle 253"/>
            <p:cNvSpPr/>
            <p:nvPr userDrawn="1"/>
          </p:nvSpPr>
          <p:spPr>
            <a:xfrm>
              <a:off x="5453569" y="3465091"/>
              <a:ext cx="758855" cy="758855"/>
            </a:xfrm>
            <a:prstGeom prst="rect">
              <a:avLst/>
            </a:prstGeom>
            <a:solidFill>
              <a:srgbClr val="FFCE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255</a:t>
              </a:r>
            </a:p>
            <a:p>
              <a:pPr algn="ctr" defTabSz="913851" fontAlgn="base">
                <a:spcBef>
                  <a:spcPct val="0"/>
                </a:spcBef>
                <a:spcAft>
                  <a:spcPct val="0"/>
                </a:spcAft>
              </a:pPr>
              <a:r>
                <a:rPr lang="en-US" sz="2000" dirty="0" smtClean="0">
                  <a:solidFill>
                    <a:prstClr val="black"/>
                  </a:solidFill>
                  <a:latin typeface="Segoe UI Light"/>
                </a:rPr>
                <a:t>206</a:t>
              </a:r>
            </a:p>
            <a:p>
              <a:pPr algn="ctr" defTabSz="913851" fontAlgn="base">
                <a:spcBef>
                  <a:spcPct val="0"/>
                </a:spcBef>
                <a:spcAft>
                  <a:spcPct val="0"/>
                </a:spcAft>
              </a:pPr>
              <a:r>
                <a:rPr lang="en-US" sz="2000" dirty="0" smtClean="0">
                  <a:solidFill>
                    <a:prstClr val="black"/>
                  </a:solidFill>
                  <a:latin typeface="Segoe UI Light"/>
                </a:rPr>
                <a:t>143</a:t>
              </a:r>
              <a:endParaRPr lang="en-US" sz="2000" dirty="0">
                <a:solidFill>
                  <a:prstClr val="black"/>
                </a:solidFill>
                <a:latin typeface="Segoe UI Light"/>
              </a:endParaRPr>
            </a:p>
          </p:txBody>
        </p:sp>
        <p:sp>
          <p:nvSpPr>
            <p:cNvPr id="255" name="Rectangle 254"/>
            <p:cNvSpPr/>
            <p:nvPr userDrawn="1"/>
          </p:nvSpPr>
          <p:spPr>
            <a:xfrm>
              <a:off x="6293706" y="3465091"/>
              <a:ext cx="758855" cy="758855"/>
            </a:xfrm>
            <a:prstGeom prst="rect">
              <a:avLst/>
            </a:prstGeom>
            <a:solidFill>
              <a:srgbClr val="FF7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255</a:t>
              </a:r>
            </a:p>
            <a:p>
              <a:pPr algn="ctr" defTabSz="913851" fontAlgn="base">
                <a:spcBef>
                  <a:spcPct val="0"/>
                </a:spcBef>
                <a:spcAft>
                  <a:spcPct val="0"/>
                </a:spcAft>
              </a:pPr>
              <a:r>
                <a:rPr lang="en-US" sz="2000" dirty="0" smtClean="0">
                  <a:solidFill>
                    <a:prstClr val="black"/>
                  </a:solidFill>
                  <a:latin typeface="Segoe UI Light"/>
                </a:rPr>
                <a:t>125</a:t>
              </a:r>
            </a:p>
            <a:p>
              <a:pPr algn="ctr" defTabSz="913851" fontAlgn="base">
                <a:spcBef>
                  <a:spcPct val="0"/>
                </a:spcBef>
                <a:spcAft>
                  <a:spcPct val="0"/>
                </a:spcAft>
              </a:pPr>
              <a:r>
                <a:rPr lang="en-US" sz="2000" dirty="0" smtClean="0">
                  <a:solidFill>
                    <a:prstClr val="black"/>
                  </a:solidFill>
                  <a:latin typeface="Segoe UI Light"/>
                </a:rPr>
                <a:t>125</a:t>
              </a:r>
              <a:endParaRPr lang="en-US" sz="2000" dirty="0">
                <a:solidFill>
                  <a:prstClr val="black"/>
                </a:solidFill>
                <a:latin typeface="Segoe UI Light"/>
              </a:endParaRPr>
            </a:p>
          </p:txBody>
        </p:sp>
        <p:sp>
          <p:nvSpPr>
            <p:cNvPr id="256" name="Rectangle 255"/>
            <p:cNvSpPr/>
            <p:nvPr userDrawn="1"/>
          </p:nvSpPr>
          <p:spPr>
            <a:xfrm>
              <a:off x="7133843" y="3465091"/>
              <a:ext cx="758855" cy="758855"/>
            </a:xfrm>
            <a:prstGeom prst="rect">
              <a:avLst/>
            </a:prstGeom>
            <a:solidFill>
              <a:srgbClr val="E6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230</a:t>
              </a:r>
            </a:p>
            <a:p>
              <a:pPr algn="ctr" defTabSz="913851" fontAlgn="base">
                <a:spcBef>
                  <a:spcPct val="0"/>
                </a:spcBef>
                <a:spcAft>
                  <a:spcPct val="0"/>
                </a:spcAft>
              </a:pPr>
              <a:r>
                <a:rPr lang="en-US" sz="2000" dirty="0" smtClean="0">
                  <a:solidFill>
                    <a:prstClr val="black"/>
                  </a:solidFill>
                  <a:latin typeface="Segoe UI Light"/>
                </a:rPr>
                <a:t>185</a:t>
              </a:r>
            </a:p>
            <a:p>
              <a:pPr algn="ctr" defTabSz="913851" fontAlgn="base">
                <a:spcBef>
                  <a:spcPct val="0"/>
                </a:spcBef>
                <a:spcAft>
                  <a:spcPct val="0"/>
                </a:spcAft>
              </a:pPr>
              <a:r>
                <a:rPr lang="en-US" sz="2000" dirty="0" smtClean="0">
                  <a:solidFill>
                    <a:prstClr val="black"/>
                  </a:solidFill>
                  <a:latin typeface="Segoe UI Light"/>
                </a:rPr>
                <a:t>184</a:t>
              </a:r>
              <a:endParaRPr lang="en-US" sz="2000" dirty="0">
                <a:solidFill>
                  <a:prstClr val="black"/>
                </a:solidFill>
                <a:latin typeface="Segoe UI Light"/>
              </a:endParaRPr>
            </a:p>
          </p:txBody>
        </p:sp>
        <p:sp>
          <p:nvSpPr>
            <p:cNvPr id="257" name="Rectangle 256"/>
            <p:cNvSpPr/>
            <p:nvPr userDrawn="1"/>
          </p:nvSpPr>
          <p:spPr>
            <a:xfrm>
              <a:off x="7973983" y="3465091"/>
              <a:ext cx="758855" cy="758855"/>
            </a:xfrm>
            <a:prstGeom prst="rect">
              <a:avLst/>
            </a:prstGeom>
            <a:solidFill>
              <a:srgbClr val="ADE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173</a:t>
              </a:r>
            </a:p>
            <a:p>
              <a:pPr algn="ctr" defTabSz="913851" fontAlgn="base">
                <a:spcBef>
                  <a:spcPct val="0"/>
                </a:spcBef>
                <a:spcAft>
                  <a:spcPct val="0"/>
                </a:spcAft>
              </a:pPr>
              <a:r>
                <a:rPr lang="en-US" sz="2000" dirty="0" smtClean="0">
                  <a:solidFill>
                    <a:prstClr val="black"/>
                  </a:solidFill>
                  <a:latin typeface="Segoe UI Light"/>
                </a:rPr>
                <a:t>224</a:t>
              </a:r>
            </a:p>
            <a:p>
              <a:pPr algn="ctr" defTabSz="913851" fontAlgn="base">
                <a:spcBef>
                  <a:spcPct val="0"/>
                </a:spcBef>
                <a:spcAft>
                  <a:spcPct val="0"/>
                </a:spcAft>
              </a:pPr>
              <a:r>
                <a:rPr lang="en-US" sz="2000" dirty="0" smtClean="0">
                  <a:solidFill>
                    <a:prstClr val="black"/>
                  </a:solidFill>
                  <a:latin typeface="Segoe UI Light"/>
                </a:rPr>
                <a:t>235</a:t>
              </a:r>
              <a:endParaRPr lang="en-US" sz="2000" dirty="0">
                <a:solidFill>
                  <a:prstClr val="black"/>
                </a:solidFill>
                <a:latin typeface="Segoe UI Light"/>
              </a:endParaRPr>
            </a:p>
          </p:txBody>
        </p:sp>
        <p:sp>
          <p:nvSpPr>
            <p:cNvPr id="258" name="Rectangle 257"/>
            <p:cNvSpPr/>
            <p:nvPr userDrawn="1"/>
          </p:nvSpPr>
          <p:spPr>
            <a:xfrm>
              <a:off x="412750" y="4225436"/>
              <a:ext cx="758855" cy="758855"/>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191</a:t>
              </a:r>
            </a:p>
            <a:p>
              <a:pPr algn="ctr" defTabSz="913851" fontAlgn="base">
                <a:spcBef>
                  <a:spcPct val="0"/>
                </a:spcBef>
                <a:spcAft>
                  <a:spcPct val="0"/>
                </a:spcAft>
              </a:pPr>
              <a:r>
                <a:rPr lang="en-US" sz="2000" dirty="0" smtClean="0">
                  <a:solidFill>
                    <a:prstClr val="black"/>
                  </a:solidFill>
                  <a:latin typeface="Segoe UI Light"/>
                </a:rPr>
                <a:t>191</a:t>
              </a:r>
            </a:p>
            <a:p>
              <a:pPr algn="ctr" defTabSz="913851" fontAlgn="base">
                <a:spcBef>
                  <a:spcPct val="0"/>
                </a:spcBef>
                <a:spcAft>
                  <a:spcPct val="0"/>
                </a:spcAft>
              </a:pPr>
              <a:r>
                <a:rPr lang="en-US" sz="2000" dirty="0" smtClean="0">
                  <a:solidFill>
                    <a:prstClr val="black"/>
                  </a:solidFill>
                  <a:latin typeface="Segoe UI Light"/>
                </a:rPr>
                <a:t>191</a:t>
              </a:r>
              <a:endParaRPr lang="en-US" sz="2000" dirty="0">
                <a:solidFill>
                  <a:prstClr val="black"/>
                </a:solidFill>
                <a:latin typeface="Segoe UI Light"/>
              </a:endParaRPr>
            </a:p>
          </p:txBody>
        </p:sp>
        <p:sp>
          <p:nvSpPr>
            <p:cNvPr id="259" name="Rectangle 258"/>
            <p:cNvSpPr/>
            <p:nvPr userDrawn="1"/>
          </p:nvSpPr>
          <p:spPr>
            <a:xfrm>
              <a:off x="1252887" y="4225436"/>
              <a:ext cx="758855" cy="75885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64</a:t>
              </a:r>
            </a:p>
            <a:p>
              <a:pPr algn="ctr" defTabSz="913851" fontAlgn="base">
                <a:spcBef>
                  <a:spcPct val="0"/>
                </a:spcBef>
                <a:spcAft>
                  <a:spcPct val="0"/>
                </a:spcAft>
              </a:pPr>
              <a:r>
                <a:rPr lang="en-US" sz="2000" dirty="0" smtClean="0">
                  <a:solidFill>
                    <a:prstClr val="white"/>
                  </a:solidFill>
                  <a:latin typeface="Segoe UI Light"/>
                </a:rPr>
                <a:t>64</a:t>
              </a:r>
            </a:p>
            <a:p>
              <a:pPr algn="ctr" defTabSz="913851" fontAlgn="base">
                <a:spcBef>
                  <a:spcPct val="0"/>
                </a:spcBef>
                <a:spcAft>
                  <a:spcPct val="0"/>
                </a:spcAft>
              </a:pPr>
              <a:r>
                <a:rPr lang="en-US" sz="2000" dirty="0" smtClean="0">
                  <a:solidFill>
                    <a:prstClr val="white"/>
                  </a:solidFill>
                  <a:latin typeface="Segoe UI Light"/>
                </a:rPr>
                <a:t>64</a:t>
              </a:r>
              <a:endParaRPr lang="en-US" sz="2000" dirty="0">
                <a:solidFill>
                  <a:prstClr val="white"/>
                </a:solidFill>
                <a:latin typeface="Segoe UI Light"/>
              </a:endParaRPr>
            </a:p>
          </p:txBody>
        </p:sp>
        <p:sp>
          <p:nvSpPr>
            <p:cNvPr id="260" name="Rectangle 259"/>
            <p:cNvSpPr/>
            <p:nvPr userDrawn="1"/>
          </p:nvSpPr>
          <p:spPr>
            <a:xfrm>
              <a:off x="2933160" y="4225436"/>
              <a:ext cx="758855" cy="758855"/>
            </a:xfrm>
            <a:prstGeom prst="rect">
              <a:avLst/>
            </a:prstGeom>
            <a:solidFill>
              <a:srgbClr val="FDE2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253</a:t>
              </a:r>
            </a:p>
            <a:p>
              <a:pPr algn="ctr" defTabSz="913851" fontAlgn="base">
                <a:spcBef>
                  <a:spcPct val="0"/>
                </a:spcBef>
                <a:spcAft>
                  <a:spcPct val="0"/>
                </a:spcAft>
              </a:pPr>
              <a:r>
                <a:rPr lang="en-US" sz="2000" dirty="0" smtClean="0">
                  <a:solidFill>
                    <a:prstClr val="black"/>
                  </a:solidFill>
                  <a:latin typeface="Segoe UI Light"/>
                </a:rPr>
                <a:t>226</a:t>
              </a:r>
            </a:p>
            <a:p>
              <a:pPr algn="ctr" defTabSz="913851" fontAlgn="base">
                <a:spcBef>
                  <a:spcPct val="0"/>
                </a:spcBef>
                <a:spcAft>
                  <a:spcPct val="0"/>
                </a:spcAft>
              </a:pPr>
              <a:r>
                <a:rPr lang="en-US" sz="2000" dirty="0" smtClean="0">
                  <a:solidFill>
                    <a:prstClr val="black"/>
                  </a:solidFill>
                  <a:latin typeface="Segoe UI Light"/>
                </a:rPr>
                <a:t>94</a:t>
              </a:r>
              <a:endParaRPr lang="en-US" sz="2000" dirty="0">
                <a:solidFill>
                  <a:prstClr val="black"/>
                </a:solidFill>
                <a:latin typeface="Segoe UI Light"/>
              </a:endParaRPr>
            </a:p>
          </p:txBody>
        </p:sp>
        <p:sp>
          <p:nvSpPr>
            <p:cNvPr id="261" name="Rectangle 260"/>
            <p:cNvSpPr/>
            <p:nvPr userDrawn="1"/>
          </p:nvSpPr>
          <p:spPr>
            <a:xfrm>
              <a:off x="3773296" y="4225436"/>
              <a:ext cx="758855" cy="758855"/>
            </a:xfrm>
            <a:prstGeom prst="rect">
              <a:avLst/>
            </a:prstGeom>
            <a:solidFill>
              <a:srgbClr val="B6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182</a:t>
              </a:r>
            </a:p>
            <a:p>
              <a:pPr algn="ctr" defTabSz="913851" fontAlgn="base">
                <a:spcBef>
                  <a:spcPct val="0"/>
                </a:spcBef>
                <a:spcAft>
                  <a:spcPct val="0"/>
                </a:spcAft>
              </a:pPr>
              <a:r>
                <a:rPr lang="en-US" sz="2000" dirty="0" smtClean="0">
                  <a:solidFill>
                    <a:prstClr val="black"/>
                  </a:solidFill>
                  <a:latin typeface="Segoe UI Light"/>
                </a:rPr>
                <a:t>218</a:t>
              </a:r>
            </a:p>
            <a:p>
              <a:pPr algn="ctr" defTabSz="913851" fontAlgn="base">
                <a:spcBef>
                  <a:spcPct val="0"/>
                </a:spcBef>
                <a:spcAft>
                  <a:spcPct val="0"/>
                </a:spcAft>
              </a:pPr>
              <a:r>
                <a:rPr lang="en-US" sz="2000" dirty="0" smtClean="0">
                  <a:solidFill>
                    <a:prstClr val="black"/>
                  </a:solidFill>
                  <a:latin typeface="Segoe UI Light"/>
                </a:rPr>
                <a:t>92</a:t>
              </a:r>
              <a:endParaRPr lang="en-US" sz="2000" dirty="0">
                <a:solidFill>
                  <a:prstClr val="black"/>
                </a:solidFill>
                <a:latin typeface="Segoe UI Light"/>
              </a:endParaRPr>
            </a:p>
          </p:txBody>
        </p:sp>
        <p:sp>
          <p:nvSpPr>
            <p:cNvPr id="262" name="Rectangle 261"/>
            <p:cNvSpPr/>
            <p:nvPr userDrawn="1"/>
          </p:nvSpPr>
          <p:spPr>
            <a:xfrm>
              <a:off x="4613433" y="4225436"/>
              <a:ext cx="758855" cy="758855"/>
            </a:xfrm>
            <a:prstGeom prst="rect">
              <a:avLst/>
            </a:prstGeom>
            <a:solidFill>
              <a:srgbClr val="CBE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203</a:t>
              </a:r>
            </a:p>
            <a:p>
              <a:pPr algn="ctr" defTabSz="913851" fontAlgn="base">
                <a:spcBef>
                  <a:spcPct val="0"/>
                </a:spcBef>
                <a:spcAft>
                  <a:spcPct val="0"/>
                </a:spcAft>
              </a:pPr>
              <a:r>
                <a:rPr lang="en-US" sz="2000" dirty="0" smtClean="0">
                  <a:solidFill>
                    <a:prstClr val="black"/>
                  </a:solidFill>
                  <a:latin typeface="Segoe UI Light"/>
                </a:rPr>
                <a:t>224</a:t>
              </a:r>
            </a:p>
            <a:p>
              <a:pPr algn="ctr" defTabSz="913851" fontAlgn="base">
                <a:spcBef>
                  <a:spcPct val="0"/>
                </a:spcBef>
                <a:spcAft>
                  <a:spcPct val="0"/>
                </a:spcAft>
              </a:pPr>
              <a:r>
                <a:rPr lang="en-US" sz="2000" dirty="0" smtClean="0">
                  <a:solidFill>
                    <a:prstClr val="black"/>
                  </a:solidFill>
                  <a:latin typeface="Segoe UI Light"/>
                </a:rPr>
                <a:t>154</a:t>
              </a:r>
              <a:endParaRPr lang="en-US" sz="2000" dirty="0">
                <a:solidFill>
                  <a:prstClr val="black"/>
                </a:solidFill>
                <a:latin typeface="Segoe UI Light"/>
              </a:endParaRPr>
            </a:p>
          </p:txBody>
        </p:sp>
        <p:sp>
          <p:nvSpPr>
            <p:cNvPr id="263" name="Rectangle 262"/>
            <p:cNvSpPr/>
            <p:nvPr userDrawn="1"/>
          </p:nvSpPr>
          <p:spPr>
            <a:xfrm>
              <a:off x="5453569" y="4225436"/>
              <a:ext cx="758855" cy="758855"/>
            </a:xfrm>
            <a:prstGeom prst="rect">
              <a:avLst/>
            </a:prstGeom>
            <a:solidFill>
              <a:srgbClr val="FFB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255</a:t>
              </a:r>
            </a:p>
            <a:p>
              <a:pPr algn="ctr" defTabSz="913851" fontAlgn="base">
                <a:spcBef>
                  <a:spcPct val="0"/>
                </a:spcBef>
                <a:spcAft>
                  <a:spcPct val="0"/>
                </a:spcAft>
              </a:pPr>
              <a:r>
                <a:rPr lang="en-US" sz="2000" dirty="0" smtClean="0">
                  <a:solidFill>
                    <a:prstClr val="black"/>
                  </a:solidFill>
                  <a:latin typeface="Segoe UI Light"/>
                </a:rPr>
                <a:t>182</a:t>
              </a:r>
            </a:p>
            <a:p>
              <a:pPr algn="ctr" defTabSz="913851" fontAlgn="base">
                <a:spcBef>
                  <a:spcPct val="0"/>
                </a:spcBef>
                <a:spcAft>
                  <a:spcPct val="0"/>
                </a:spcAft>
              </a:pPr>
              <a:r>
                <a:rPr lang="en-US" sz="2000" dirty="0" smtClean="0">
                  <a:solidFill>
                    <a:prstClr val="black"/>
                  </a:solidFill>
                  <a:latin typeface="Segoe UI Light"/>
                </a:rPr>
                <a:t>86</a:t>
              </a:r>
              <a:endParaRPr lang="en-US" sz="2000" dirty="0">
                <a:solidFill>
                  <a:prstClr val="black"/>
                </a:solidFill>
                <a:latin typeface="Segoe UI Light"/>
              </a:endParaRPr>
            </a:p>
          </p:txBody>
        </p:sp>
        <p:sp>
          <p:nvSpPr>
            <p:cNvPr id="264" name="Rectangle 263"/>
            <p:cNvSpPr/>
            <p:nvPr userDrawn="1"/>
          </p:nvSpPr>
          <p:spPr>
            <a:xfrm>
              <a:off x="6293706" y="4225436"/>
              <a:ext cx="758855" cy="758855"/>
            </a:xfrm>
            <a:prstGeom prst="rect">
              <a:avLst/>
            </a:prstGeom>
            <a:solidFill>
              <a:srgbClr val="FF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255</a:t>
              </a:r>
            </a:p>
            <a:p>
              <a:pPr algn="ctr" defTabSz="913851" fontAlgn="base">
                <a:spcBef>
                  <a:spcPct val="0"/>
                </a:spcBef>
                <a:spcAft>
                  <a:spcPct val="0"/>
                </a:spcAft>
              </a:pPr>
              <a:r>
                <a:rPr lang="en-US" sz="2000" dirty="0" smtClean="0">
                  <a:solidFill>
                    <a:prstClr val="black"/>
                  </a:solidFill>
                  <a:latin typeface="Segoe UI Light"/>
                </a:rPr>
                <a:t>61</a:t>
              </a:r>
            </a:p>
            <a:p>
              <a:pPr algn="ctr" defTabSz="913851" fontAlgn="base">
                <a:spcBef>
                  <a:spcPct val="0"/>
                </a:spcBef>
                <a:spcAft>
                  <a:spcPct val="0"/>
                </a:spcAft>
              </a:pPr>
              <a:r>
                <a:rPr lang="en-US" sz="2000" dirty="0" smtClean="0">
                  <a:solidFill>
                    <a:prstClr val="black"/>
                  </a:solidFill>
                  <a:latin typeface="Segoe UI Light"/>
                </a:rPr>
                <a:t>61</a:t>
              </a:r>
              <a:endParaRPr lang="en-US" sz="2000" dirty="0">
                <a:solidFill>
                  <a:prstClr val="black"/>
                </a:solidFill>
                <a:latin typeface="Segoe UI Light"/>
              </a:endParaRPr>
            </a:p>
          </p:txBody>
        </p:sp>
        <p:sp>
          <p:nvSpPr>
            <p:cNvPr id="265" name="Rectangle 264"/>
            <p:cNvSpPr/>
            <p:nvPr userDrawn="1"/>
          </p:nvSpPr>
          <p:spPr>
            <a:xfrm>
              <a:off x="7133843" y="4225436"/>
              <a:ext cx="758855" cy="758855"/>
            </a:xfrm>
            <a:prstGeom prst="rect">
              <a:avLst/>
            </a:prstGeom>
            <a:solidFill>
              <a:srgbClr val="D996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217</a:t>
              </a:r>
            </a:p>
            <a:p>
              <a:pPr algn="ctr" defTabSz="913851" fontAlgn="base">
                <a:spcBef>
                  <a:spcPct val="0"/>
                </a:spcBef>
                <a:spcAft>
                  <a:spcPct val="0"/>
                </a:spcAft>
              </a:pPr>
              <a:r>
                <a:rPr lang="en-US" sz="2000" dirty="0" smtClean="0">
                  <a:solidFill>
                    <a:prstClr val="black"/>
                  </a:solidFill>
                  <a:latin typeface="Segoe UI Light"/>
                </a:rPr>
                <a:t>150</a:t>
              </a:r>
            </a:p>
            <a:p>
              <a:pPr algn="ctr" defTabSz="913851" fontAlgn="base">
                <a:spcBef>
                  <a:spcPct val="0"/>
                </a:spcBef>
                <a:spcAft>
                  <a:spcPct val="0"/>
                </a:spcAft>
              </a:pPr>
              <a:r>
                <a:rPr lang="en-US" sz="2000" dirty="0" smtClean="0">
                  <a:solidFill>
                    <a:prstClr val="black"/>
                  </a:solidFill>
                  <a:latin typeface="Segoe UI Light"/>
                </a:rPr>
                <a:t>148</a:t>
              </a:r>
              <a:endParaRPr lang="en-US" sz="2000" dirty="0">
                <a:solidFill>
                  <a:prstClr val="black"/>
                </a:solidFill>
                <a:latin typeface="Segoe UI Light"/>
              </a:endParaRPr>
            </a:p>
          </p:txBody>
        </p:sp>
        <p:sp>
          <p:nvSpPr>
            <p:cNvPr id="266" name="Rectangle 265"/>
            <p:cNvSpPr/>
            <p:nvPr userDrawn="1"/>
          </p:nvSpPr>
          <p:spPr>
            <a:xfrm>
              <a:off x="7973983" y="4225436"/>
              <a:ext cx="758855" cy="758855"/>
            </a:xfrm>
            <a:prstGeom prst="rect">
              <a:avLst/>
            </a:prstGeom>
            <a:solidFill>
              <a:srgbClr val="84D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132</a:t>
              </a:r>
            </a:p>
            <a:p>
              <a:pPr algn="ctr" defTabSz="913851" fontAlgn="base">
                <a:spcBef>
                  <a:spcPct val="0"/>
                </a:spcBef>
                <a:spcAft>
                  <a:spcPct val="0"/>
                </a:spcAft>
              </a:pPr>
              <a:r>
                <a:rPr lang="en-US" sz="2000" dirty="0" smtClean="0">
                  <a:solidFill>
                    <a:prstClr val="black"/>
                  </a:solidFill>
                  <a:latin typeface="Segoe UI Light"/>
                </a:rPr>
                <a:t>209</a:t>
              </a:r>
            </a:p>
            <a:p>
              <a:pPr algn="ctr" defTabSz="913851" fontAlgn="base">
                <a:spcBef>
                  <a:spcPct val="0"/>
                </a:spcBef>
                <a:spcAft>
                  <a:spcPct val="0"/>
                </a:spcAft>
              </a:pPr>
              <a:r>
                <a:rPr lang="en-US" sz="2000" dirty="0" smtClean="0">
                  <a:solidFill>
                    <a:prstClr val="black"/>
                  </a:solidFill>
                  <a:latin typeface="Segoe UI Light"/>
                </a:rPr>
                <a:t>225</a:t>
              </a:r>
              <a:endParaRPr lang="en-US" sz="2000" dirty="0">
                <a:solidFill>
                  <a:prstClr val="black"/>
                </a:solidFill>
                <a:latin typeface="Segoe UI Light"/>
              </a:endParaRPr>
            </a:p>
          </p:txBody>
        </p:sp>
        <p:sp>
          <p:nvSpPr>
            <p:cNvPr id="267" name="Rectangle 266"/>
            <p:cNvSpPr/>
            <p:nvPr userDrawn="1"/>
          </p:nvSpPr>
          <p:spPr>
            <a:xfrm>
              <a:off x="412750" y="4985781"/>
              <a:ext cx="758855" cy="758855"/>
            </a:xfrm>
            <a:prstGeom prst="rect">
              <a:avLst/>
            </a:prstGeom>
            <a:solidFill>
              <a:srgbClr val="A6A6A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black"/>
                  </a:solidFill>
                  <a:latin typeface="Segoe UI Light"/>
                </a:rPr>
                <a:t>166</a:t>
              </a:r>
            </a:p>
            <a:p>
              <a:pPr algn="ctr" defTabSz="913851" fontAlgn="base">
                <a:spcBef>
                  <a:spcPct val="0"/>
                </a:spcBef>
                <a:spcAft>
                  <a:spcPct val="0"/>
                </a:spcAft>
              </a:pPr>
              <a:r>
                <a:rPr lang="en-US" sz="2000" dirty="0" smtClean="0">
                  <a:solidFill>
                    <a:prstClr val="black"/>
                  </a:solidFill>
                  <a:latin typeface="Segoe UI Light"/>
                </a:rPr>
                <a:t>166</a:t>
              </a:r>
            </a:p>
            <a:p>
              <a:pPr algn="ctr" defTabSz="913851" fontAlgn="base">
                <a:spcBef>
                  <a:spcPct val="0"/>
                </a:spcBef>
                <a:spcAft>
                  <a:spcPct val="0"/>
                </a:spcAft>
              </a:pPr>
              <a:r>
                <a:rPr lang="en-US" sz="2000" dirty="0" smtClean="0">
                  <a:solidFill>
                    <a:prstClr val="black"/>
                  </a:solidFill>
                  <a:latin typeface="Segoe UI Light"/>
                </a:rPr>
                <a:t>166</a:t>
              </a:r>
              <a:endParaRPr lang="en-US" sz="2000" dirty="0">
                <a:solidFill>
                  <a:prstClr val="black"/>
                </a:solidFill>
                <a:latin typeface="Segoe UI Light"/>
              </a:endParaRPr>
            </a:p>
          </p:txBody>
        </p:sp>
        <p:sp>
          <p:nvSpPr>
            <p:cNvPr id="268" name="Rectangle 267"/>
            <p:cNvSpPr/>
            <p:nvPr userDrawn="1"/>
          </p:nvSpPr>
          <p:spPr>
            <a:xfrm>
              <a:off x="1252887" y="4985781"/>
              <a:ext cx="758855" cy="758855"/>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38</a:t>
              </a:r>
            </a:p>
            <a:p>
              <a:pPr algn="ctr" defTabSz="913851" fontAlgn="base">
                <a:spcBef>
                  <a:spcPct val="0"/>
                </a:spcBef>
                <a:spcAft>
                  <a:spcPct val="0"/>
                </a:spcAft>
              </a:pPr>
              <a:r>
                <a:rPr lang="en-US" sz="2000" dirty="0" smtClean="0">
                  <a:solidFill>
                    <a:prstClr val="white"/>
                  </a:solidFill>
                  <a:latin typeface="Segoe UI Light"/>
                </a:rPr>
                <a:t>38</a:t>
              </a:r>
            </a:p>
            <a:p>
              <a:pPr algn="ctr" defTabSz="913851" fontAlgn="base">
                <a:spcBef>
                  <a:spcPct val="0"/>
                </a:spcBef>
                <a:spcAft>
                  <a:spcPct val="0"/>
                </a:spcAft>
              </a:pPr>
              <a:r>
                <a:rPr lang="en-US" sz="2000" dirty="0" smtClean="0">
                  <a:solidFill>
                    <a:prstClr val="white"/>
                  </a:solidFill>
                  <a:latin typeface="Segoe UI Light"/>
                </a:rPr>
                <a:t>38</a:t>
              </a:r>
              <a:endParaRPr lang="en-US" sz="2000" dirty="0">
                <a:solidFill>
                  <a:prstClr val="white"/>
                </a:solidFill>
                <a:latin typeface="Segoe UI Light"/>
              </a:endParaRPr>
            </a:p>
          </p:txBody>
        </p:sp>
        <p:sp>
          <p:nvSpPr>
            <p:cNvPr id="269" name="Rectangle 268"/>
            <p:cNvSpPr/>
            <p:nvPr userDrawn="1"/>
          </p:nvSpPr>
          <p:spPr>
            <a:xfrm>
              <a:off x="2093023" y="4985781"/>
              <a:ext cx="758855" cy="758855"/>
            </a:xfrm>
            <a:prstGeom prst="rect">
              <a:avLst/>
            </a:prstGeom>
            <a:solidFill>
              <a:srgbClr val="1D4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29</a:t>
              </a:r>
            </a:p>
            <a:p>
              <a:pPr algn="ctr" defTabSz="913851" fontAlgn="base">
                <a:spcBef>
                  <a:spcPct val="0"/>
                </a:spcBef>
                <a:spcAft>
                  <a:spcPct val="0"/>
                </a:spcAft>
              </a:pPr>
              <a:r>
                <a:rPr lang="en-US" sz="2000" dirty="0" smtClean="0">
                  <a:solidFill>
                    <a:prstClr val="white"/>
                  </a:solidFill>
                  <a:latin typeface="Segoe UI Light"/>
                </a:rPr>
                <a:t>72</a:t>
              </a:r>
            </a:p>
            <a:p>
              <a:pPr algn="ctr" defTabSz="913851" fontAlgn="base">
                <a:spcBef>
                  <a:spcPct val="0"/>
                </a:spcBef>
                <a:spcAft>
                  <a:spcPct val="0"/>
                </a:spcAft>
              </a:pPr>
              <a:r>
                <a:rPr lang="en-US" sz="2000" dirty="0" smtClean="0">
                  <a:solidFill>
                    <a:prstClr val="white"/>
                  </a:solidFill>
                  <a:latin typeface="Segoe UI Light"/>
                </a:rPr>
                <a:t>115</a:t>
              </a:r>
              <a:endParaRPr lang="en-US" sz="2000" dirty="0">
                <a:solidFill>
                  <a:prstClr val="white"/>
                </a:solidFill>
                <a:latin typeface="Segoe UI Light"/>
              </a:endParaRPr>
            </a:p>
          </p:txBody>
        </p:sp>
        <p:sp>
          <p:nvSpPr>
            <p:cNvPr id="270" name="Rectangle 269"/>
            <p:cNvSpPr/>
            <p:nvPr userDrawn="1"/>
          </p:nvSpPr>
          <p:spPr>
            <a:xfrm>
              <a:off x="2933160" y="4985781"/>
              <a:ext cx="758855" cy="758855"/>
            </a:xfrm>
            <a:prstGeom prst="rect">
              <a:avLst/>
            </a:prstGeom>
            <a:solidFill>
              <a:srgbClr val="B09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176</a:t>
              </a:r>
            </a:p>
            <a:p>
              <a:pPr algn="ctr" defTabSz="913851" fontAlgn="base">
                <a:spcBef>
                  <a:spcPct val="0"/>
                </a:spcBef>
                <a:spcAft>
                  <a:spcPct val="0"/>
                </a:spcAft>
              </a:pPr>
              <a:r>
                <a:rPr lang="en-US" sz="2000" dirty="0" smtClean="0">
                  <a:solidFill>
                    <a:prstClr val="white"/>
                  </a:solidFill>
                  <a:latin typeface="Segoe UI Light"/>
                </a:rPr>
                <a:t>147</a:t>
              </a:r>
            </a:p>
            <a:p>
              <a:pPr algn="ctr" defTabSz="913851" fontAlgn="base">
                <a:spcBef>
                  <a:spcPct val="0"/>
                </a:spcBef>
                <a:spcAft>
                  <a:spcPct val="0"/>
                </a:spcAft>
              </a:pPr>
              <a:r>
                <a:rPr lang="en-US" sz="2000" dirty="0">
                  <a:solidFill>
                    <a:prstClr val="white"/>
                  </a:solidFill>
                  <a:latin typeface="Segoe UI Light"/>
                </a:rPr>
                <a:t>2</a:t>
              </a:r>
            </a:p>
          </p:txBody>
        </p:sp>
        <p:sp>
          <p:nvSpPr>
            <p:cNvPr id="271" name="Rectangle 270"/>
            <p:cNvSpPr/>
            <p:nvPr userDrawn="1"/>
          </p:nvSpPr>
          <p:spPr>
            <a:xfrm>
              <a:off x="3773296" y="4985781"/>
              <a:ext cx="758855" cy="758855"/>
            </a:xfrm>
            <a:prstGeom prst="rect">
              <a:avLst/>
            </a:prstGeom>
            <a:solidFill>
              <a:srgbClr val="546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84</a:t>
              </a:r>
            </a:p>
            <a:p>
              <a:pPr algn="ctr" defTabSz="913851" fontAlgn="base">
                <a:spcBef>
                  <a:spcPct val="0"/>
                </a:spcBef>
                <a:spcAft>
                  <a:spcPct val="0"/>
                </a:spcAft>
              </a:pPr>
              <a:r>
                <a:rPr lang="en-US" sz="2000" dirty="0" smtClean="0">
                  <a:solidFill>
                    <a:prstClr val="white"/>
                  </a:solidFill>
                  <a:latin typeface="Segoe UI Light"/>
                </a:rPr>
                <a:t>108</a:t>
              </a:r>
            </a:p>
            <a:p>
              <a:pPr algn="ctr" defTabSz="913851" fontAlgn="base">
                <a:spcBef>
                  <a:spcPct val="0"/>
                </a:spcBef>
                <a:spcAft>
                  <a:spcPct val="0"/>
                </a:spcAft>
              </a:pPr>
              <a:r>
                <a:rPr lang="en-US" sz="2000" dirty="0" smtClean="0">
                  <a:solidFill>
                    <a:prstClr val="white"/>
                  </a:solidFill>
                  <a:latin typeface="Segoe UI Light"/>
                </a:rPr>
                <a:t>25</a:t>
              </a:r>
              <a:endParaRPr lang="en-US" sz="2000" dirty="0">
                <a:solidFill>
                  <a:prstClr val="white"/>
                </a:solidFill>
                <a:latin typeface="Segoe UI Light"/>
              </a:endParaRPr>
            </a:p>
          </p:txBody>
        </p:sp>
        <p:sp>
          <p:nvSpPr>
            <p:cNvPr id="272" name="Rectangle 271"/>
            <p:cNvSpPr/>
            <p:nvPr userDrawn="1"/>
          </p:nvSpPr>
          <p:spPr>
            <a:xfrm>
              <a:off x="4613433" y="4985781"/>
              <a:ext cx="758855" cy="758855"/>
            </a:xfrm>
            <a:prstGeom prst="rect">
              <a:avLst/>
            </a:prstGeom>
            <a:solidFill>
              <a:srgbClr val="83A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131</a:t>
              </a:r>
            </a:p>
            <a:p>
              <a:pPr algn="ctr" defTabSz="913851" fontAlgn="base">
                <a:spcBef>
                  <a:spcPct val="0"/>
                </a:spcBef>
                <a:spcAft>
                  <a:spcPct val="0"/>
                </a:spcAft>
              </a:pPr>
              <a:r>
                <a:rPr lang="en-US" sz="2000" dirty="0" smtClean="0">
                  <a:solidFill>
                    <a:prstClr val="white"/>
                  </a:solidFill>
                  <a:latin typeface="Segoe UI Light"/>
                </a:rPr>
                <a:t>137</a:t>
              </a:r>
            </a:p>
            <a:p>
              <a:pPr algn="ctr" defTabSz="913851" fontAlgn="base">
                <a:spcBef>
                  <a:spcPct val="0"/>
                </a:spcBef>
                <a:spcAft>
                  <a:spcPct val="0"/>
                </a:spcAft>
              </a:pPr>
              <a:r>
                <a:rPr lang="en-US" sz="2000" dirty="0" smtClean="0">
                  <a:solidFill>
                    <a:prstClr val="white"/>
                  </a:solidFill>
                  <a:latin typeface="Segoe UI Light"/>
                </a:rPr>
                <a:t>50</a:t>
              </a:r>
              <a:endParaRPr lang="en-US" sz="2000" dirty="0">
                <a:solidFill>
                  <a:prstClr val="white"/>
                </a:solidFill>
                <a:latin typeface="Segoe UI Light"/>
              </a:endParaRPr>
            </a:p>
          </p:txBody>
        </p:sp>
        <p:sp>
          <p:nvSpPr>
            <p:cNvPr id="273" name="Rectangle 272"/>
            <p:cNvSpPr/>
            <p:nvPr userDrawn="1"/>
          </p:nvSpPr>
          <p:spPr>
            <a:xfrm>
              <a:off x="5453569" y="4985781"/>
              <a:ext cx="758855" cy="758855"/>
            </a:xfrm>
            <a:prstGeom prst="rect">
              <a:avLst/>
            </a:prstGeom>
            <a:solidFill>
              <a:srgbClr val="AC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172</a:t>
              </a:r>
            </a:p>
            <a:p>
              <a:pPr algn="ctr" defTabSz="913851" fontAlgn="base">
                <a:spcBef>
                  <a:spcPct val="0"/>
                </a:spcBef>
                <a:spcAft>
                  <a:spcPct val="0"/>
                </a:spcAft>
              </a:pPr>
              <a:r>
                <a:rPr lang="en-US" sz="2000" dirty="0" smtClean="0">
                  <a:solidFill>
                    <a:prstClr val="white"/>
                  </a:solidFill>
                  <a:latin typeface="Segoe UI Light"/>
                </a:rPr>
                <a:t>98</a:t>
              </a:r>
            </a:p>
            <a:p>
              <a:pPr algn="ctr" defTabSz="913851" fontAlgn="base">
                <a:spcBef>
                  <a:spcPct val="0"/>
                </a:spcBef>
                <a:spcAft>
                  <a:spcPct val="0"/>
                </a:spcAft>
              </a:pPr>
              <a:r>
                <a:rPr lang="en-US" sz="2000" dirty="0">
                  <a:solidFill>
                    <a:prstClr val="white"/>
                  </a:solidFill>
                  <a:latin typeface="Segoe UI Light"/>
                </a:rPr>
                <a:t>0</a:t>
              </a:r>
            </a:p>
          </p:txBody>
        </p:sp>
        <p:sp>
          <p:nvSpPr>
            <p:cNvPr id="274" name="Rectangle 273"/>
            <p:cNvSpPr/>
            <p:nvPr userDrawn="1"/>
          </p:nvSpPr>
          <p:spPr>
            <a:xfrm>
              <a:off x="6293706" y="4985781"/>
              <a:ext cx="758855" cy="758855"/>
            </a:xfrm>
            <a:prstGeom prst="rect">
              <a:avLst/>
            </a:prstGeom>
            <a:solidFill>
              <a:srgbClr val="8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139</a:t>
              </a:r>
            </a:p>
            <a:p>
              <a:pPr algn="ctr" defTabSz="913851" fontAlgn="base">
                <a:spcBef>
                  <a:spcPct val="0"/>
                </a:spcBef>
                <a:spcAft>
                  <a:spcPct val="0"/>
                </a:spcAft>
              </a:pPr>
              <a:r>
                <a:rPr lang="en-US" sz="2000" dirty="0" smtClean="0">
                  <a:solidFill>
                    <a:prstClr val="white"/>
                  </a:solidFill>
                  <a:latin typeface="Segoe UI Light"/>
                </a:rPr>
                <a:t>0</a:t>
              </a:r>
            </a:p>
            <a:p>
              <a:pPr algn="ctr" defTabSz="913851" fontAlgn="base">
                <a:spcBef>
                  <a:spcPct val="0"/>
                </a:spcBef>
                <a:spcAft>
                  <a:spcPct val="0"/>
                </a:spcAft>
              </a:pPr>
              <a:r>
                <a:rPr lang="en-US" sz="2000" dirty="0">
                  <a:solidFill>
                    <a:prstClr val="white"/>
                  </a:solidFill>
                  <a:latin typeface="Segoe UI Light"/>
                </a:rPr>
                <a:t>0</a:t>
              </a:r>
            </a:p>
          </p:txBody>
        </p:sp>
        <p:sp>
          <p:nvSpPr>
            <p:cNvPr id="275" name="Rectangle 274"/>
            <p:cNvSpPr/>
            <p:nvPr userDrawn="1"/>
          </p:nvSpPr>
          <p:spPr>
            <a:xfrm>
              <a:off x="7133843" y="4985781"/>
              <a:ext cx="758855" cy="758855"/>
            </a:xfrm>
            <a:prstGeom prst="rect">
              <a:avLst/>
            </a:prstGeom>
            <a:solidFill>
              <a:srgbClr val="95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149</a:t>
              </a:r>
            </a:p>
            <a:p>
              <a:pPr algn="ctr" defTabSz="913851" fontAlgn="base">
                <a:spcBef>
                  <a:spcPct val="0"/>
                </a:spcBef>
                <a:spcAft>
                  <a:spcPct val="0"/>
                </a:spcAft>
              </a:pPr>
              <a:r>
                <a:rPr lang="en-US" sz="2000" dirty="0" smtClean="0">
                  <a:solidFill>
                    <a:prstClr val="white"/>
                  </a:solidFill>
                  <a:latin typeface="Segoe UI Light"/>
                </a:rPr>
                <a:t>55</a:t>
              </a:r>
            </a:p>
            <a:p>
              <a:pPr algn="ctr" defTabSz="913851" fontAlgn="base">
                <a:spcBef>
                  <a:spcPct val="0"/>
                </a:spcBef>
                <a:spcAft>
                  <a:spcPct val="0"/>
                </a:spcAft>
              </a:pPr>
              <a:r>
                <a:rPr lang="en-US" sz="2000" dirty="0" smtClean="0">
                  <a:solidFill>
                    <a:prstClr val="white"/>
                  </a:solidFill>
                  <a:latin typeface="Segoe UI Light"/>
                </a:rPr>
                <a:t>53</a:t>
              </a:r>
              <a:endParaRPr lang="en-US" sz="2000" dirty="0">
                <a:solidFill>
                  <a:prstClr val="white"/>
                </a:solidFill>
                <a:latin typeface="Segoe UI Light"/>
              </a:endParaRPr>
            </a:p>
          </p:txBody>
        </p:sp>
        <p:sp>
          <p:nvSpPr>
            <p:cNvPr id="276" name="Rectangle 275"/>
            <p:cNvSpPr/>
            <p:nvPr userDrawn="1"/>
          </p:nvSpPr>
          <p:spPr>
            <a:xfrm>
              <a:off x="7973983" y="4985781"/>
              <a:ext cx="758855" cy="758855"/>
            </a:xfrm>
            <a:prstGeom prst="rect">
              <a:avLst/>
            </a:prstGeom>
            <a:solidFill>
              <a:srgbClr val="268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28</a:t>
              </a:r>
            </a:p>
            <a:p>
              <a:pPr algn="ctr" defTabSz="913851" fontAlgn="base">
                <a:spcBef>
                  <a:spcPct val="0"/>
                </a:spcBef>
                <a:spcAft>
                  <a:spcPct val="0"/>
                </a:spcAft>
              </a:pPr>
              <a:r>
                <a:rPr lang="en-US" sz="2000" dirty="0" smtClean="0">
                  <a:solidFill>
                    <a:prstClr val="white"/>
                  </a:solidFill>
                  <a:latin typeface="Segoe UI Light"/>
                </a:rPr>
                <a:t>134</a:t>
              </a:r>
            </a:p>
            <a:p>
              <a:pPr algn="ctr" defTabSz="913851" fontAlgn="base">
                <a:spcBef>
                  <a:spcPct val="0"/>
                </a:spcBef>
                <a:spcAft>
                  <a:spcPct val="0"/>
                </a:spcAft>
              </a:pPr>
              <a:r>
                <a:rPr lang="en-US" sz="2000" dirty="0" smtClean="0">
                  <a:solidFill>
                    <a:prstClr val="white"/>
                  </a:solidFill>
                  <a:latin typeface="Segoe UI Light"/>
                </a:rPr>
                <a:t>153</a:t>
              </a:r>
              <a:endParaRPr lang="en-US" sz="2000" dirty="0">
                <a:solidFill>
                  <a:prstClr val="white"/>
                </a:solidFill>
                <a:latin typeface="Segoe UI Light"/>
              </a:endParaRPr>
            </a:p>
          </p:txBody>
        </p:sp>
        <p:sp>
          <p:nvSpPr>
            <p:cNvPr id="277" name="Rectangle 276"/>
            <p:cNvSpPr/>
            <p:nvPr userDrawn="1"/>
          </p:nvSpPr>
          <p:spPr>
            <a:xfrm>
              <a:off x="412750" y="5746125"/>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127</a:t>
              </a:r>
            </a:p>
            <a:p>
              <a:pPr algn="ctr" defTabSz="913851" fontAlgn="base">
                <a:spcBef>
                  <a:spcPct val="0"/>
                </a:spcBef>
                <a:spcAft>
                  <a:spcPct val="0"/>
                </a:spcAft>
              </a:pPr>
              <a:r>
                <a:rPr lang="en-US" sz="2000" dirty="0" smtClean="0">
                  <a:solidFill>
                    <a:prstClr val="white"/>
                  </a:solidFill>
                  <a:latin typeface="Segoe UI Light"/>
                </a:rPr>
                <a:t>127</a:t>
              </a:r>
            </a:p>
            <a:p>
              <a:pPr algn="ctr" defTabSz="913851" fontAlgn="base">
                <a:spcBef>
                  <a:spcPct val="0"/>
                </a:spcBef>
                <a:spcAft>
                  <a:spcPct val="0"/>
                </a:spcAft>
              </a:pPr>
              <a:r>
                <a:rPr lang="en-US" sz="2000" dirty="0" smtClean="0">
                  <a:solidFill>
                    <a:prstClr val="white"/>
                  </a:solidFill>
                  <a:latin typeface="Segoe UI Light"/>
                </a:rPr>
                <a:t>127</a:t>
              </a:r>
              <a:endParaRPr lang="en-US" sz="2000" dirty="0">
                <a:solidFill>
                  <a:prstClr val="white"/>
                </a:solidFill>
                <a:latin typeface="Segoe UI Light"/>
              </a:endParaRPr>
            </a:p>
          </p:txBody>
        </p:sp>
        <p:sp>
          <p:nvSpPr>
            <p:cNvPr id="278" name="Rectangle 277"/>
            <p:cNvSpPr/>
            <p:nvPr userDrawn="1"/>
          </p:nvSpPr>
          <p:spPr>
            <a:xfrm>
              <a:off x="1252887" y="5746125"/>
              <a:ext cx="758855" cy="758855"/>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13</a:t>
              </a:r>
            </a:p>
            <a:p>
              <a:pPr algn="ctr" defTabSz="913851" fontAlgn="base">
                <a:spcBef>
                  <a:spcPct val="0"/>
                </a:spcBef>
                <a:spcAft>
                  <a:spcPct val="0"/>
                </a:spcAft>
              </a:pPr>
              <a:r>
                <a:rPr lang="en-US" sz="2000" dirty="0" smtClean="0">
                  <a:solidFill>
                    <a:prstClr val="white"/>
                  </a:solidFill>
                  <a:latin typeface="Segoe UI Light"/>
                </a:rPr>
                <a:t>13</a:t>
              </a:r>
            </a:p>
            <a:p>
              <a:pPr algn="ctr" defTabSz="913851" fontAlgn="base">
                <a:spcBef>
                  <a:spcPct val="0"/>
                </a:spcBef>
                <a:spcAft>
                  <a:spcPct val="0"/>
                </a:spcAft>
              </a:pPr>
              <a:r>
                <a:rPr lang="en-US" sz="2000" dirty="0" smtClean="0">
                  <a:solidFill>
                    <a:prstClr val="white"/>
                  </a:solidFill>
                  <a:latin typeface="Segoe UI Light"/>
                </a:rPr>
                <a:t>13</a:t>
              </a:r>
              <a:endParaRPr lang="en-US" sz="2000" dirty="0">
                <a:solidFill>
                  <a:prstClr val="white"/>
                </a:solidFill>
                <a:latin typeface="Segoe UI Light"/>
              </a:endParaRPr>
            </a:p>
          </p:txBody>
        </p:sp>
        <p:sp>
          <p:nvSpPr>
            <p:cNvPr id="279" name="Rectangle 278"/>
            <p:cNvSpPr/>
            <p:nvPr userDrawn="1"/>
          </p:nvSpPr>
          <p:spPr>
            <a:xfrm>
              <a:off x="2093023" y="5746125"/>
              <a:ext cx="758855" cy="758855"/>
            </a:xfrm>
            <a:prstGeom prst="rect">
              <a:avLst/>
            </a:prstGeom>
            <a:solidFill>
              <a:srgbClr val="133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19</a:t>
              </a:r>
            </a:p>
            <a:p>
              <a:pPr algn="ctr" defTabSz="913851" fontAlgn="base">
                <a:spcBef>
                  <a:spcPct val="0"/>
                </a:spcBef>
                <a:spcAft>
                  <a:spcPct val="0"/>
                </a:spcAft>
              </a:pPr>
              <a:r>
                <a:rPr lang="en-US" sz="2000" dirty="0" smtClean="0">
                  <a:solidFill>
                    <a:prstClr val="white"/>
                  </a:solidFill>
                  <a:latin typeface="Segoe UI Light"/>
                </a:rPr>
                <a:t>48</a:t>
              </a:r>
            </a:p>
            <a:p>
              <a:pPr algn="ctr" defTabSz="913851" fontAlgn="base">
                <a:spcBef>
                  <a:spcPct val="0"/>
                </a:spcBef>
                <a:spcAft>
                  <a:spcPct val="0"/>
                </a:spcAft>
              </a:pPr>
              <a:r>
                <a:rPr lang="en-US" sz="2000" dirty="0" smtClean="0">
                  <a:solidFill>
                    <a:prstClr val="white"/>
                  </a:solidFill>
                  <a:latin typeface="Segoe UI Light"/>
                </a:rPr>
                <a:t>77</a:t>
              </a:r>
              <a:endParaRPr lang="en-US" sz="2000" dirty="0">
                <a:solidFill>
                  <a:prstClr val="white"/>
                </a:solidFill>
                <a:latin typeface="Segoe UI Light"/>
              </a:endParaRPr>
            </a:p>
          </p:txBody>
        </p:sp>
        <p:sp>
          <p:nvSpPr>
            <p:cNvPr id="280" name="Rectangle 279"/>
            <p:cNvSpPr/>
            <p:nvPr userDrawn="1"/>
          </p:nvSpPr>
          <p:spPr>
            <a:xfrm>
              <a:off x="2933160" y="5746125"/>
              <a:ext cx="758855" cy="758855"/>
            </a:xfrm>
            <a:prstGeom prst="rect">
              <a:avLst/>
            </a:prstGeom>
            <a:solidFill>
              <a:srgbClr val="756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117</a:t>
              </a:r>
            </a:p>
            <a:p>
              <a:pPr algn="ctr" defTabSz="913851" fontAlgn="base">
                <a:spcBef>
                  <a:spcPct val="0"/>
                </a:spcBef>
                <a:spcAft>
                  <a:spcPct val="0"/>
                </a:spcAft>
              </a:pPr>
              <a:r>
                <a:rPr lang="en-US" sz="2000" dirty="0" smtClean="0">
                  <a:solidFill>
                    <a:prstClr val="white"/>
                  </a:solidFill>
                  <a:latin typeface="Segoe UI Light"/>
                </a:rPr>
                <a:t>98</a:t>
              </a:r>
            </a:p>
            <a:p>
              <a:pPr algn="ctr" defTabSz="913851" fontAlgn="base">
                <a:spcBef>
                  <a:spcPct val="0"/>
                </a:spcBef>
                <a:spcAft>
                  <a:spcPct val="0"/>
                </a:spcAft>
              </a:pPr>
              <a:r>
                <a:rPr lang="en-US" sz="2000" dirty="0">
                  <a:solidFill>
                    <a:prstClr val="white"/>
                  </a:solidFill>
                  <a:latin typeface="Segoe UI Light"/>
                </a:rPr>
                <a:t>1</a:t>
              </a:r>
            </a:p>
          </p:txBody>
        </p:sp>
        <p:sp>
          <p:nvSpPr>
            <p:cNvPr id="281" name="Rectangle 280"/>
            <p:cNvSpPr/>
            <p:nvPr userDrawn="1"/>
          </p:nvSpPr>
          <p:spPr>
            <a:xfrm>
              <a:off x="3773296" y="5746125"/>
              <a:ext cx="758855" cy="758855"/>
            </a:xfrm>
            <a:prstGeom prst="rect">
              <a:avLst/>
            </a:prstGeom>
            <a:solidFill>
              <a:srgbClr val="384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56</a:t>
              </a:r>
            </a:p>
            <a:p>
              <a:pPr algn="ctr" defTabSz="913851" fontAlgn="base">
                <a:spcBef>
                  <a:spcPct val="0"/>
                </a:spcBef>
                <a:spcAft>
                  <a:spcPct val="0"/>
                </a:spcAft>
              </a:pPr>
              <a:r>
                <a:rPr lang="en-US" sz="2000" dirty="0" smtClean="0">
                  <a:solidFill>
                    <a:prstClr val="white"/>
                  </a:solidFill>
                  <a:latin typeface="Segoe UI Light"/>
                </a:rPr>
                <a:t>72</a:t>
              </a:r>
            </a:p>
            <a:p>
              <a:pPr algn="ctr" defTabSz="913851" fontAlgn="base">
                <a:spcBef>
                  <a:spcPct val="0"/>
                </a:spcBef>
                <a:spcAft>
                  <a:spcPct val="0"/>
                </a:spcAft>
              </a:pPr>
              <a:r>
                <a:rPr lang="en-US" sz="2000" dirty="0" smtClean="0">
                  <a:solidFill>
                    <a:prstClr val="white"/>
                  </a:solidFill>
                  <a:latin typeface="Segoe UI Light"/>
                </a:rPr>
                <a:t>16</a:t>
              </a:r>
              <a:endParaRPr lang="en-US" sz="2000" dirty="0">
                <a:solidFill>
                  <a:prstClr val="white"/>
                </a:solidFill>
                <a:latin typeface="Segoe UI Light"/>
              </a:endParaRPr>
            </a:p>
          </p:txBody>
        </p:sp>
        <p:sp>
          <p:nvSpPr>
            <p:cNvPr id="282" name="Rectangle 281"/>
            <p:cNvSpPr/>
            <p:nvPr userDrawn="1"/>
          </p:nvSpPr>
          <p:spPr>
            <a:xfrm>
              <a:off x="4613433" y="5746125"/>
              <a:ext cx="758855" cy="758855"/>
            </a:xfrm>
            <a:prstGeom prst="rect">
              <a:avLst/>
            </a:prstGeom>
            <a:solidFill>
              <a:srgbClr val="586F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88</a:t>
              </a:r>
            </a:p>
            <a:p>
              <a:pPr algn="ctr" defTabSz="913851" fontAlgn="base">
                <a:spcBef>
                  <a:spcPct val="0"/>
                </a:spcBef>
                <a:spcAft>
                  <a:spcPct val="0"/>
                </a:spcAft>
              </a:pPr>
              <a:r>
                <a:rPr lang="en-US" sz="2000" dirty="0" smtClean="0">
                  <a:solidFill>
                    <a:prstClr val="white"/>
                  </a:solidFill>
                  <a:latin typeface="Segoe UI Light"/>
                </a:rPr>
                <a:t>11</a:t>
              </a:r>
            </a:p>
            <a:p>
              <a:pPr algn="ctr" defTabSz="913851" fontAlgn="base">
                <a:spcBef>
                  <a:spcPct val="0"/>
                </a:spcBef>
                <a:spcAft>
                  <a:spcPct val="0"/>
                </a:spcAft>
              </a:pPr>
              <a:r>
                <a:rPr lang="en-US" sz="2000" dirty="0" smtClean="0">
                  <a:solidFill>
                    <a:prstClr val="white"/>
                  </a:solidFill>
                  <a:latin typeface="Segoe UI Light"/>
                </a:rPr>
                <a:t>34</a:t>
              </a:r>
              <a:endParaRPr lang="en-US" sz="2000" dirty="0">
                <a:solidFill>
                  <a:prstClr val="white"/>
                </a:solidFill>
                <a:latin typeface="Segoe UI Light"/>
              </a:endParaRPr>
            </a:p>
          </p:txBody>
        </p:sp>
        <p:sp>
          <p:nvSpPr>
            <p:cNvPr id="283" name="Rectangle 282"/>
            <p:cNvSpPr/>
            <p:nvPr userDrawn="1"/>
          </p:nvSpPr>
          <p:spPr>
            <a:xfrm>
              <a:off x="5453569" y="5746125"/>
              <a:ext cx="758855" cy="758855"/>
            </a:xfrm>
            <a:prstGeom prst="rect">
              <a:avLst/>
            </a:prstGeom>
            <a:solidFill>
              <a:srgbClr val="724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114</a:t>
              </a:r>
            </a:p>
            <a:p>
              <a:pPr algn="ctr" defTabSz="913851" fontAlgn="base">
                <a:spcBef>
                  <a:spcPct val="0"/>
                </a:spcBef>
                <a:spcAft>
                  <a:spcPct val="0"/>
                </a:spcAft>
              </a:pPr>
              <a:r>
                <a:rPr lang="en-US" sz="2000" dirty="0" smtClean="0">
                  <a:solidFill>
                    <a:prstClr val="white"/>
                  </a:solidFill>
                  <a:latin typeface="Segoe UI Light"/>
                </a:rPr>
                <a:t>65</a:t>
              </a:r>
            </a:p>
            <a:p>
              <a:pPr algn="ctr" defTabSz="913851" fontAlgn="base">
                <a:spcBef>
                  <a:spcPct val="0"/>
                </a:spcBef>
                <a:spcAft>
                  <a:spcPct val="0"/>
                </a:spcAft>
              </a:pPr>
              <a:r>
                <a:rPr lang="en-US" sz="2000" dirty="0">
                  <a:solidFill>
                    <a:prstClr val="white"/>
                  </a:solidFill>
                  <a:latin typeface="Segoe UI Light"/>
                </a:rPr>
                <a:t>0</a:t>
              </a:r>
            </a:p>
          </p:txBody>
        </p:sp>
        <p:sp>
          <p:nvSpPr>
            <p:cNvPr id="284" name="Rectangle 283"/>
            <p:cNvSpPr/>
            <p:nvPr userDrawn="1"/>
          </p:nvSpPr>
          <p:spPr>
            <a:xfrm>
              <a:off x="6293706" y="5746125"/>
              <a:ext cx="758855" cy="758855"/>
            </a:xfrm>
            <a:prstGeom prst="rect">
              <a:avLst/>
            </a:prstGeom>
            <a:solidFill>
              <a:srgbClr val="5D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93</a:t>
              </a:r>
            </a:p>
            <a:p>
              <a:pPr algn="ctr" defTabSz="913851" fontAlgn="base">
                <a:spcBef>
                  <a:spcPct val="0"/>
                </a:spcBef>
                <a:spcAft>
                  <a:spcPct val="0"/>
                </a:spcAft>
              </a:pPr>
              <a:r>
                <a:rPr lang="en-US" sz="2000" dirty="0" smtClean="0">
                  <a:solidFill>
                    <a:prstClr val="white"/>
                  </a:solidFill>
                  <a:latin typeface="Segoe UI Light"/>
                </a:rPr>
                <a:t>0</a:t>
              </a:r>
            </a:p>
            <a:p>
              <a:pPr algn="ctr" defTabSz="913851" fontAlgn="base">
                <a:spcBef>
                  <a:spcPct val="0"/>
                </a:spcBef>
                <a:spcAft>
                  <a:spcPct val="0"/>
                </a:spcAft>
              </a:pPr>
              <a:r>
                <a:rPr lang="en-US" sz="2000" dirty="0">
                  <a:solidFill>
                    <a:prstClr val="white"/>
                  </a:solidFill>
                  <a:latin typeface="Segoe UI Light"/>
                </a:rPr>
                <a:t>0</a:t>
              </a:r>
            </a:p>
          </p:txBody>
        </p:sp>
        <p:sp>
          <p:nvSpPr>
            <p:cNvPr id="285" name="Rectangle 284"/>
            <p:cNvSpPr/>
            <p:nvPr userDrawn="1"/>
          </p:nvSpPr>
          <p:spPr>
            <a:xfrm>
              <a:off x="7133843" y="5746125"/>
              <a:ext cx="758855" cy="758855"/>
            </a:xfrm>
            <a:prstGeom prst="rect">
              <a:avLst/>
            </a:prstGeom>
            <a:solidFill>
              <a:srgbClr val="6325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99</a:t>
              </a:r>
            </a:p>
            <a:p>
              <a:pPr algn="ctr" defTabSz="913851" fontAlgn="base">
                <a:spcBef>
                  <a:spcPct val="0"/>
                </a:spcBef>
                <a:spcAft>
                  <a:spcPct val="0"/>
                </a:spcAft>
              </a:pPr>
              <a:r>
                <a:rPr lang="en-US" sz="2000" dirty="0" smtClean="0">
                  <a:solidFill>
                    <a:prstClr val="white"/>
                  </a:solidFill>
                  <a:latin typeface="Segoe UI Light"/>
                </a:rPr>
                <a:t>37</a:t>
              </a:r>
            </a:p>
            <a:p>
              <a:pPr algn="ctr" defTabSz="913851" fontAlgn="base">
                <a:spcBef>
                  <a:spcPct val="0"/>
                </a:spcBef>
                <a:spcAft>
                  <a:spcPct val="0"/>
                </a:spcAft>
              </a:pPr>
              <a:r>
                <a:rPr lang="en-US" sz="2000" dirty="0" smtClean="0">
                  <a:solidFill>
                    <a:prstClr val="white"/>
                  </a:solidFill>
                  <a:latin typeface="Segoe UI Light"/>
                </a:rPr>
                <a:t>35</a:t>
              </a:r>
              <a:endParaRPr lang="en-US" sz="2000" dirty="0">
                <a:solidFill>
                  <a:prstClr val="white"/>
                </a:solidFill>
                <a:latin typeface="Segoe UI Light"/>
              </a:endParaRPr>
            </a:p>
          </p:txBody>
        </p:sp>
        <p:sp>
          <p:nvSpPr>
            <p:cNvPr id="286" name="Rectangle 285"/>
            <p:cNvSpPr/>
            <p:nvPr userDrawn="1"/>
          </p:nvSpPr>
          <p:spPr>
            <a:xfrm>
              <a:off x="7973983" y="5746125"/>
              <a:ext cx="758855" cy="758855"/>
            </a:xfrm>
            <a:prstGeom prst="rect">
              <a:avLst/>
            </a:prstGeom>
            <a:solidFill>
              <a:srgbClr val="195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smtClean="0">
                  <a:solidFill>
                    <a:prstClr val="white"/>
                  </a:solidFill>
                  <a:latin typeface="Segoe UI Light"/>
                </a:rPr>
                <a:t>25</a:t>
              </a:r>
            </a:p>
            <a:p>
              <a:pPr algn="ctr" defTabSz="913851" fontAlgn="base">
                <a:spcBef>
                  <a:spcPct val="0"/>
                </a:spcBef>
                <a:spcAft>
                  <a:spcPct val="0"/>
                </a:spcAft>
              </a:pPr>
              <a:r>
                <a:rPr lang="en-US" sz="2000" dirty="0" smtClean="0">
                  <a:solidFill>
                    <a:prstClr val="white"/>
                  </a:solidFill>
                  <a:latin typeface="Segoe UI Light"/>
                </a:rPr>
                <a:t>89</a:t>
              </a:r>
            </a:p>
            <a:p>
              <a:pPr algn="ctr" defTabSz="913851" fontAlgn="base">
                <a:spcBef>
                  <a:spcPct val="0"/>
                </a:spcBef>
                <a:spcAft>
                  <a:spcPct val="0"/>
                </a:spcAft>
              </a:pPr>
              <a:r>
                <a:rPr lang="en-US" sz="2000" dirty="0" smtClean="0">
                  <a:solidFill>
                    <a:prstClr val="white"/>
                  </a:solidFill>
                  <a:latin typeface="Segoe UI Light"/>
                </a:rPr>
                <a:t>102</a:t>
              </a:r>
              <a:endParaRPr lang="en-US" sz="2000" dirty="0">
                <a:solidFill>
                  <a:prstClr val="white"/>
                </a:solidFill>
                <a:latin typeface="Segoe UI Light"/>
              </a:endParaRPr>
            </a:p>
          </p:txBody>
        </p:sp>
        <p:sp>
          <p:nvSpPr>
            <p:cNvPr id="287" name="TextBox 286"/>
            <p:cNvSpPr txBox="1"/>
            <p:nvPr userDrawn="1"/>
          </p:nvSpPr>
          <p:spPr>
            <a:xfrm>
              <a:off x="412749" y="1280160"/>
              <a:ext cx="758855" cy="276999"/>
            </a:xfrm>
            <a:prstGeom prst="rect">
              <a:avLst/>
            </a:prstGeom>
            <a:noFill/>
          </p:spPr>
          <p:txBody>
            <a:bodyPr wrap="square" lIns="0" tIns="0" rIns="0" bIns="0" rtlCol="0">
              <a:spAutoFit/>
            </a:bodyPr>
            <a:lstStyle/>
            <a:p>
              <a:pPr algn="ctr" defTabSz="913851" fontAlgn="base">
                <a:spcBef>
                  <a:spcPct val="0"/>
                </a:spcBef>
                <a:spcAft>
                  <a:spcPct val="0"/>
                </a:spcAft>
              </a:pPr>
              <a:r>
                <a:rPr lang="en-US" dirty="0" err="1" smtClean="0">
                  <a:solidFill>
                    <a:prstClr val="black"/>
                  </a:solidFill>
                  <a:latin typeface="Segoe UI Light"/>
                  <a:ea typeface="Arial Unicode MS" pitchFamily="34" charset="-128"/>
                  <a:cs typeface="Arial" charset="0"/>
                </a:rPr>
                <a:t>Bkg</a:t>
              </a:r>
              <a:r>
                <a:rPr lang="en-US" dirty="0" smtClean="0">
                  <a:solidFill>
                    <a:prstClr val="black"/>
                  </a:solidFill>
                  <a:latin typeface="Segoe UI Light"/>
                  <a:ea typeface="Arial Unicode MS" pitchFamily="34" charset="-128"/>
                  <a:cs typeface="Arial" charset="0"/>
                </a:rPr>
                <a:t> 1</a:t>
              </a:r>
              <a:endParaRPr lang="en-US" dirty="0">
                <a:solidFill>
                  <a:prstClr val="black"/>
                </a:solidFill>
                <a:latin typeface="Segoe UI Light"/>
                <a:ea typeface="Arial Unicode MS" pitchFamily="34" charset="-128"/>
                <a:cs typeface="Arial" charset="0"/>
              </a:endParaRPr>
            </a:p>
          </p:txBody>
        </p:sp>
        <p:sp>
          <p:nvSpPr>
            <p:cNvPr id="288" name="TextBox 287"/>
            <p:cNvSpPr txBox="1"/>
            <p:nvPr userDrawn="1"/>
          </p:nvSpPr>
          <p:spPr>
            <a:xfrm>
              <a:off x="1252887" y="1280160"/>
              <a:ext cx="758855" cy="276999"/>
            </a:xfrm>
            <a:prstGeom prst="rect">
              <a:avLst/>
            </a:prstGeom>
            <a:noFill/>
          </p:spPr>
          <p:txBody>
            <a:bodyPr wrap="square" lIns="0" tIns="0" rIns="0" bIns="0" rtlCol="0">
              <a:spAutoFit/>
            </a:bodyPr>
            <a:lstStyle/>
            <a:p>
              <a:pPr algn="ctr" defTabSz="913851" fontAlgn="base">
                <a:spcBef>
                  <a:spcPct val="0"/>
                </a:spcBef>
                <a:spcAft>
                  <a:spcPct val="0"/>
                </a:spcAft>
              </a:pPr>
              <a:r>
                <a:rPr lang="en-US" dirty="0" smtClean="0">
                  <a:solidFill>
                    <a:prstClr val="black"/>
                  </a:solidFill>
                  <a:latin typeface="Segoe UI Light"/>
                  <a:ea typeface="Arial Unicode MS" pitchFamily="34" charset="-128"/>
                  <a:cs typeface="Arial" charset="0"/>
                </a:rPr>
                <a:t>Txt 1</a:t>
              </a:r>
              <a:endParaRPr lang="en-US" dirty="0">
                <a:solidFill>
                  <a:prstClr val="black"/>
                </a:solidFill>
                <a:latin typeface="Segoe UI Light"/>
                <a:ea typeface="Arial Unicode MS" pitchFamily="34" charset="-128"/>
                <a:cs typeface="Arial" charset="0"/>
              </a:endParaRPr>
            </a:p>
          </p:txBody>
        </p:sp>
        <p:sp>
          <p:nvSpPr>
            <p:cNvPr id="289" name="TextBox 288"/>
            <p:cNvSpPr txBox="1"/>
            <p:nvPr userDrawn="1"/>
          </p:nvSpPr>
          <p:spPr>
            <a:xfrm>
              <a:off x="2093022" y="1280160"/>
              <a:ext cx="758855" cy="276999"/>
            </a:xfrm>
            <a:prstGeom prst="rect">
              <a:avLst/>
            </a:prstGeom>
            <a:noFill/>
          </p:spPr>
          <p:txBody>
            <a:bodyPr wrap="square" lIns="0" tIns="0" rIns="0" bIns="0" rtlCol="0">
              <a:spAutoFit/>
            </a:bodyPr>
            <a:lstStyle/>
            <a:p>
              <a:pPr algn="ctr" defTabSz="913851" fontAlgn="base">
                <a:spcBef>
                  <a:spcPct val="0"/>
                </a:spcBef>
                <a:spcAft>
                  <a:spcPct val="0"/>
                </a:spcAft>
              </a:pPr>
              <a:r>
                <a:rPr lang="en-US" dirty="0" err="1" smtClean="0">
                  <a:solidFill>
                    <a:prstClr val="black"/>
                  </a:solidFill>
                  <a:latin typeface="Segoe UI Light"/>
                  <a:ea typeface="Arial Unicode MS" pitchFamily="34" charset="-128"/>
                  <a:cs typeface="Arial" charset="0"/>
                </a:rPr>
                <a:t>Bkg</a:t>
              </a:r>
              <a:r>
                <a:rPr lang="en-US" dirty="0" smtClean="0">
                  <a:solidFill>
                    <a:prstClr val="black"/>
                  </a:solidFill>
                  <a:latin typeface="Segoe UI Light"/>
                  <a:ea typeface="Arial Unicode MS" pitchFamily="34" charset="-128"/>
                  <a:cs typeface="Arial" charset="0"/>
                </a:rPr>
                <a:t> 2</a:t>
              </a:r>
              <a:endParaRPr lang="en-US" dirty="0">
                <a:solidFill>
                  <a:prstClr val="black"/>
                </a:solidFill>
                <a:latin typeface="Segoe UI Light"/>
                <a:ea typeface="Arial Unicode MS" pitchFamily="34" charset="-128"/>
                <a:cs typeface="Arial" charset="0"/>
              </a:endParaRPr>
            </a:p>
          </p:txBody>
        </p:sp>
        <p:sp>
          <p:nvSpPr>
            <p:cNvPr id="290" name="TextBox 289"/>
            <p:cNvSpPr txBox="1"/>
            <p:nvPr userDrawn="1"/>
          </p:nvSpPr>
          <p:spPr>
            <a:xfrm>
              <a:off x="2933160" y="1280160"/>
              <a:ext cx="758855" cy="276999"/>
            </a:xfrm>
            <a:prstGeom prst="rect">
              <a:avLst/>
            </a:prstGeom>
            <a:noFill/>
          </p:spPr>
          <p:txBody>
            <a:bodyPr wrap="square" lIns="0" tIns="0" rIns="0" bIns="0" rtlCol="0">
              <a:spAutoFit/>
            </a:bodyPr>
            <a:lstStyle/>
            <a:p>
              <a:pPr algn="ctr" defTabSz="913851" fontAlgn="base">
                <a:spcBef>
                  <a:spcPct val="0"/>
                </a:spcBef>
                <a:spcAft>
                  <a:spcPct val="0"/>
                </a:spcAft>
              </a:pPr>
              <a:r>
                <a:rPr lang="en-US" dirty="0" smtClean="0">
                  <a:solidFill>
                    <a:prstClr val="black"/>
                  </a:solidFill>
                  <a:latin typeface="Segoe UI Light"/>
                  <a:ea typeface="Arial Unicode MS" pitchFamily="34" charset="-128"/>
                  <a:cs typeface="Arial" charset="0"/>
                </a:rPr>
                <a:t>Txt 2</a:t>
              </a:r>
              <a:endParaRPr lang="en-US" dirty="0">
                <a:solidFill>
                  <a:prstClr val="black"/>
                </a:solidFill>
                <a:latin typeface="Segoe UI Light"/>
                <a:ea typeface="Arial Unicode MS" pitchFamily="34" charset="-128"/>
                <a:cs typeface="Arial" charset="0"/>
              </a:endParaRPr>
            </a:p>
          </p:txBody>
        </p:sp>
        <p:sp>
          <p:nvSpPr>
            <p:cNvPr id="291" name="TextBox 290"/>
            <p:cNvSpPr txBox="1"/>
            <p:nvPr userDrawn="1"/>
          </p:nvSpPr>
          <p:spPr>
            <a:xfrm>
              <a:off x="3774159" y="1280160"/>
              <a:ext cx="758855" cy="276999"/>
            </a:xfrm>
            <a:prstGeom prst="rect">
              <a:avLst/>
            </a:prstGeom>
            <a:noFill/>
          </p:spPr>
          <p:txBody>
            <a:bodyPr wrap="square" lIns="0" tIns="0" rIns="0" bIns="0" rtlCol="0">
              <a:spAutoFit/>
            </a:bodyPr>
            <a:lstStyle/>
            <a:p>
              <a:pPr algn="ctr" defTabSz="913851" fontAlgn="base">
                <a:spcBef>
                  <a:spcPct val="0"/>
                </a:spcBef>
                <a:spcAft>
                  <a:spcPct val="0"/>
                </a:spcAft>
              </a:pPr>
              <a:r>
                <a:rPr lang="en-US" dirty="0" err="1" smtClean="0">
                  <a:solidFill>
                    <a:prstClr val="black"/>
                  </a:solidFill>
                  <a:latin typeface="Segoe UI Light"/>
                  <a:ea typeface="Arial Unicode MS" pitchFamily="34" charset="-128"/>
                  <a:cs typeface="Arial" charset="0"/>
                </a:rPr>
                <a:t>Accnt</a:t>
              </a:r>
              <a:r>
                <a:rPr lang="en-US" dirty="0" smtClean="0">
                  <a:solidFill>
                    <a:prstClr val="black"/>
                  </a:solidFill>
                  <a:latin typeface="Segoe UI Light"/>
                  <a:ea typeface="Arial Unicode MS" pitchFamily="34" charset="-128"/>
                  <a:cs typeface="Arial" charset="0"/>
                </a:rPr>
                <a:t> 1</a:t>
              </a:r>
              <a:endParaRPr lang="en-US" dirty="0">
                <a:solidFill>
                  <a:prstClr val="black"/>
                </a:solidFill>
                <a:latin typeface="Segoe UI Light"/>
                <a:ea typeface="Arial Unicode MS" pitchFamily="34" charset="-128"/>
                <a:cs typeface="Arial" charset="0"/>
              </a:endParaRPr>
            </a:p>
          </p:txBody>
        </p:sp>
        <p:sp>
          <p:nvSpPr>
            <p:cNvPr id="292" name="TextBox 291"/>
            <p:cNvSpPr txBox="1"/>
            <p:nvPr userDrawn="1"/>
          </p:nvSpPr>
          <p:spPr>
            <a:xfrm>
              <a:off x="4613432" y="1280160"/>
              <a:ext cx="758855" cy="276999"/>
            </a:xfrm>
            <a:prstGeom prst="rect">
              <a:avLst/>
            </a:prstGeom>
            <a:noFill/>
          </p:spPr>
          <p:txBody>
            <a:bodyPr wrap="square" lIns="0" tIns="0" rIns="0" bIns="0" rtlCol="0">
              <a:spAutoFit/>
            </a:bodyPr>
            <a:lstStyle/>
            <a:p>
              <a:pPr algn="ctr" defTabSz="913851" fontAlgn="base">
                <a:spcBef>
                  <a:spcPct val="0"/>
                </a:spcBef>
                <a:spcAft>
                  <a:spcPct val="0"/>
                </a:spcAft>
              </a:pPr>
              <a:r>
                <a:rPr lang="en-US" dirty="0" err="1" smtClean="0">
                  <a:solidFill>
                    <a:prstClr val="black"/>
                  </a:solidFill>
                  <a:latin typeface="Segoe UI Light"/>
                  <a:ea typeface="Arial Unicode MS" pitchFamily="34" charset="-128"/>
                  <a:cs typeface="Arial" charset="0"/>
                </a:rPr>
                <a:t>Accnt</a:t>
              </a:r>
              <a:r>
                <a:rPr lang="en-US" dirty="0" smtClean="0">
                  <a:solidFill>
                    <a:prstClr val="black"/>
                  </a:solidFill>
                  <a:latin typeface="Segoe UI Light"/>
                  <a:ea typeface="Arial Unicode MS" pitchFamily="34" charset="-128"/>
                  <a:cs typeface="Arial" charset="0"/>
                </a:rPr>
                <a:t> 2</a:t>
              </a:r>
              <a:endParaRPr lang="en-US" dirty="0">
                <a:solidFill>
                  <a:prstClr val="black"/>
                </a:solidFill>
                <a:latin typeface="Segoe UI Light"/>
                <a:ea typeface="Arial Unicode MS" pitchFamily="34" charset="-128"/>
                <a:cs typeface="Arial" charset="0"/>
              </a:endParaRPr>
            </a:p>
          </p:txBody>
        </p:sp>
        <p:sp>
          <p:nvSpPr>
            <p:cNvPr id="293" name="TextBox 292"/>
            <p:cNvSpPr txBox="1"/>
            <p:nvPr userDrawn="1"/>
          </p:nvSpPr>
          <p:spPr>
            <a:xfrm>
              <a:off x="5454432" y="1280160"/>
              <a:ext cx="758855" cy="276999"/>
            </a:xfrm>
            <a:prstGeom prst="rect">
              <a:avLst/>
            </a:prstGeom>
            <a:noFill/>
          </p:spPr>
          <p:txBody>
            <a:bodyPr wrap="square" lIns="0" tIns="0" rIns="0" bIns="0" rtlCol="0">
              <a:spAutoFit/>
            </a:bodyPr>
            <a:lstStyle/>
            <a:p>
              <a:pPr algn="ctr" defTabSz="913851" fontAlgn="base">
                <a:spcBef>
                  <a:spcPct val="0"/>
                </a:spcBef>
                <a:spcAft>
                  <a:spcPct val="0"/>
                </a:spcAft>
              </a:pPr>
              <a:r>
                <a:rPr lang="en-US" dirty="0" err="1" smtClean="0">
                  <a:solidFill>
                    <a:prstClr val="black"/>
                  </a:solidFill>
                  <a:latin typeface="Segoe UI Light"/>
                  <a:ea typeface="Arial Unicode MS" pitchFamily="34" charset="-128"/>
                  <a:cs typeface="Arial" charset="0"/>
                </a:rPr>
                <a:t>Accnt</a:t>
              </a:r>
              <a:r>
                <a:rPr lang="en-US" dirty="0" smtClean="0">
                  <a:solidFill>
                    <a:prstClr val="black"/>
                  </a:solidFill>
                  <a:latin typeface="Segoe UI Light"/>
                  <a:ea typeface="Arial Unicode MS" pitchFamily="34" charset="-128"/>
                  <a:cs typeface="Arial" charset="0"/>
                </a:rPr>
                <a:t> 3</a:t>
              </a:r>
              <a:endParaRPr lang="en-US" dirty="0">
                <a:solidFill>
                  <a:prstClr val="black"/>
                </a:solidFill>
                <a:latin typeface="Segoe UI Light"/>
                <a:ea typeface="Arial Unicode MS" pitchFamily="34" charset="-128"/>
                <a:cs typeface="Arial" charset="0"/>
              </a:endParaRPr>
            </a:p>
          </p:txBody>
        </p:sp>
        <p:sp>
          <p:nvSpPr>
            <p:cNvPr id="294" name="TextBox 293"/>
            <p:cNvSpPr txBox="1"/>
            <p:nvPr userDrawn="1"/>
          </p:nvSpPr>
          <p:spPr>
            <a:xfrm>
              <a:off x="6293705" y="1280160"/>
              <a:ext cx="758855" cy="276999"/>
            </a:xfrm>
            <a:prstGeom prst="rect">
              <a:avLst/>
            </a:prstGeom>
            <a:noFill/>
          </p:spPr>
          <p:txBody>
            <a:bodyPr wrap="square" lIns="0" tIns="0" rIns="0" bIns="0" rtlCol="0">
              <a:spAutoFit/>
            </a:bodyPr>
            <a:lstStyle/>
            <a:p>
              <a:pPr algn="ctr" defTabSz="913851" fontAlgn="base">
                <a:spcBef>
                  <a:spcPct val="0"/>
                </a:spcBef>
                <a:spcAft>
                  <a:spcPct val="0"/>
                </a:spcAft>
              </a:pPr>
              <a:r>
                <a:rPr lang="en-US" dirty="0" err="1" smtClean="0">
                  <a:solidFill>
                    <a:prstClr val="black"/>
                  </a:solidFill>
                  <a:latin typeface="Segoe UI Light"/>
                  <a:ea typeface="Arial Unicode MS" pitchFamily="34" charset="-128"/>
                  <a:cs typeface="Arial" charset="0"/>
                </a:rPr>
                <a:t>Accnt</a:t>
              </a:r>
              <a:r>
                <a:rPr lang="en-US" dirty="0" smtClean="0">
                  <a:solidFill>
                    <a:prstClr val="black"/>
                  </a:solidFill>
                  <a:latin typeface="Segoe UI Light"/>
                  <a:ea typeface="Arial Unicode MS" pitchFamily="34" charset="-128"/>
                  <a:cs typeface="Arial" charset="0"/>
                </a:rPr>
                <a:t> 4</a:t>
              </a:r>
              <a:endParaRPr lang="en-US" dirty="0">
                <a:solidFill>
                  <a:prstClr val="black"/>
                </a:solidFill>
                <a:latin typeface="Segoe UI Light"/>
                <a:ea typeface="Arial Unicode MS" pitchFamily="34" charset="-128"/>
                <a:cs typeface="Arial" charset="0"/>
              </a:endParaRPr>
            </a:p>
          </p:txBody>
        </p:sp>
        <p:sp>
          <p:nvSpPr>
            <p:cNvPr id="295" name="TextBox 294"/>
            <p:cNvSpPr txBox="1"/>
            <p:nvPr userDrawn="1"/>
          </p:nvSpPr>
          <p:spPr>
            <a:xfrm>
              <a:off x="7134709" y="1280160"/>
              <a:ext cx="758855" cy="276999"/>
            </a:xfrm>
            <a:prstGeom prst="rect">
              <a:avLst/>
            </a:prstGeom>
            <a:noFill/>
          </p:spPr>
          <p:txBody>
            <a:bodyPr wrap="square" lIns="0" tIns="0" rIns="0" bIns="0" rtlCol="0">
              <a:spAutoFit/>
            </a:bodyPr>
            <a:lstStyle/>
            <a:p>
              <a:pPr algn="ctr" defTabSz="913851" fontAlgn="base">
                <a:spcBef>
                  <a:spcPct val="0"/>
                </a:spcBef>
                <a:spcAft>
                  <a:spcPct val="0"/>
                </a:spcAft>
              </a:pPr>
              <a:r>
                <a:rPr lang="en-US" dirty="0" err="1" smtClean="0">
                  <a:solidFill>
                    <a:prstClr val="black"/>
                  </a:solidFill>
                  <a:latin typeface="Segoe UI Light"/>
                  <a:ea typeface="Arial Unicode MS" pitchFamily="34" charset="-128"/>
                  <a:cs typeface="Arial" charset="0"/>
                </a:rPr>
                <a:t>Accnt</a:t>
              </a:r>
              <a:r>
                <a:rPr lang="en-US" dirty="0" smtClean="0">
                  <a:solidFill>
                    <a:prstClr val="black"/>
                  </a:solidFill>
                  <a:latin typeface="Segoe UI Light"/>
                  <a:ea typeface="Arial Unicode MS" pitchFamily="34" charset="-128"/>
                  <a:cs typeface="Arial" charset="0"/>
                </a:rPr>
                <a:t> 5</a:t>
              </a:r>
              <a:endParaRPr lang="en-US" dirty="0">
                <a:solidFill>
                  <a:prstClr val="black"/>
                </a:solidFill>
                <a:latin typeface="Segoe UI Light"/>
                <a:ea typeface="Arial Unicode MS" pitchFamily="34" charset="-128"/>
                <a:cs typeface="Arial" charset="0"/>
              </a:endParaRPr>
            </a:p>
          </p:txBody>
        </p:sp>
        <p:sp>
          <p:nvSpPr>
            <p:cNvPr id="296" name="TextBox 295"/>
            <p:cNvSpPr txBox="1"/>
            <p:nvPr userDrawn="1"/>
          </p:nvSpPr>
          <p:spPr>
            <a:xfrm>
              <a:off x="7973982" y="1280160"/>
              <a:ext cx="758855" cy="276999"/>
            </a:xfrm>
            <a:prstGeom prst="rect">
              <a:avLst/>
            </a:prstGeom>
            <a:noFill/>
          </p:spPr>
          <p:txBody>
            <a:bodyPr wrap="square" lIns="0" tIns="0" rIns="0" bIns="0" rtlCol="0">
              <a:spAutoFit/>
            </a:bodyPr>
            <a:lstStyle/>
            <a:p>
              <a:pPr algn="ctr" defTabSz="913851" fontAlgn="base">
                <a:spcBef>
                  <a:spcPct val="0"/>
                </a:spcBef>
                <a:spcAft>
                  <a:spcPct val="0"/>
                </a:spcAft>
              </a:pPr>
              <a:r>
                <a:rPr lang="en-US" dirty="0" err="1" smtClean="0">
                  <a:solidFill>
                    <a:prstClr val="black"/>
                  </a:solidFill>
                  <a:latin typeface="Segoe UI Light"/>
                  <a:ea typeface="Arial Unicode MS" pitchFamily="34" charset="-128"/>
                  <a:cs typeface="Arial" charset="0"/>
                </a:rPr>
                <a:t>Accnt</a:t>
              </a:r>
              <a:r>
                <a:rPr lang="en-US" dirty="0" smtClean="0">
                  <a:solidFill>
                    <a:prstClr val="black"/>
                  </a:solidFill>
                  <a:latin typeface="Segoe UI Light"/>
                  <a:ea typeface="Arial Unicode MS" pitchFamily="34" charset="-128"/>
                  <a:cs typeface="Arial" charset="0"/>
                </a:rPr>
                <a:t> 6</a:t>
              </a:r>
              <a:endParaRPr lang="en-US" dirty="0">
                <a:solidFill>
                  <a:prstClr val="black"/>
                </a:solidFill>
                <a:latin typeface="Segoe UI Light"/>
                <a:ea typeface="Arial Unicode MS" pitchFamily="34" charset="-128"/>
                <a:cs typeface="Arial" charset="0"/>
              </a:endParaRPr>
            </a:p>
          </p:txBody>
        </p:sp>
        <p:sp>
          <p:nvSpPr>
            <p:cNvPr id="297" name="Rectangle 296"/>
            <p:cNvSpPr/>
            <p:nvPr userDrawn="1"/>
          </p:nvSpPr>
          <p:spPr>
            <a:xfrm>
              <a:off x="7973981" y="338425"/>
              <a:ext cx="758855" cy="7588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rPr>
                <a:t>229</a:t>
              </a:r>
            </a:p>
            <a:p>
              <a:pPr algn="ctr" defTabSz="913851" fontAlgn="base">
                <a:spcBef>
                  <a:spcPct val="0"/>
                </a:spcBef>
                <a:spcAft>
                  <a:spcPct val="0"/>
                </a:spcAft>
              </a:pPr>
              <a:r>
                <a:rPr lang="en-US" sz="2000" dirty="0">
                  <a:solidFill>
                    <a:prstClr val="white"/>
                  </a:solidFill>
                </a:rPr>
                <a:t>130</a:t>
              </a:r>
            </a:p>
            <a:p>
              <a:pPr algn="ctr" defTabSz="913851" fontAlgn="base">
                <a:spcBef>
                  <a:spcPct val="0"/>
                </a:spcBef>
                <a:spcAft>
                  <a:spcPct val="0"/>
                </a:spcAft>
              </a:pPr>
              <a:r>
                <a:rPr lang="en-US" sz="2000" dirty="0">
                  <a:solidFill>
                    <a:prstClr val="white"/>
                  </a:solidFill>
                </a:rPr>
                <a:t>0</a:t>
              </a:r>
            </a:p>
          </p:txBody>
        </p:sp>
        <p:sp>
          <p:nvSpPr>
            <p:cNvPr id="298" name="Rectangle 297"/>
            <p:cNvSpPr/>
            <p:nvPr userDrawn="1"/>
          </p:nvSpPr>
          <p:spPr>
            <a:xfrm>
              <a:off x="7138519" y="338425"/>
              <a:ext cx="758855" cy="75885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rPr>
                <a:t>50</a:t>
              </a:r>
            </a:p>
            <a:p>
              <a:pPr algn="ctr" defTabSz="913851" fontAlgn="base">
                <a:spcBef>
                  <a:spcPct val="0"/>
                </a:spcBef>
                <a:spcAft>
                  <a:spcPct val="0"/>
                </a:spcAft>
              </a:pPr>
              <a:r>
                <a:rPr lang="en-US" sz="2000" dirty="0">
                  <a:solidFill>
                    <a:prstClr val="white"/>
                  </a:solidFill>
                </a:rPr>
                <a:t>178</a:t>
              </a:r>
            </a:p>
            <a:p>
              <a:pPr algn="ctr" defTabSz="913851" fontAlgn="base">
                <a:spcBef>
                  <a:spcPct val="0"/>
                </a:spcBef>
                <a:spcAft>
                  <a:spcPct val="0"/>
                </a:spcAft>
              </a:pPr>
              <a:r>
                <a:rPr lang="en-US" sz="2000" dirty="0">
                  <a:solidFill>
                    <a:prstClr val="white"/>
                  </a:solidFill>
                </a:rPr>
                <a:t>204</a:t>
              </a:r>
            </a:p>
          </p:txBody>
        </p:sp>
        <p:sp>
          <p:nvSpPr>
            <p:cNvPr id="299" name="TextBox 298"/>
            <p:cNvSpPr txBox="1"/>
            <p:nvPr userDrawn="1"/>
          </p:nvSpPr>
          <p:spPr>
            <a:xfrm>
              <a:off x="7134709" y="14109"/>
              <a:ext cx="758855" cy="246221"/>
            </a:xfrm>
            <a:prstGeom prst="rect">
              <a:avLst/>
            </a:prstGeom>
            <a:noFill/>
          </p:spPr>
          <p:txBody>
            <a:bodyPr wrap="square" lIns="0" tIns="0" rIns="0" bIns="0" rtlCol="0">
              <a:spAutoFit/>
            </a:bodyPr>
            <a:lstStyle/>
            <a:p>
              <a:pPr algn="ctr" defTabSz="913851" fontAlgn="base">
                <a:spcBef>
                  <a:spcPct val="0"/>
                </a:spcBef>
                <a:spcAft>
                  <a:spcPct val="0"/>
                </a:spcAft>
              </a:pPr>
              <a:r>
                <a:rPr lang="en-US" sz="2200" spc="-210" dirty="0" err="1" smtClean="0">
                  <a:solidFill>
                    <a:prstClr val="black"/>
                  </a:solidFill>
                  <a:latin typeface="Segoe UI Light"/>
                  <a:ea typeface="Arial Unicode MS" pitchFamily="34" charset="-128"/>
                  <a:cs typeface="Arial" charset="0"/>
                </a:rPr>
                <a:t>Hyprlnk</a:t>
              </a:r>
              <a:endParaRPr lang="en-US" sz="2200" spc="-210" dirty="0">
                <a:solidFill>
                  <a:prstClr val="black"/>
                </a:solidFill>
                <a:latin typeface="Segoe UI Light"/>
                <a:ea typeface="Arial Unicode MS" pitchFamily="34" charset="-128"/>
                <a:cs typeface="Arial" charset="0"/>
              </a:endParaRPr>
            </a:p>
          </p:txBody>
        </p:sp>
        <p:sp>
          <p:nvSpPr>
            <p:cNvPr id="300" name="TextBox 299"/>
            <p:cNvSpPr txBox="1"/>
            <p:nvPr userDrawn="1"/>
          </p:nvSpPr>
          <p:spPr>
            <a:xfrm>
              <a:off x="7973982" y="14109"/>
              <a:ext cx="758855" cy="246221"/>
            </a:xfrm>
            <a:prstGeom prst="rect">
              <a:avLst/>
            </a:prstGeom>
            <a:noFill/>
          </p:spPr>
          <p:txBody>
            <a:bodyPr wrap="square" lIns="0" tIns="0" rIns="0" bIns="0" rtlCol="0">
              <a:spAutoFit/>
            </a:bodyPr>
            <a:lstStyle/>
            <a:p>
              <a:pPr algn="ctr" defTabSz="913851" fontAlgn="base">
                <a:spcBef>
                  <a:spcPct val="0"/>
                </a:spcBef>
                <a:spcAft>
                  <a:spcPct val="0"/>
                </a:spcAft>
              </a:pPr>
              <a:r>
                <a:rPr lang="en-US" sz="2200" spc="-210" dirty="0" err="1" smtClean="0">
                  <a:solidFill>
                    <a:prstClr val="black"/>
                  </a:solidFill>
                  <a:latin typeface="Segoe UI Light"/>
                  <a:ea typeface="Arial Unicode MS" pitchFamily="34" charset="-128"/>
                  <a:cs typeface="Arial" charset="0"/>
                </a:rPr>
                <a:t>Fllwd</a:t>
              </a:r>
              <a:r>
                <a:rPr lang="en-US" sz="2200" spc="-210" dirty="0" smtClean="0">
                  <a:solidFill>
                    <a:prstClr val="black"/>
                  </a:solidFill>
                  <a:latin typeface="Segoe UI Light"/>
                  <a:ea typeface="Arial Unicode MS" pitchFamily="34" charset="-128"/>
                  <a:cs typeface="Arial" charset="0"/>
                </a:rPr>
                <a:t> </a:t>
              </a:r>
              <a:r>
                <a:rPr lang="en-US" sz="2200" spc="-210" dirty="0" err="1" smtClean="0">
                  <a:solidFill>
                    <a:prstClr val="black"/>
                  </a:solidFill>
                  <a:latin typeface="Segoe UI Light"/>
                  <a:ea typeface="Arial Unicode MS" pitchFamily="34" charset="-128"/>
                  <a:cs typeface="Arial" charset="0"/>
                </a:rPr>
                <a:t>Lnk</a:t>
              </a:r>
              <a:endParaRPr lang="en-US" sz="2200" spc="-210" dirty="0">
                <a:solidFill>
                  <a:prstClr val="black"/>
                </a:solidFill>
                <a:latin typeface="Segoe UI Light"/>
                <a:ea typeface="Arial Unicode MS" pitchFamily="34" charset="-128"/>
                <a:cs typeface="Arial" charset="0"/>
              </a:endParaRPr>
            </a:p>
          </p:txBody>
        </p:sp>
      </p:grpSp>
      <p:sp>
        <p:nvSpPr>
          <p:cNvPr id="77" name="Date Placeholder 7"/>
          <p:cNvSpPr>
            <a:spLocks noGrp="1"/>
          </p:cNvSpPr>
          <p:nvPr>
            <p:ph type="dt" sz="half" idx="18"/>
          </p:nvPr>
        </p:nvSpPr>
        <p:spPr>
          <a:xfrm>
            <a:off x="11648532" y="9651628"/>
            <a:ext cx="581890" cy="257264"/>
          </a:xfrm>
          <a:solidFill>
            <a:schemeClr val="bg1"/>
          </a:solidFill>
        </p:spPr>
        <p:txBody>
          <a:bodyPr/>
          <a:lstStyle/>
          <a:p>
            <a:pPr>
              <a:defRPr/>
            </a:pPr>
            <a:fld id="{B9EAEA90-B54A-41A5-BDE1-F0AC42F8BE26}"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78" name="Footer Placeholder 8"/>
          <p:cNvSpPr>
            <a:spLocks noGrp="1"/>
          </p:cNvSpPr>
          <p:nvPr>
            <p:ph type="ftr" sz="quarter" idx="19"/>
          </p:nvPr>
        </p:nvSpPr>
        <p:spPr>
          <a:xfrm>
            <a:off x="1157398" y="9601200"/>
            <a:ext cx="9929270" cy="301622"/>
          </a:xfrm>
          <a:solidFill>
            <a:schemeClr val="bg1"/>
          </a:solidFill>
        </p:spPr>
        <p:txBody>
          <a:bodyPr/>
          <a:lstStyle/>
          <a:p>
            <a:pPr>
              <a:defRPr/>
            </a:pPr>
            <a:endParaRPr lang="en-US">
              <a:solidFill>
                <a:srgbClr val="709021">
                  <a:lumMod val="75000"/>
                </a:srgbClr>
              </a:solidFill>
            </a:endParaRPr>
          </a:p>
        </p:txBody>
      </p:sp>
      <p:sp>
        <p:nvSpPr>
          <p:cNvPr id="79" name="Slide Number Placeholder 9"/>
          <p:cNvSpPr>
            <a:spLocks noGrp="1"/>
          </p:cNvSpPr>
          <p:nvPr>
            <p:ph type="sldNum" sz="quarter" idx="20"/>
          </p:nvPr>
        </p:nvSpPr>
        <p:spPr>
          <a:xfrm>
            <a:off x="12330598" y="9601200"/>
            <a:ext cx="471002" cy="301622"/>
          </a:xfrm>
          <a:solidFill>
            <a:schemeClr val="bg1"/>
          </a:solidFill>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Tree>
    <p:extLst>
      <p:ext uri="{BB962C8B-B14F-4D97-AF65-F5344CB8AC3E}">
        <p14:creationId xmlns:p14="http://schemas.microsoft.com/office/powerpoint/2010/main" val="11329821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cSld name="Pal &amp; Custom Color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6072" y="91123"/>
            <a:ext cx="11649901" cy="612965"/>
          </a:xfrm>
        </p:spPr>
        <p:txBody>
          <a:bodyPr anchor="t" anchorCtr="0">
            <a:noAutofit/>
          </a:bodyPr>
          <a:lstStyle>
            <a:lvl1pPr>
              <a:defRPr sz="4500">
                <a:solidFill>
                  <a:schemeClr val="bg1"/>
                </a:solidFill>
              </a:defRPr>
            </a:lvl1pPr>
          </a:lstStyle>
          <a:p>
            <a:r>
              <a:rPr lang="en-US" dirty="0" smtClean="0"/>
              <a:t>Pal &amp; Custom Colors </a:t>
            </a:r>
            <a:endParaRPr lang="en-US" dirty="0"/>
          </a:p>
        </p:txBody>
      </p:sp>
      <p:grpSp>
        <p:nvGrpSpPr>
          <p:cNvPr id="184" name="Group 183"/>
          <p:cNvGrpSpPr/>
          <p:nvPr userDrawn="1"/>
        </p:nvGrpSpPr>
        <p:grpSpPr>
          <a:xfrm>
            <a:off x="1333500" y="711210"/>
            <a:ext cx="9956800" cy="7821543"/>
            <a:chOff x="952500" y="508000"/>
            <a:chExt cx="7112000" cy="5586816"/>
          </a:xfrm>
        </p:grpSpPr>
        <p:sp>
          <p:nvSpPr>
            <p:cNvPr id="185" name="Rounded Rectangle 184"/>
            <p:cNvSpPr/>
            <p:nvPr userDrawn="1">
              <p:custDataLst>
                <p:tags r:id="rId2"/>
              </p:custDataLst>
            </p:nvPr>
          </p:nvSpPr>
          <p:spPr>
            <a:xfrm>
              <a:off x="1143000" y="508000"/>
              <a:ext cx="1016000" cy="1016000"/>
            </a:xfrm>
            <a:prstGeom prst="roundRect">
              <a:avLst/>
            </a:prstGeom>
            <a:solidFill>
              <a:srgbClr val="00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smtClean="0">
                  <a:solidFill>
                    <a:prstClr val="white"/>
                  </a:solidFill>
                </a:rPr>
                <a:t>0</a:t>
              </a:r>
            </a:p>
            <a:p>
              <a:pPr defTabSz="913851" fontAlgn="base">
                <a:spcBef>
                  <a:spcPct val="0"/>
                </a:spcBef>
                <a:spcAft>
                  <a:spcPct val="0"/>
                </a:spcAft>
              </a:pPr>
              <a:r>
                <a:rPr lang="en-US" sz="2200" smtClean="0">
                  <a:solidFill>
                    <a:prstClr val="white"/>
                  </a:solidFill>
                </a:rPr>
                <a:t>0</a:t>
              </a:r>
            </a:p>
            <a:p>
              <a:pPr defTabSz="913851" fontAlgn="base">
                <a:spcBef>
                  <a:spcPct val="0"/>
                </a:spcBef>
                <a:spcAft>
                  <a:spcPct val="0"/>
                </a:spcAft>
              </a:pPr>
              <a:r>
                <a:rPr lang="en-US" sz="2200" smtClean="0">
                  <a:solidFill>
                    <a:prstClr val="white"/>
                  </a:solidFill>
                </a:rPr>
                <a:t>0</a:t>
              </a:r>
              <a:endParaRPr lang="en-US" sz="2200">
                <a:solidFill>
                  <a:prstClr val="white"/>
                </a:solidFill>
              </a:endParaRPr>
            </a:p>
          </p:txBody>
        </p:sp>
        <p:sp>
          <p:nvSpPr>
            <p:cNvPr id="186" name="Rounded Rectangle 185"/>
            <p:cNvSpPr/>
            <p:nvPr userDrawn="1">
              <p:custDataLst>
                <p:tags r:id="rId3"/>
              </p:custDataLst>
            </p:nvPr>
          </p:nvSpPr>
          <p:spPr>
            <a:xfrm>
              <a:off x="2286000" y="508000"/>
              <a:ext cx="1016000" cy="101600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smtClean="0">
                  <a:solidFill>
                    <a:prstClr val="black"/>
                  </a:solidFill>
                </a:rPr>
                <a:t>255</a:t>
              </a:r>
            </a:p>
            <a:p>
              <a:pPr defTabSz="913851" fontAlgn="base">
                <a:spcBef>
                  <a:spcPct val="0"/>
                </a:spcBef>
                <a:spcAft>
                  <a:spcPct val="0"/>
                </a:spcAft>
              </a:pPr>
              <a:r>
                <a:rPr lang="en-US" sz="2200" smtClean="0">
                  <a:solidFill>
                    <a:prstClr val="black"/>
                  </a:solidFill>
                </a:rPr>
                <a:t>255</a:t>
              </a:r>
            </a:p>
            <a:p>
              <a:pPr defTabSz="913851" fontAlgn="base">
                <a:spcBef>
                  <a:spcPct val="0"/>
                </a:spcBef>
                <a:spcAft>
                  <a:spcPct val="0"/>
                </a:spcAft>
              </a:pPr>
              <a:r>
                <a:rPr lang="en-US" sz="2200" smtClean="0">
                  <a:solidFill>
                    <a:prstClr val="black"/>
                  </a:solidFill>
                </a:rPr>
                <a:t>255</a:t>
              </a:r>
              <a:endParaRPr lang="en-US" sz="2200">
                <a:solidFill>
                  <a:prstClr val="black"/>
                </a:solidFill>
              </a:endParaRPr>
            </a:p>
          </p:txBody>
        </p:sp>
        <p:sp>
          <p:nvSpPr>
            <p:cNvPr id="187" name="TextBox 186"/>
            <p:cNvSpPr txBox="1"/>
            <p:nvPr userDrawn="1">
              <p:custDataLst>
                <p:tags r:id="rId4"/>
              </p:custDataLst>
            </p:nvPr>
          </p:nvSpPr>
          <p:spPr>
            <a:xfrm>
              <a:off x="2095500" y="1524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Light 1</a:t>
              </a:r>
              <a:endParaRPr lang="en-US" sz="1700">
                <a:solidFill>
                  <a:prstClr val="black"/>
                </a:solidFill>
                <a:ea typeface="Arial Unicode MS" pitchFamily="34" charset="-128"/>
                <a:cs typeface="Arial" charset="0"/>
              </a:endParaRPr>
            </a:p>
          </p:txBody>
        </p:sp>
        <p:sp>
          <p:nvSpPr>
            <p:cNvPr id="188" name="Rounded Rectangle 187"/>
            <p:cNvSpPr/>
            <p:nvPr userDrawn="1">
              <p:custDataLst>
                <p:tags r:id="rId5"/>
              </p:custDataLst>
            </p:nvPr>
          </p:nvSpPr>
          <p:spPr>
            <a:xfrm>
              <a:off x="3429000" y="508000"/>
              <a:ext cx="1016000" cy="1016000"/>
            </a:xfrm>
            <a:prstGeom prst="roundRect">
              <a:avLst/>
            </a:prstGeom>
            <a:solidFill>
              <a:srgbClr val="EBC403"/>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smtClean="0">
                  <a:solidFill>
                    <a:prstClr val="white"/>
                  </a:solidFill>
                </a:rPr>
                <a:t>235</a:t>
              </a:r>
            </a:p>
            <a:p>
              <a:pPr defTabSz="913851" fontAlgn="base">
                <a:spcBef>
                  <a:spcPct val="0"/>
                </a:spcBef>
                <a:spcAft>
                  <a:spcPct val="0"/>
                </a:spcAft>
              </a:pPr>
              <a:r>
                <a:rPr lang="en-US" sz="2200" smtClean="0">
                  <a:solidFill>
                    <a:prstClr val="white"/>
                  </a:solidFill>
                </a:rPr>
                <a:t>196</a:t>
              </a:r>
            </a:p>
            <a:p>
              <a:pPr defTabSz="913851" fontAlgn="base">
                <a:spcBef>
                  <a:spcPct val="0"/>
                </a:spcBef>
                <a:spcAft>
                  <a:spcPct val="0"/>
                </a:spcAft>
              </a:pPr>
              <a:r>
                <a:rPr lang="en-US" sz="2200" smtClean="0">
                  <a:solidFill>
                    <a:prstClr val="white"/>
                  </a:solidFill>
                </a:rPr>
                <a:t>3</a:t>
              </a:r>
              <a:endParaRPr lang="en-US" sz="2200">
                <a:solidFill>
                  <a:prstClr val="white"/>
                </a:solidFill>
              </a:endParaRPr>
            </a:p>
          </p:txBody>
        </p:sp>
        <p:sp>
          <p:nvSpPr>
            <p:cNvPr id="189" name="TextBox 188"/>
            <p:cNvSpPr txBox="1"/>
            <p:nvPr userDrawn="1">
              <p:custDataLst>
                <p:tags r:id="rId6"/>
              </p:custDataLst>
            </p:nvPr>
          </p:nvSpPr>
          <p:spPr>
            <a:xfrm>
              <a:off x="3238500" y="1524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Dark 2</a:t>
              </a:r>
              <a:endParaRPr lang="en-US" sz="1700">
                <a:solidFill>
                  <a:prstClr val="black"/>
                </a:solidFill>
                <a:ea typeface="Arial Unicode MS" pitchFamily="34" charset="-128"/>
                <a:cs typeface="Arial" charset="0"/>
              </a:endParaRPr>
            </a:p>
          </p:txBody>
        </p:sp>
        <p:sp>
          <p:nvSpPr>
            <p:cNvPr id="190" name="Rounded Rectangle 189"/>
            <p:cNvSpPr/>
            <p:nvPr userDrawn="1">
              <p:custDataLst>
                <p:tags r:id="rId7"/>
              </p:custDataLst>
            </p:nvPr>
          </p:nvSpPr>
          <p:spPr>
            <a:xfrm>
              <a:off x="4572000" y="508000"/>
              <a:ext cx="1016000" cy="1016000"/>
            </a:xfrm>
            <a:prstGeom prst="roundRect">
              <a:avLst/>
            </a:prstGeom>
            <a:solidFill>
              <a:srgbClr val="266099"/>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smtClean="0">
                  <a:solidFill>
                    <a:prstClr val="white"/>
                  </a:solidFill>
                </a:rPr>
                <a:t>38</a:t>
              </a:r>
            </a:p>
            <a:p>
              <a:pPr defTabSz="913851" fontAlgn="base">
                <a:spcBef>
                  <a:spcPct val="0"/>
                </a:spcBef>
                <a:spcAft>
                  <a:spcPct val="0"/>
                </a:spcAft>
              </a:pPr>
              <a:r>
                <a:rPr lang="en-US" sz="2200" smtClean="0">
                  <a:solidFill>
                    <a:prstClr val="white"/>
                  </a:solidFill>
                </a:rPr>
                <a:t>96</a:t>
              </a:r>
            </a:p>
            <a:p>
              <a:pPr defTabSz="913851" fontAlgn="base">
                <a:spcBef>
                  <a:spcPct val="0"/>
                </a:spcBef>
                <a:spcAft>
                  <a:spcPct val="0"/>
                </a:spcAft>
              </a:pPr>
              <a:r>
                <a:rPr lang="en-US" sz="2200" smtClean="0">
                  <a:solidFill>
                    <a:prstClr val="white"/>
                  </a:solidFill>
                </a:rPr>
                <a:t>153</a:t>
              </a:r>
              <a:endParaRPr lang="en-US" sz="2200">
                <a:solidFill>
                  <a:prstClr val="white"/>
                </a:solidFill>
              </a:endParaRPr>
            </a:p>
          </p:txBody>
        </p:sp>
        <p:sp>
          <p:nvSpPr>
            <p:cNvPr id="191" name="TextBox 190"/>
            <p:cNvSpPr txBox="1"/>
            <p:nvPr userDrawn="1">
              <p:custDataLst>
                <p:tags r:id="rId8"/>
              </p:custDataLst>
            </p:nvPr>
          </p:nvSpPr>
          <p:spPr>
            <a:xfrm>
              <a:off x="4381500" y="1524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Light 2</a:t>
              </a:r>
              <a:endParaRPr lang="en-US" sz="1700">
                <a:solidFill>
                  <a:prstClr val="black"/>
                </a:solidFill>
                <a:ea typeface="Arial Unicode MS" pitchFamily="34" charset="-128"/>
                <a:cs typeface="Arial" charset="0"/>
              </a:endParaRPr>
            </a:p>
          </p:txBody>
        </p:sp>
        <p:sp>
          <p:nvSpPr>
            <p:cNvPr id="192" name="Rounded Rectangle 191"/>
            <p:cNvSpPr/>
            <p:nvPr userDrawn="1">
              <p:custDataLst>
                <p:tags r:id="rId9"/>
              </p:custDataLst>
            </p:nvPr>
          </p:nvSpPr>
          <p:spPr>
            <a:xfrm>
              <a:off x="5715000" y="508000"/>
              <a:ext cx="1016000" cy="1016000"/>
            </a:xfrm>
            <a:prstGeom prst="roundRect">
              <a:avLst/>
            </a:prstGeom>
            <a:solidFill>
              <a:srgbClr val="709021"/>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smtClean="0">
                  <a:solidFill>
                    <a:prstClr val="white"/>
                  </a:solidFill>
                </a:rPr>
                <a:t>112</a:t>
              </a:r>
            </a:p>
            <a:p>
              <a:pPr defTabSz="913851" fontAlgn="base">
                <a:spcBef>
                  <a:spcPct val="0"/>
                </a:spcBef>
                <a:spcAft>
                  <a:spcPct val="0"/>
                </a:spcAft>
              </a:pPr>
              <a:r>
                <a:rPr lang="en-US" sz="2200" smtClean="0">
                  <a:solidFill>
                    <a:prstClr val="white"/>
                  </a:solidFill>
                </a:rPr>
                <a:t>144</a:t>
              </a:r>
            </a:p>
            <a:p>
              <a:pPr defTabSz="913851" fontAlgn="base">
                <a:spcBef>
                  <a:spcPct val="0"/>
                </a:spcBef>
                <a:spcAft>
                  <a:spcPct val="0"/>
                </a:spcAft>
              </a:pPr>
              <a:r>
                <a:rPr lang="en-US" sz="2200" smtClean="0">
                  <a:solidFill>
                    <a:prstClr val="white"/>
                  </a:solidFill>
                </a:rPr>
                <a:t>33</a:t>
              </a:r>
              <a:endParaRPr lang="en-US" sz="2200">
                <a:solidFill>
                  <a:prstClr val="white"/>
                </a:solidFill>
              </a:endParaRPr>
            </a:p>
          </p:txBody>
        </p:sp>
        <p:sp>
          <p:nvSpPr>
            <p:cNvPr id="193" name="TextBox 192"/>
            <p:cNvSpPr txBox="1"/>
            <p:nvPr userDrawn="1">
              <p:custDataLst>
                <p:tags r:id="rId10"/>
              </p:custDataLst>
            </p:nvPr>
          </p:nvSpPr>
          <p:spPr>
            <a:xfrm>
              <a:off x="5524500" y="1524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Accent 1</a:t>
              </a:r>
              <a:endParaRPr lang="en-US" sz="1700">
                <a:solidFill>
                  <a:prstClr val="black"/>
                </a:solidFill>
                <a:ea typeface="Arial Unicode MS" pitchFamily="34" charset="-128"/>
                <a:cs typeface="Arial" charset="0"/>
              </a:endParaRPr>
            </a:p>
          </p:txBody>
        </p:sp>
        <p:sp>
          <p:nvSpPr>
            <p:cNvPr id="194" name="Rounded Rectangle 193"/>
            <p:cNvSpPr/>
            <p:nvPr userDrawn="1">
              <p:custDataLst>
                <p:tags r:id="rId11"/>
              </p:custDataLst>
            </p:nvPr>
          </p:nvSpPr>
          <p:spPr>
            <a:xfrm>
              <a:off x="6858000" y="508000"/>
              <a:ext cx="1016000" cy="1016000"/>
            </a:xfrm>
            <a:prstGeom prst="roundRect">
              <a:avLst/>
            </a:prstGeom>
            <a:solidFill>
              <a:srgbClr val="A8CC56"/>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smtClean="0">
                  <a:solidFill>
                    <a:prstClr val="white"/>
                  </a:solidFill>
                </a:rPr>
                <a:t>168</a:t>
              </a:r>
            </a:p>
            <a:p>
              <a:pPr defTabSz="913851" fontAlgn="base">
                <a:spcBef>
                  <a:spcPct val="0"/>
                </a:spcBef>
                <a:spcAft>
                  <a:spcPct val="0"/>
                </a:spcAft>
              </a:pPr>
              <a:r>
                <a:rPr lang="en-US" sz="2200" smtClean="0">
                  <a:solidFill>
                    <a:prstClr val="white"/>
                  </a:solidFill>
                </a:rPr>
                <a:t>204</a:t>
              </a:r>
            </a:p>
            <a:p>
              <a:pPr defTabSz="913851" fontAlgn="base">
                <a:spcBef>
                  <a:spcPct val="0"/>
                </a:spcBef>
                <a:spcAft>
                  <a:spcPct val="0"/>
                </a:spcAft>
              </a:pPr>
              <a:r>
                <a:rPr lang="en-US" sz="2200" smtClean="0">
                  <a:solidFill>
                    <a:prstClr val="white"/>
                  </a:solidFill>
                </a:rPr>
                <a:t>86</a:t>
              </a:r>
              <a:endParaRPr lang="en-US" sz="2200">
                <a:solidFill>
                  <a:prstClr val="white"/>
                </a:solidFill>
              </a:endParaRPr>
            </a:p>
          </p:txBody>
        </p:sp>
        <p:sp>
          <p:nvSpPr>
            <p:cNvPr id="195" name="TextBox 194"/>
            <p:cNvSpPr txBox="1"/>
            <p:nvPr userDrawn="1">
              <p:custDataLst>
                <p:tags r:id="rId12"/>
              </p:custDataLst>
            </p:nvPr>
          </p:nvSpPr>
          <p:spPr>
            <a:xfrm>
              <a:off x="6667500" y="1524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Accent 2</a:t>
              </a:r>
              <a:endParaRPr lang="en-US" sz="1700">
                <a:solidFill>
                  <a:prstClr val="black"/>
                </a:solidFill>
                <a:ea typeface="Arial Unicode MS" pitchFamily="34" charset="-128"/>
                <a:cs typeface="Arial" charset="0"/>
              </a:endParaRPr>
            </a:p>
          </p:txBody>
        </p:sp>
        <p:sp>
          <p:nvSpPr>
            <p:cNvPr id="196" name="Rounded Rectangle 195"/>
            <p:cNvSpPr/>
            <p:nvPr userDrawn="1">
              <p:custDataLst>
                <p:tags r:id="rId13"/>
              </p:custDataLst>
            </p:nvPr>
          </p:nvSpPr>
          <p:spPr>
            <a:xfrm>
              <a:off x="1143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smtClean="0">
                  <a:solidFill>
                    <a:prstClr val="white"/>
                  </a:solidFill>
                </a:rPr>
                <a:t>229</a:t>
              </a:r>
            </a:p>
            <a:p>
              <a:pPr defTabSz="913851" fontAlgn="base">
                <a:spcBef>
                  <a:spcPct val="0"/>
                </a:spcBef>
                <a:spcAft>
                  <a:spcPct val="0"/>
                </a:spcAft>
              </a:pPr>
              <a:r>
                <a:rPr lang="en-US" sz="2200" smtClean="0">
                  <a:solidFill>
                    <a:prstClr val="white"/>
                  </a:solidFill>
                </a:rPr>
                <a:t>130</a:t>
              </a:r>
            </a:p>
            <a:p>
              <a:pPr defTabSz="913851" fontAlgn="base">
                <a:spcBef>
                  <a:spcPct val="0"/>
                </a:spcBef>
                <a:spcAft>
                  <a:spcPct val="0"/>
                </a:spcAft>
              </a:pPr>
              <a:r>
                <a:rPr lang="en-US" sz="2200" smtClean="0">
                  <a:solidFill>
                    <a:prstClr val="white"/>
                  </a:solidFill>
                </a:rPr>
                <a:t>0</a:t>
              </a:r>
              <a:endParaRPr lang="en-US" sz="2200">
                <a:solidFill>
                  <a:prstClr val="white"/>
                </a:solidFill>
              </a:endParaRPr>
            </a:p>
          </p:txBody>
        </p:sp>
        <p:sp>
          <p:nvSpPr>
            <p:cNvPr id="197" name="TextBox 196"/>
            <p:cNvSpPr txBox="1"/>
            <p:nvPr userDrawn="1">
              <p:custDataLst>
                <p:tags r:id="rId14"/>
              </p:custDataLst>
            </p:nvPr>
          </p:nvSpPr>
          <p:spPr>
            <a:xfrm>
              <a:off x="952500" y="2921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Accent 3</a:t>
              </a:r>
              <a:endParaRPr lang="en-US" sz="1700">
                <a:solidFill>
                  <a:prstClr val="black"/>
                </a:solidFill>
                <a:ea typeface="Arial Unicode MS" pitchFamily="34" charset="-128"/>
                <a:cs typeface="Arial" charset="0"/>
              </a:endParaRPr>
            </a:p>
          </p:txBody>
        </p:sp>
        <p:sp>
          <p:nvSpPr>
            <p:cNvPr id="198" name="Rounded Rectangle 197"/>
            <p:cNvSpPr/>
            <p:nvPr userDrawn="1">
              <p:custDataLst>
                <p:tags r:id="rId15"/>
              </p:custDataLst>
            </p:nvPr>
          </p:nvSpPr>
          <p:spPr>
            <a:xfrm>
              <a:off x="2286000" y="1905000"/>
              <a:ext cx="1016000" cy="1016000"/>
            </a:xfrm>
            <a:prstGeom prst="roundRect">
              <a:avLst/>
            </a:prstGeom>
            <a:solidFill>
              <a:srgbClr val="BA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smtClean="0">
                  <a:solidFill>
                    <a:prstClr val="white"/>
                  </a:solidFill>
                </a:rPr>
                <a:t>186</a:t>
              </a:r>
            </a:p>
            <a:p>
              <a:pPr defTabSz="913851" fontAlgn="base">
                <a:spcBef>
                  <a:spcPct val="0"/>
                </a:spcBef>
                <a:spcAft>
                  <a:spcPct val="0"/>
                </a:spcAft>
              </a:pPr>
              <a:r>
                <a:rPr lang="en-US" sz="2200" smtClean="0">
                  <a:solidFill>
                    <a:prstClr val="white"/>
                  </a:solidFill>
                </a:rPr>
                <a:t>0</a:t>
              </a:r>
            </a:p>
            <a:p>
              <a:pPr defTabSz="913851" fontAlgn="base">
                <a:spcBef>
                  <a:spcPct val="0"/>
                </a:spcBef>
                <a:spcAft>
                  <a:spcPct val="0"/>
                </a:spcAft>
              </a:pPr>
              <a:r>
                <a:rPr lang="en-US" sz="2200" smtClean="0">
                  <a:solidFill>
                    <a:prstClr val="white"/>
                  </a:solidFill>
                </a:rPr>
                <a:t>0</a:t>
              </a:r>
              <a:endParaRPr lang="en-US" sz="2200">
                <a:solidFill>
                  <a:prstClr val="white"/>
                </a:solidFill>
              </a:endParaRPr>
            </a:p>
          </p:txBody>
        </p:sp>
        <p:sp>
          <p:nvSpPr>
            <p:cNvPr id="199" name="TextBox 198"/>
            <p:cNvSpPr txBox="1"/>
            <p:nvPr userDrawn="1">
              <p:custDataLst>
                <p:tags r:id="rId16"/>
              </p:custDataLst>
            </p:nvPr>
          </p:nvSpPr>
          <p:spPr>
            <a:xfrm>
              <a:off x="2095500" y="2921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Accent 4</a:t>
              </a:r>
              <a:endParaRPr lang="en-US" sz="1700">
                <a:solidFill>
                  <a:prstClr val="black"/>
                </a:solidFill>
                <a:ea typeface="Arial Unicode MS" pitchFamily="34" charset="-128"/>
                <a:cs typeface="Arial" charset="0"/>
              </a:endParaRPr>
            </a:p>
          </p:txBody>
        </p:sp>
        <p:sp>
          <p:nvSpPr>
            <p:cNvPr id="200" name="Rounded Rectangle 199"/>
            <p:cNvSpPr/>
            <p:nvPr userDrawn="1">
              <p:custDataLst>
                <p:tags r:id="rId17"/>
              </p:custDataLst>
            </p:nvPr>
          </p:nvSpPr>
          <p:spPr>
            <a:xfrm>
              <a:off x="3429000" y="1905000"/>
              <a:ext cx="1016000" cy="1016000"/>
            </a:xfrm>
            <a:prstGeom prst="roundRect">
              <a:avLst/>
            </a:prstGeom>
            <a:solidFill>
              <a:srgbClr val="C0504D"/>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smtClean="0">
                  <a:solidFill>
                    <a:prstClr val="white"/>
                  </a:solidFill>
                </a:rPr>
                <a:t>192</a:t>
              </a:r>
            </a:p>
            <a:p>
              <a:pPr defTabSz="913851" fontAlgn="base">
                <a:spcBef>
                  <a:spcPct val="0"/>
                </a:spcBef>
                <a:spcAft>
                  <a:spcPct val="0"/>
                </a:spcAft>
              </a:pPr>
              <a:r>
                <a:rPr lang="en-US" sz="2200" smtClean="0">
                  <a:solidFill>
                    <a:prstClr val="white"/>
                  </a:solidFill>
                </a:rPr>
                <a:t>80</a:t>
              </a:r>
            </a:p>
            <a:p>
              <a:pPr defTabSz="913851" fontAlgn="base">
                <a:spcBef>
                  <a:spcPct val="0"/>
                </a:spcBef>
                <a:spcAft>
                  <a:spcPct val="0"/>
                </a:spcAft>
              </a:pPr>
              <a:r>
                <a:rPr lang="en-US" sz="2200" smtClean="0">
                  <a:solidFill>
                    <a:prstClr val="white"/>
                  </a:solidFill>
                </a:rPr>
                <a:t>77</a:t>
              </a:r>
              <a:endParaRPr lang="en-US" sz="2200">
                <a:solidFill>
                  <a:prstClr val="white"/>
                </a:solidFill>
              </a:endParaRPr>
            </a:p>
          </p:txBody>
        </p:sp>
        <p:sp>
          <p:nvSpPr>
            <p:cNvPr id="201" name="TextBox 200"/>
            <p:cNvSpPr txBox="1"/>
            <p:nvPr userDrawn="1">
              <p:custDataLst>
                <p:tags r:id="rId18"/>
              </p:custDataLst>
            </p:nvPr>
          </p:nvSpPr>
          <p:spPr>
            <a:xfrm>
              <a:off x="3238500" y="2921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Accent 5</a:t>
              </a:r>
              <a:endParaRPr lang="en-US" sz="1700">
                <a:solidFill>
                  <a:prstClr val="black"/>
                </a:solidFill>
                <a:ea typeface="Arial Unicode MS" pitchFamily="34" charset="-128"/>
                <a:cs typeface="Arial" charset="0"/>
              </a:endParaRPr>
            </a:p>
          </p:txBody>
        </p:sp>
        <p:sp>
          <p:nvSpPr>
            <p:cNvPr id="202" name="Rounded Rectangle 201"/>
            <p:cNvSpPr/>
            <p:nvPr userDrawn="1">
              <p:custDataLst>
                <p:tags r:id="rId19"/>
              </p:custDataLst>
            </p:nvPr>
          </p:nvSpPr>
          <p:spPr>
            <a:xfrm>
              <a:off x="4572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smtClean="0">
                  <a:solidFill>
                    <a:prstClr val="white"/>
                  </a:solidFill>
                </a:rPr>
                <a:t>50</a:t>
              </a:r>
            </a:p>
            <a:p>
              <a:pPr defTabSz="913851" fontAlgn="base">
                <a:spcBef>
                  <a:spcPct val="0"/>
                </a:spcBef>
                <a:spcAft>
                  <a:spcPct val="0"/>
                </a:spcAft>
              </a:pPr>
              <a:r>
                <a:rPr lang="en-US" sz="2200" smtClean="0">
                  <a:solidFill>
                    <a:prstClr val="white"/>
                  </a:solidFill>
                </a:rPr>
                <a:t>178</a:t>
              </a:r>
            </a:p>
            <a:p>
              <a:pPr defTabSz="913851" fontAlgn="base">
                <a:spcBef>
                  <a:spcPct val="0"/>
                </a:spcBef>
                <a:spcAft>
                  <a:spcPct val="0"/>
                </a:spcAft>
              </a:pPr>
              <a:r>
                <a:rPr lang="en-US" sz="2200" smtClean="0">
                  <a:solidFill>
                    <a:prstClr val="white"/>
                  </a:solidFill>
                </a:rPr>
                <a:t>204</a:t>
              </a:r>
              <a:endParaRPr lang="en-US" sz="2200">
                <a:solidFill>
                  <a:prstClr val="white"/>
                </a:solidFill>
              </a:endParaRPr>
            </a:p>
          </p:txBody>
        </p:sp>
        <p:sp>
          <p:nvSpPr>
            <p:cNvPr id="203" name="TextBox 202"/>
            <p:cNvSpPr txBox="1"/>
            <p:nvPr userDrawn="1">
              <p:custDataLst>
                <p:tags r:id="rId20"/>
              </p:custDataLst>
            </p:nvPr>
          </p:nvSpPr>
          <p:spPr>
            <a:xfrm>
              <a:off x="4381500" y="2921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Accent 6</a:t>
              </a:r>
              <a:endParaRPr lang="en-US" sz="1700">
                <a:solidFill>
                  <a:prstClr val="black"/>
                </a:solidFill>
                <a:ea typeface="Arial Unicode MS" pitchFamily="34" charset="-128"/>
                <a:cs typeface="Arial" charset="0"/>
              </a:endParaRPr>
            </a:p>
          </p:txBody>
        </p:sp>
        <p:sp>
          <p:nvSpPr>
            <p:cNvPr id="204" name="Rounded Rectangle 203"/>
            <p:cNvSpPr/>
            <p:nvPr userDrawn="1">
              <p:custDataLst>
                <p:tags r:id="rId21"/>
              </p:custDataLst>
            </p:nvPr>
          </p:nvSpPr>
          <p:spPr>
            <a:xfrm>
              <a:off x="5715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smtClean="0">
                  <a:solidFill>
                    <a:prstClr val="white"/>
                  </a:solidFill>
                </a:rPr>
                <a:t>50</a:t>
              </a:r>
            </a:p>
            <a:p>
              <a:pPr defTabSz="913851" fontAlgn="base">
                <a:spcBef>
                  <a:spcPct val="0"/>
                </a:spcBef>
                <a:spcAft>
                  <a:spcPct val="0"/>
                </a:spcAft>
              </a:pPr>
              <a:r>
                <a:rPr lang="en-US" sz="2200" smtClean="0">
                  <a:solidFill>
                    <a:prstClr val="white"/>
                  </a:solidFill>
                </a:rPr>
                <a:t>178</a:t>
              </a:r>
            </a:p>
            <a:p>
              <a:pPr defTabSz="913851" fontAlgn="base">
                <a:spcBef>
                  <a:spcPct val="0"/>
                </a:spcBef>
                <a:spcAft>
                  <a:spcPct val="0"/>
                </a:spcAft>
              </a:pPr>
              <a:r>
                <a:rPr lang="en-US" sz="2200" smtClean="0">
                  <a:solidFill>
                    <a:prstClr val="white"/>
                  </a:solidFill>
                </a:rPr>
                <a:t>204</a:t>
              </a:r>
              <a:endParaRPr lang="en-US" sz="2200">
                <a:solidFill>
                  <a:prstClr val="white"/>
                </a:solidFill>
              </a:endParaRPr>
            </a:p>
          </p:txBody>
        </p:sp>
        <p:sp>
          <p:nvSpPr>
            <p:cNvPr id="205" name="TextBox 204"/>
            <p:cNvSpPr txBox="1"/>
            <p:nvPr userDrawn="1">
              <p:custDataLst>
                <p:tags r:id="rId22"/>
              </p:custDataLst>
            </p:nvPr>
          </p:nvSpPr>
          <p:spPr>
            <a:xfrm>
              <a:off x="5524500" y="2921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Hyperlink</a:t>
              </a:r>
              <a:endParaRPr lang="en-US" sz="1700">
                <a:solidFill>
                  <a:prstClr val="black"/>
                </a:solidFill>
                <a:ea typeface="Arial Unicode MS" pitchFamily="34" charset="-128"/>
                <a:cs typeface="Arial" charset="0"/>
              </a:endParaRPr>
            </a:p>
          </p:txBody>
        </p:sp>
        <p:sp>
          <p:nvSpPr>
            <p:cNvPr id="206" name="Rounded Rectangle 205"/>
            <p:cNvSpPr/>
            <p:nvPr userDrawn="1">
              <p:custDataLst>
                <p:tags r:id="rId23"/>
              </p:custDataLst>
            </p:nvPr>
          </p:nvSpPr>
          <p:spPr>
            <a:xfrm>
              <a:off x="6858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smtClean="0">
                  <a:solidFill>
                    <a:prstClr val="white"/>
                  </a:solidFill>
                </a:rPr>
                <a:t>229</a:t>
              </a:r>
            </a:p>
            <a:p>
              <a:pPr defTabSz="913851" fontAlgn="base">
                <a:spcBef>
                  <a:spcPct val="0"/>
                </a:spcBef>
                <a:spcAft>
                  <a:spcPct val="0"/>
                </a:spcAft>
              </a:pPr>
              <a:r>
                <a:rPr lang="en-US" sz="2200" smtClean="0">
                  <a:solidFill>
                    <a:prstClr val="white"/>
                  </a:solidFill>
                </a:rPr>
                <a:t>130</a:t>
              </a:r>
            </a:p>
            <a:p>
              <a:pPr defTabSz="913851" fontAlgn="base">
                <a:spcBef>
                  <a:spcPct val="0"/>
                </a:spcBef>
                <a:spcAft>
                  <a:spcPct val="0"/>
                </a:spcAft>
              </a:pPr>
              <a:r>
                <a:rPr lang="en-US" sz="2200" smtClean="0">
                  <a:solidFill>
                    <a:prstClr val="white"/>
                  </a:solidFill>
                </a:rPr>
                <a:t>0</a:t>
              </a:r>
              <a:endParaRPr lang="en-US" sz="2200">
                <a:solidFill>
                  <a:prstClr val="white"/>
                </a:solidFill>
              </a:endParaRPr>
            </a:p>
          </p:txBody>
        </p:sp>
        <p:sp>
          <p:nvSpPr>
            <p:cNvPr id="207" name="TextBox 206"/>
            <p:cNvSpPr txBox="1"/>
            <p:nvPr userDrawn="1">
              <p:custDataLst>
                <p:tags r:id="rId24"/>
              </p:custDataLst>
            </p:nvPr>
          </p:nvSpPr>
          <p:spPr>
            <a:xfrm>
              <a:off x="6667500" y="2921000"/>
              <a:ext cx="1397000" cy="439681"/>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Followed Hyperlink</a:t>
              </a:r>
              <a:endParaRPr lang="en-US" sz="1700">
                <a:solidFill>
                  <a:prstClr val="black"/>
                </a:solidFill>
                <a:ea typeface="Arial Unicode MS" pitchFamily="34" charset="-128"/>
                <a:cs typeface="Arial" charset="0"/>
              </a:endParaRPr>
            </a:p>
          </p:txBody>
        </p:sp>
        <p:sp>
          <p:nvSpPr>
            <p:cNvPr id="208" name="Rounded Rectangle 207"/>
            <p:cNvSpPr/>
            <p:nvPr userDrawn="1">
              <p:custDataLst>
                <p:tags r:id="rId25"/>
              </p:custDataLst>
            </p:nvPr>
          </p:nvSpPr>
          <p:spPr>
            <a:xfrm>
              <a:off x="1143000" y="3429000"/>
              <a:ext cx="1016000" cy="1016000"/>
            </a:xfrm>
            <a:prstGeom prst="roundRect">
              <a:avLst/>
            </a:prstGeom>
            <a:solidFill>
              <a:srgbClr val="D1F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smtClean="0">
                  <a:solidFill>
                    <a:prstClr val="black"/>
                  </a:solidFill>
                  <a:ea typeface="Arial Unicode MS" pitchFamily="34" charset="-128"/>
                  <a:cs typeface="Arial" charset="0"/>
                </a:rPr>
                <a:t>209</a:t>
              </a:r>
            </a:p>
            <a:p>
              <a:pPr defTabSz="913851" fontAlgn="base">
                <a:spcBef>
                  <a:spcPct val="0"/>
                </a:spcBef>
                <a:spcAft>
                  <a:spcPct val="0"/>
                </a:spcAft>
              </a:pPr>
              <a:r>
                <a:rPr lang="en-US" sz="2200" smtClean="0">
                  <a:solidFill>
                    <a:prstClr val="black"/>
                  </a:solidFill>
                  <a:ea typeface="Arial Unicode MS" pitchFamily="34" charset="-128"/>
                  <a:cs typeface="Arial" charset="0"/>
                </a:rPr>
                <a:t>255</a:t>
              </a:r>
            </a:p>
            <a:p>
              <a:pPr defTabSz="913851" fontAlgn="base">
                <a:spcBef>
                  <a:spcPct val="0"/>
                </a:spcBef>
                <a:spcAft>
                  <a:spcPct val="0"/>
                </a:spcAft>
              </a:pPr>
              <a:r>
                <a:rPr lang="en-US" sz="2200" smtClean="0">
                  <a:solidFill>
                    <a:prstClr val="black"/>
                  </a:solidFill>
                  <a:ea typeface="Arial Unicode MS" pitchFamily="34" charset="-128"/>
                  <a:cs typeface="Arial" charset="0"/>
                </a:rPr>
                <a:t>229</a:t>
              </a:r>
              <a:endParaRPr lang="en-US" sz="2200">
                <a:solidFill>
                  <a:prstClr val="black"/>
                </a:solidFill>
                <a:ea typeface="Arial Unicode MS" pitchFamily="34" charset="-128"/>
                <a:cs typeface="Arial" charset="0"/>
              </a:endParaRPr>
            </a:p>
          </p:txBody>
        </p:sp>
        <p:sp>
          <p:nvSpPr>
            <p:cNvPr id="209" name="TextBox 208"/>
            <p:cNvSpPr txBox="1"/>
            <p:nvPr userDrawn="1">
              <p:custDataLst>
                <p:tags r:id="rId26"/>
              </p:custDataLst>
            </p:nvPr>
          </p:nvSpPr>
          <p:spPr>
            <a:xfrm>
              <a:off x="952500" y="4445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Custom Color 1</a:t>
              </a:r>
              <a:endParaRPr lang="en-US" sz="1700">
                <a:solidFill>
                  <a:prstClr val="black"/>
                </a:solidFill>
                <a:ea typeface="Arial Unicode MS" pitchFamily="34" charset="-128"/>
                <a:cs typeface="Arial" charset="0"/>
              </a:endParaRPr>
            </a:p>
          </p:txBody>
        </p:sp>
        <p:sp>
          <p:nvSpPr>
            <p:cNvPr id="210" name="Rounded Rectangle 209"/>
            <p:cNvSpPr/>
            <p:nvPr userDrawn="1">
              <p:custDataLst>
                <p:tags r:id="rId27"/>
              </p:custDataLst>
            </p:nvPr>
          </p:nvSpPr>
          <p:spPr>
            <a:xfrm>
              <a:off x="2286000" y="3429000"/>
              <a:ext cx="1016000" cy="1016000"/>
            </a:xfrm>
            <a:prstGeom prst="roundRect">
              <a:avLst/>
            </a:prstGeom>
            <a:solidFill>
              <a:srgbClr val="98FFC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smtClean="0">
                  <a:solidFill>
                    <a:prstClr val="black"/>
                  </a:solidFill>
                  <a:ea typeface="Arial Unicode MS" pitchFamily="34" charset="-128"/>
                  <a:cs typeface="Arial" charset="0"/>
                </a:rPr>
                <a:t>152</a:t>
              </a:r>
            </a:p>
            <a:p>
              <a:pPr defTabSz="913851" fontAlgn="base">
                <a:spcBef>
                  <a:spcPct val="0"/>
                </a:spcBef>
                <a:spcAft>
                  <a:spcPct val="0"/>
                </a:spcAft>
              </a:pPr>
              <a:r>
                <a:rPr lang="en-US" sz="2200" smtClean="0">
                  <a:solidFill>
                    <a:prstClr val="black"/>
                  </a:solidFill>
                  <a:ea typeface="Arial Unicode MS" pitchFamily="34" charset="-128"/>
                  <a:cs typeface="Arial" charset="0"/>
                </a:rPr>
                <a:t>255</a:t>
              </a:r>
            </a:p>
            <a:p>
              <a:pPr defTabSz="913851" fontAlgn="base">
                <a:spcBef>
                  <a:spcPct val="0"/>
                </a:spcBef>
                <a:spcAft>
                  <a:spcPct val="0"/>
                </a:spcAft>
              </a:pPr>
              <a:r>
                <a:rPr lang="en-US" sz="2200" smtClean="0">
                  <a:solidFill>
                    <a:prstClr val="black"/>
                  </a:solidFill>
                  <a:ea typeface="Arial Unicode MS" pitchFamily="34" charset="-128"/>
                  <a:cs typeface="Arial" charset="0"/>
                </a:rPr>
                <a:t>195</a:t>
              </a:r>
              <a:endParaRPr lang="en-US" sz="2200">
                <a:solidFill>
                  <a:prstClr val="black"/>
                </a:solidFill>
                <a:ea typeface="Arial Unicode MS" pitchFamily="34" charset="-128"/>
                <a:cs typeface="Arial" charset="0"/>
              </a:endParaRPr>
            </a:p>
          </p:txBody>
        </p:sp>
        <p:sp>
          <p:nvSpPr>
            <p:cNvPr id="211" name="TextBox 210"/>
            <p:cNvSpPr txBox="1"/>
            <p:nvPr userDrawn="1">
              <p:custDataLst>
                <p:tags r:id="rId28"/>
              </p:custDataLst>
            </p:nvPr>
          </p:nvSpPr>
          <p:spPr>
            <a:xfrm>
              <a:off x="2095500" y="4445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Custom Color 2</a:t>
              </a:r>
              <a:endParaRPr lang="en-US" sz="1700">
                <a:solidFill>
                  <a:prstClr val="black"/>
                </a:solidFill>
                <a:ea typeface="Arial Unicode MS" pitchFamily="34" charset="-128"/>
                <a:cs typeface="Arial" charset="0"/>
              </a:endParaRPr>
            </a:p>
          </p:txBody>
        </p:sp>
        <p:sp>
          <p:nvSpPr>
            <p:cNvPr id="212" name="Rounded Rectangle 211"/>
            <p:cNvSpPr/>
            <p:nvPr userDrawn="1">
              <p:custDataLst>
                <p:tags r:id="rId29"/>
              </p:custDataLst>
            </p:nvPr>
          </p:nvSpPr>
          <p:spPr>
            <a:xfrm>
              <a:off x="3429000" y="3429000"/>
              <a:ext cx="1016000" cy="1016000"/>
            </a:xfrm>
            <a:prstGeom prst="roundRect">
              <a:avLst/>
            </a:prstGeom>
            <a:solidFill>
              <a:srgbClr val="59FF9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smtClean="0">
                  <a:solidFill>
                    <a:prstClr val="black"/>
                  </a:solidFill>
                  <a:ea typeface="Arial Unicode MS" pitchFamily="34" charset="-128"/>
                  <a:cs typeface="Arial" charset="0"/>
                </a:rPr>
                <a:t>89</a:t>
              </a:r>
            </a:p>
            <a:p>
              <a:pPr defTabSz="913851" fontAlgn="base">
                <a:spcBef>
                  <a:spcPct val="0"/>
                </a:spcBef>
                <a:spcAft>
                  <a:spcPct val="0"/>
                </a:spcAft>
              </a:pPr>
              <a:r>
                <a:rPr lang="en-US" sz="2200" smtClean="0">
                  <a:solidFill>
                    <a:prstClr val="black"/>
                  </a:solidFill>
                  <a:ea typeface="Arial Unicode MS" pitchFamily="34" charset="-128"/>
                  <a:cs typeface="Arial" charset="0"/>
                </a:rPr>
                <a:t>255</a:t>
              </a:r>
            </a:p>
            <a:p>
              <a:pPr defTabSz="913851" fontAlgn="base">
                <a:spcBef>
                  <a:spcPct val="0"/>
                </a:spcBef>
                <a:spcAft>
                  <a:spcPct val="0"/>
                </a:spcAft>
              </a:pPr>
              <a:r>
                <a:rPr lang="en-US" sz="2200" smtClean="0">
                  <a:solidFill>
                    <a:prstClr val="black"/>
                  </a:solidFill>
                  <a:ea typeface="Arial Unicode MS" pitchFamily="34" charset="-128"/>
                  <a:cs typeface="Arial" charset="0"/>
                </a:rPr>
                <a:t>149</a:t>
              </a:r>
              <a:endParaRPr lang="en-US" sz="2200">
                <a:solidFill>
                  <a:prstClr val="black"/>
                </a:solidFill>
                <a:ea typeface="Arial Unicode MS" pitchFamily="34" charset="-128"/>
                <a:cs typeface="Arial" charset="0"/>
              </a:endParaRPr>
            </a:p>
          </p:txBody>
        </p:sp>
        <p:sp>
          <p:nvSpPr>
            <p:cNvPr id="213" name="TextBox 212"/>
            <p:cNvSpPr txBox="1"/>
            <p:nvPr userDrawn="1">
              <p:custDataLst>
                <p:tags r:id="rId30"/>
              </p:custDataLst>
            </p:nvPr>
          </p:nvSpPr>
          <p:spPr>
            <a:xfrm>
              <a:off x="3238500" y="4445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Custom Color 3</a:t>
              </a:r>
              <a:endParaRPr lang="en-US" sz="1700">
                <a:solidFill>
                  <a:prstClr val="black"/>
                </a:solidFill>
                <a:ea typeface="Arial Unicode MS" pitchFamily="34" charset="-128"/>
                <a:cs typeface="Arial" charset="0"/>
              </a:endParaRPr>
            </a:p>
          </p:txBody>
        </p:sp>
        <p:sp>
          <p:nvSpPr>
            <p:cNvPr id="214" name="Rounded Rectangle 213"/>
            <p:cNvSpPr/>
            <p:nvPr userDrawn="1">
              <p:custDataLst>
                <p:tags r:id="rId31"/>
              </p:custDataLst>
            </p:nvPr>
          </p:nvSpPr>
          <p:spPr>
            <a:xfrm>
              <a:off x="4572000" y="3429000"/>
              <a:ext cx="1016000" cy="1016000"/>
            </a:xfrm>
            <a:prstGeom prst="roundRect">
              <a:avLst/>
            </a:prstGeom>
            <a:solidFill>
              <a:srgbClr val="228B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smtClean="0">
                  <a:solidFill>
                    <a:prstClr val="white"/>
                  </a:solidFill>
                  <a:ea typeface="Arial Unicode MS" pitchFamily="34" charset="-128"/>
                  <a:cs typeface="Arial" charset="0"/>
                </a:rPr>
                <a:t>34</a:t>
              </a:r>
            </a:p>
            <a:p>
              <a:pPr defTabSz="913851" fontAlgn="base">
                <a:spcBef>
                  <a:spcPct val="0"/>
                </a:spcBef>
                <a:spcAft>
                  <a:spcPct val="0"/>
                </a:spcAft>
              </a:pPr>
              <a:r>
                <a:rPr lang="en-US" sz="2200" smtClean="0">
                  <a:solidFill>
                    <a:prstClr val="white"/>
                  </a:solidFill>
                  <a:ea typeface="Arial Unicode MS" pitchFamily="34" charset="-128"/>
                  <a:cs typeface="Arial" charset="0"/>
                </a:rPr>
                <a:t>139</a:t>
              </a:r>
            </a:p>
            <a:p>
              <a:pPr defTabSz="913851" fontAlgn="base">
                <a:spcBef>
                  <a:spcPct val="0"/>
                </a:spcBef>
                <a:spcAft>
                  <a:spcPct val="0"/>
                </a:spcAft>
              </a:pPr>
              <a:r>
                <a:rPr lang="en-US" sz="2200" smtClean="0">
                  <a:solidFill>
                    <a:prstClr val="white"/>
                  </a:solidFill>
                  <a:ea typeface="Arial Unicode MS" pitchFamily="34" charset="-128"/>
                  <a:cs typeface="Arial" charset="0"/>
                </a:rPr>
                <a:t>66</a:t>
              </a:r>
              <a:endParaRPr lang="en-US" sz="2200">
                <a:solidFill>
                  <a:prstClr val="white"/>
                </a:solidFill>
                <a:ea typeface="Arial Unicode MS" pitchFamily="34" charset="-128"/>
                <a:cs typeface="Arial" charset="0"/>
              </a:endParaRPr>
            </a:p>
          </p:txBody>
        </p:sp>
        <p:sp>
          <p:nvSpPr>
            <p:cNvPr id="215" name="TextBox 214"/>
            <p:cNvSpPr txBox="1"/>
            <p:nvPr userDrawn="1">
              <p:custDataLst>
                <p:tags r:id="rId32"/>
              </p:custDataLst>
            </p:nvPr>
          </p:nvSpPr>
          <p:spPr>
            <a:xfrm>
              <a:off x="4381500" y="4445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Custom Color 4</a:t>
              </a:r>
              <a:endParaRPr lang="en-US" sz="1700">
                <a:solidFill>
                  <a:prstClr val="black"/>
                </a:solidFill>
                <a:ea typeface="Arial Unicode MS" pitchFamily="34" charset="-128"/>
                <a:cs typeface="Arial" charset="0"/>
              </a:endParaRPr>
            </a:p>
          </p:txBody>
        </p:sp>
        <p:sp>
          <p:nvSpPr>
            <p:cNvPr id="216" name="Rounded Rectangle 215"/>
            <p:cNvSpPr/>
            <p:nvPr userDrawn="1">
              <p:custDataLst>
                <p:tags r:id="rId33"/>
              </p:custDataLst>
            </p:nvPr>
          </p:nvSpPr>
          <p:spPr>
            <a:xfrm>
              <a:off x="5715000" y="3429000"/>
              <a:ext cx="1016000" cy="1016000"/>
            </a:xfrm>
            <a:prstGeom prst="roundRect">
              <a:avLst/>
            </a:prstGeom>
            <a:solidFill>
              <a:srgbClr val="1563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smtClean="0">
                  <a:solidFill>
                    <a:prstClr val="white"/>
                  </a:solidFill>
                  <a:ea typeface="Arial Unicode MS" pitchFamily="34" charset="-128"/>
                  <a:cs typeface="Arial" charset="0"/>
                </a:rPr>
                <a:t>21</a:t>
              </a:r>
            </a:p>
            <a:p>
              <a:pPr defTabSz="913851" fontAlgn="base">
                <a:spcBef>
                  <a:spcPct val="0"/>
                </a:spcBef>
                <a:spcAft>
                  <a:spcPct val="0"/>
                </a:spcAft>
              </a:pPr>
              <a:r>
                <a:rPr lang="en-US" sz="2200" smtClean="0">
                  <a:solidFill>
                    <a:prstClr val="white"/>
                  </a:solidFill>
                  <a:ea typeface="Arial Unicode MS" pitchFamily="34" charset="-128"/>
                  <a:cs typeface="Arial" charset="0"/>
                </a:rPr>
                <a:t>99</a:t>
              </a:r>
            </a:p>
            <a:p>
              <a:pPr defTabSz="913851" fontAlgn="base">
                <a:spcBef>
                  <a:spcPct val="0"/>
                </a:spcBef>
                <a:spcAft>
                  <a:spcPct val="0"/>
                </a:spcAft>
              </a:pPr>
              <a:r>
                <a:rPr lang="en-US" sz="2200" smtClean="0">
                  <a:solidFill>
                    <a:prstClr val="white"/>
                  </a:solidFill>
                  <a:ea typeface="Arial Unicode MS" pitchFamily="34" charset="-128"/>
                  <a:cs typeface="Arial" charset="0"/>
                </a:rPr>
                <a:t>47</a:t>
              </a:r>
              <a:endParaRPr lang="en-US" sz="2200">
                <a:solidFill>
                  <a:prstClr val="white"/>
                </a:solidFill>
                <a:ea typeface="Arial Unicode MS" pitchFamily="34" charset="-128"/>
                <a:cs typeface="Arial" charset="0"/>
              </a:endParaRPr>
            </a:p>
          </p:txBody>
        </p:sp>
        <p:sp>
          <p:nvSpPr>
            <p:cNvPr id="217" name="TextBox 216"/>
            <p:cNvSpPr txBox="1"/>
            <p:nvPr userDrawn="1">
              <p:custDataLst>
                <p:tags r:id="rId34"/>
              </p:custDataLst>
            </p:nvPr>
          </p:nvSpPr>
          <p:spPr>
            <a:xfrm>
              <a:off x="5524500" y="4445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Custom Color 5</a:t>
              </a:r>
              <a:endParaRPr lang="en-US" sz="1700">
                <a:solidFill>
                  <a:prstClr val="black"/>
                </a:solidFill>
                <a:ea typeface="Arial Unicode MS" pitchFamily="34" charset="-128"/>
                <a:cs typeface="Arial" charset="0"/>
              </a:endParaRPr>
            </a:p>
          </p:txBody>
        </p:sp>
        <p:sp>
          <p:nvSpPr>
            <p:cNvPr id="218" name="Rounded Rectangle 217"/>
            <p:cNvSpPr/>
            <p:nvPr userDrawn="1">
              <p:custDataLst>
                <p:tags r:id="rId35"/>
              </p:custDataLst>
            </p:nvPr>
          </p:nvSpPr>
          <p:spPr>
            <a:xfrm>
              <a:off x="6858000" y="3429000"/>
              <a:ext cx="1016000" cy="1016000"/>
            </a:xfrm>
            <a:prstGeom prst="roundRect">
              <a:avLst/>
            </a:prstGeom>
            <a:solidFill>
              <a:srgbClr val="EED9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smtClean="0">
                  <a:solidFill>
                    <a:prstClr val="black"/>
                  </a:solidFill>
                  <a:ea typeface="Arial Unicode MS" pitchFamily="34" charset="-128"/>
                  <a:cs typeface="Arial" charset="0"/>
                </a:rPr>
                <a:t>238</a:t>
              </a:r>
            </a:p>
            <a:p>
              <a:pPr defTabSz="913851" fontAlgn="base">
                <a:spcBef>
                  <a:spcPct val="0"/>
                </a:spcBef>
                <a:spcAft>
                  <a:spcPct val="0"/>
                </a:spcAft>
              </a:pPr>
              <a:r>
                <a:rPr lang="en-US" sz="2200" smtClean="0">
                  <a:solidFill>
                    <a:prstClr val="black"/>
                  </a:solidFill>
                  <a:ea typeface="Arial Unicode MS" pitchFamily="34" charset="-128"/>
                  <a:cs typeface="Arial" charset="0"/>
                </a:rPr>
                <a:t>217</a:t>
              </a:r>
            </a:p>
            <a:p>
              <a:pPr defTabSz="913851" fontAlgn="base">
                <a:spcBef>
                  <a:spcPct val="0"/>
                </a:spcBef>
                <a:spcAft>
                  <a:spcPct val="0"/>
                </a:spcAft>
              </a:pPr>
              <a:r>
                <a:rPr lang="en-US" sz="2200" smtClean="0">
                  <a:solidFill>
                    <a:prstClr val="black"/>
                  </a:solidFill>
                  <a:ea typeface="Arial Unicode MS" pitchFamily="34" charset="-128"/>
                  <a:cs typeface="Arial" charset="0"/>
                </a:rPr>
                <a:t>255</a:t>
              </a:r>
              <a:endParaRPr lang="en-US" sz="2200">
                <a:solidFill>
                  <a:prstClr val="black"/>
                </a:solidFill>
                <a:ea typeface="Arial Unicode MS" pitchFamily="34" charset="-128"/>
                <a:cs typeface="Arial" charset="0"/>
              </a:endParaRPr>
            </a:p>
          </p:txBody>
        </p:sp>
        <p:sp>
          <p:nvSpPr>
            <p:cNvPr id="219" name="TextBox 218"/>
            <p:cNvSpPr txBox="1"/>
            <p:nvPr userDrawn="1">
              <p:custDataLst>
                <p:tags r:id="rId36"/>
              </p:custDataLst>
            </p:nvPr>
          </p:nvSpPr>
          <p:spPr>
            <a:xfrm>
              <a:off x="6667500" y="4445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Custom Color 6</a:t>
              </a:r>
              <a:endParaRPr lang="en-US" sz="1700">
                <a:solidFill>
                  <a:prstClr val="black"/>
                </a:solidFill>
                <a:ea typeface="Arial Unicode MS" pitchFamily="34" charset="-128"/>
                <a:cs typeface="Arial" charset="0"/>
              </a:endParaRPr>
            </a:p>
          </p:txBody>
        </p:sp>
        <p:sp>
          <p:nvSpPr>
            <p:cNvPr id="220" name="Rounded Rectangle 219"/>
            <p:cNvSpPr/>
            <p:nvPr userDrawn="1">
              <p:custDataLst>
                <p:tags r:id="rId37"/>
              </p:custDataLst>
            </p:nvPr>
          </p:nvSpPr>
          <p:spPr>
            <a:xfrm>
              <a:off x="1143000" y="4826000"/>
              <a:ext cx="1016000" cy="1016000"/>
            </a:xfrm>
            <a:prstGeom prst="roundRect">
              <a:avLst/>
            </a:prstGeom>
            <a:solidFill>
              <a:srgbClr val="E2B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smtClean="0">
                  <a:solidFill>
                    <a:prstClr val="black"/>
                  </a:solidFill>
                  <a:ea typeface="Arial Unicode MS" pitchFamily="34" charset="-128"/>
                  <a:cs typeface="Arial" charset="0"/>
                </a:rPr>
                <a:t>226</a:t>
              </a:r>
            </a:p>
            <a:p>
              <a:pPr defTabSz="913851" fontAlgn="base">
                <a:spcBef>
                  <a:spcPct val="0"/>
                </a:spcBef>
                <a:spcAft>
                  <a:spcPct val="0"/>
                </a:spcAft>
              </a:pPr>
              <a:r>
                <a:rPr lang="en-US" sz="2200" smtClean="0">
                  <a:solidFill>
                    <a:prstClr val="black"/>
                  </a:solidFill>
                  <a:ea typeface="Arial Unicode MS" pitchFamily="34" charset="-128"/>
                  <a:cs typeface="Arial" charset="0"/>
                </a:rPr>
                <a:t>190</a:t>
              </a:r>
            </a:p>
            <a:p>
              <a:pPr defTabSz="913851" fontAlgn="base">
                <a:spcBef>
                  <a:spcPct val="0"/>
                </a:spcBef>
                <a:spcAft>
                  <a:spcPct val="0"/>
                </a:spcAft>
              </a:pPr>
              <a:r>
                <a:rPr lang="en-US" sz="2200" smtClean="0">
                  <a:solidFill>
                    <a:prstClr val="black"/>
                  </a:solidFill>
                  <a:ea typeface="Arial Unicode MS" pitchFamily="34" charset="-128"/>
                  <a:cs typeface="Arial" charset="0"/>
                </a:rPr>
                <a:t>254</a:t>
              </a:r>
              <a:endParaRPr lang="en-US" sz="2200">
                <a:solidFill>
                  <a:prstClr val="black"/>
                </a:solidFill>
                <a:ea typeface="Arial Unicode MS" pitchFamily="34" charset="-128"/>
                <a:cs typeface="Arial" charset="0"/>
              </a:endParaRPr>
            </a:p>
          </p:txBody>
        </p:sp>
        <p:sp>
          <p:nvSpPr>
            <p:cNvPr id="221" name="TextBox 220"/>
            <p:cNvSpPr txBox="1"/>
            <p:nvPr userDrawn="1">
              <p:custDataLst>
                <p:tags r:id="rId38"/>
              </p:custDataLst>
            </p:nvPr>
          </p:nvSpPr>
          <p:spPr>
            <a:xfrm>
              <a:off x="952500" y="5842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Custom Color 7</a:t>
              </a:r>
              <a:endParaRPr lang="en-US" sz="1700">
                <a:solidFill>
                  <a:prstClr val="black"/>
                </a:solidFill>
                <a:ea typeface="Arial Unicode MS" pitchFamily="34" charset="-128"/>
                <a:cs typeface="Arial" charset="0"/>
              </a:endParaRPr>
            </a:p>
          </p:txBody>
        </p:sp>
        <p:sp>
          <p:nvSpPr>
            <p:cNvPr id="222" name="Rounded Rectangle 221"/>
            <p:cNvSpPr/>
            <p:nvPr userDrawn="1">
              <p:custDataLst>
                <p:tags r:id="rId39"/>
              </p:custDataLst>
            </p:nvPr>
          </p:nvSpPr>
          <p:spPr>
            <a:xfrm>
              <a:off x="2286000" y="4826000"/>
              <a:ext cx="1016000" cy="1016000"/>
            </a:xfrm>
            <a:prstGeom prst="roundRect">
              <a:avLst/>
            </a:prstGeom>
            <a:solidFill>
              <a:srgbClr val="CB8AF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smtClean="0">
                  <a:solidFill>
                    <a:prstClr val="black"/>
                  </a:solidFill>
                  <a:ea typeface="Arial Unicode MS" pitchFamily="34" charset="-128"/>
                  <a:cs typeface="Arial" charset="0"/>
                </a:rPr>
                <a:t>203</a:t>
              </a:r>
            </a:p>
            <a:p>
              <a:pPr defTabSz="913851" fontAlgn="base">
                <a:spcBef>
                  <a:spcPct val="0"/>
                </a:spcBef>
                <a:spcAft>
                  <a:spcPct val="0"/>
                </a:spcAft>
              </a:pPr>
              <a:r>
                <a:rPr lang="en-US" sz="2200" smtClean="0">
                  <a:solidFill>
                    <a:prstClr val="black"/>
                  </a:solidFill>
                  <a:ea typeface="Arial Unicode MS" pitchFamily="34" charset="-128"/>
                  <a:cs typeface="Arial" charset="0"/>
                </a:rPr>
                <a:t>138</a:t>
              </a:r>
            </a:p>
            <a:p>
              <a:pPr defTabSz="913851" fontAlgn="base">
                <a:spcBef>
                  <a:spcPct val="0"/>
                </a:spcBef>
                <a:spcAft>
                  <a:spcPct val="0"/>
                </a:spcAft>
              </a:pPr>
              <a:r>
                <a:rPr lang="en-US" sz="2200" smtClean="0">
                  <a:solidFill>
                    <a:prstClr val="black"/>
                  </a:solidFill>
                  <a:ea typeface="Arial Unicode MS" pitchFamily="34" charset="-128"/>
                  <a:cs typeface="Arial" charset="0"/>
                </a:rPr>
                <a:t>253</a:t>
              </a:r>
              <a:endParaRPr lang="en-US" sz="2200">
                <a:solidFill>
                  <a:prstClr val="black"/>
                </a:solidFill>
                <a:ea typeface="Arial Unicode MS" pitchFamily="34" charset="-128"/>
                <a:cs typeface="Arial" charset="0"/>
              </a:endParaRPr>
            </a:p>
          </p:txBody>
        </p:sp>
        <p:sp>
          <p:nvSpPr>
            <p:cNvPr id="223" name="TextBox 222"/>
            <p:cNvSpPr txBox="1"/>
            <p:nvPr userDrawn="1">
              <p:custDataLst>
                <p:tags r:id="rId40"/>
              </p:custDataLst>
            </p:nvPr>
          </p:nvSpPr>
          <p:spPr>
            <a:xfrm>
              <a:off x="2095500" y="5842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Custom Color 8</a:t>
              </a:r>
              <a:endParaRPr lang="en-US" sz="1700">
                <a:solidFill>
                  <a:prstClr val="black"/>
                </a:solidFill>
                <a:ea typeface="Arial Unicode MS" pitchFamily="34" charset="-128"/>
                <a:cs typeface="Arial" charset="0"/>
              </a:endParaRPr>
            </a:p>
          </p:txBody>
        </p:sp>
        <p:sp>
          <p:nvSpPr>
            <p:cNvPr id="224" name="Rounded Rectangle 223"/>
            <p:cNvSpPr/>
            <p:nvPr userDrawn="1">
              <p:custDataLst>
                <p:tags r:id="rId41"/>
              </p:custDataLst>
            </p:nvPr>
          </p:nvSpPr>
          <p:spPr>
            <a:xfrm>
              <a:off x="3429000" y="4826000"/>
              <a:ext cx="1016000" cy="1016000"/>
            </a:xfrm>
            <a:prstGeom prst="roundRect">
              <a:avLst/>
            </a:prstGeom>
            <a:solidFill>
              <a:srgbClr val="A642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smtClean="0">
                  <a:solidFill>
                    <a:prstClr val="white"/>
                  </a:solidFill>
                  <a:ea typeface="Arial Unicode MS" pitchFamily="34" charset="-128"/>
                  <a:cs typeface="Arial" charset="0"/>
                </a:rPr>
                <a:t>166</a:t>
              </a:r>
            </a:p>
            <a:p>
              <a:pPr defTabSz="913851" fontAlgn="base">
                <a:spcBef>
                  <a:spcPct val="0"/>
                </a:spcBef>
                <a:spcAft>
                  <a:spcPct val="0"/>
                </a:spcAft>
              </a:pPr>
              <a:r>
                <a:rPr lang="en-US" sz="2200" smtClean="0">
                  <a:solidFill>
                    <a:prstClr val="white"/>
                  </a:solidFill>
                  <a:ea typeface="Arial Unicode MS" pitchFamily="34" charset="-128"/>
                  <a:cs typeface="Arial" charset="0"/>
                </a:rPr>
                <a:t>66</a:t>
              </a:r>
            </a:p>
            <a:p>
              <a:pPr defTabSz="913851" fontAlgn="base">
                <a:spcBef>
                  <a:spcPct val="0"/>
                </a:spcBef>
                <a:spcAft>
                  <a:spcPct val="0"/>
                </a:spcAft>
              </a:pPr>
              <a:r>
                <a:rPr lang="en-US" sz="2200" smtClean="0">
                  <a:solidFill>
                    <a:prstClr val="white"/>
                  </a:solidFill>
                  <a:ea typeface="Arial Unicode MS" pitchFamily="34" charset="-128"/>
                  <a:cs typeface="Arial" charset="0"/>
                </a:rPr>
                <a:t>240</a:t>
              </a:r>
              <a:endParaRPr lang="en-US" sz="2200">
                <a:solidFill>
                  <a:prstClr val="white"/>
                </a:solidFill>
                <a:ea typeface="Arial Unicode MS" pitchFamily="34" charset="-128"/>
                <a:cs typeface="Arial" charset="0"/>
              </a:endParaRPr>
            </a:p>
          </p:txBody>
        </p:sp>
        <p:sp>
          <p:nvSpPr>
            <p:cNvPr id="225" name="TextBox 224"/>
            <p:cNvSpPr txBox="1"/>
            <p:nvPr userDrawn="1">
              <p:custDataLst>
                <p:tags r:id="rId42"/>
              </p:custDataLst>
            </p:nvPr>
          </p:nvSpPr>
          <p:spPr>
            <a:xfrm>
              <a:off x="3238500" y="5842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Custom Color 9</a:t>
              </a:r>
              <a:endParaRPr lang="en-US" sz="1700">
                <a:solidFill>
                  <a:prstClr val="black"/>
                </a:solidFill>
                <a:ea typeface="Arial Unicode MS" pitchFamily="34" charset="-128"/>
                <a:cs typeface="Arial" charset="0"/>
              </a:endParaRPr>
            </a:p>
          </p:txBody>
        </p:sp>
        <p:sp>
          <p:nvSpPr>
            <p:cNvPr id="226" name="Rounded Rectangle 225"/>
            <p:cNvSpPr/>
            <p:nvPr userDrawn="1">
              <p:custDataLst>
                <p:tags r:id="rId43"/>
              </p:custDataLst>
            </p:nvPr>
          </p:nvSpPr>
          <p:spPr>
            <a:xfrm>
              <a:off x="4572000" y="4826000"/>
              <a:ext cx="1016000" cy="1016000"/>
            </a:xfrm>
            <a:prstGeom prst="roundRect">
              <a:avLst/>
            </a:prstGeom>
            <a:solidFill>
              <a:srgbClr val="5732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smtClean="0">
                  <a:solidFill>
                    <a:prstClr val="white"/>
                  </a:solidFill>
                  <a:ea typeface="Arial Unicode MS" pitchFamily="34" charset="-128"/>
                  <a:cs typeface="Arial" charset="0"/>
                </a:rPr>
                <a:t>87</a:t>
              </a:r>
            </a:p>
            <a:p>
              <a:pPr defTabSz="913851" fontAlgn="base">
                <a:spcBef>
                  <a:spcPct val="0"/>
                </a:spcBef>
                <a:spcAft>
                  <a:spcPct val="0"/>
                </a:spcAft>
              </a:pPr>
              <a:r>
                <a:rPr lang="en-US" sz="2200" smtClean="0">
                  <a:solidFill>
                    <a:prstClr val="white"/>
                  </a:solidFill>
                  <a:ea typeface="Arial Unicode MS" pitchFamily="34" charset="-128"/>
                  <a:cs typeface="Arial" charset="0"/>
                </a:rPr>
                <a:t>50</a:t>
              </a:r>
            </a:p>
            <a:p>
              <a:pPr defTabSz="913851" fontAlgn="base">
                <a:spcBef>
                  <a:spcPct val="0"/>
                </a:spcBef>
                <a:spcAft>
                  <a:spcPct val="0"/>
                </a:spcAft>
              </a:pPr>
              <a:r>
                <a:rPr lang="en-US" sz="2200" smtClean="0">
                  <a:solidFill>
                    <a:prstClr val="white"/>
                  </a:solidFill>
                  <a:ea typeface="Arial Unicode MS" pitchFamily="34" charset="-128"/>
                  <a:cs typeface="Arial" charset="0"/>
                </a:rPr>
                <a:t>114</a:t>
              </a:r>
              <a:endParaRPr lang="en-US" sz="2200">
                <a:solidFill>
                  <a:prstClr val="white"/>
                </a:solidFill>
                <a:ea typeface="Arial Unicode MS" pitchFamily="34" charset="-128"/>
                <a:cs typeface="Arial" charset="0"/>
              </a:endParaRPr>
            </a:p>
          </p:txBody>
        </p:sp>
        <p:sp>
          <p:nvSpPr>
            <p:cNvPr id="227" name="TextBox 226"/>
            <p:cNvSpPr txBox="1"/>
            <p:nvPr userDrawn="1">
              <p:custDataLst>
                <p:tags r:id="rId44"/>
              </p:custDataLst>
            </p:nvPr>
          </p:nvSpPr>
          <p:spPr>
            <a:xfrm>
              <a:off x="4381500" y="5842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Custom Color 10</a:t>
              </a:r>
              <a:endParaRPr lang="en-US" sz="1700">
                <a:solidFill>
                  <a:prstClr val="black"/>
                </a:solidFill>
                <a:ea typeface="Arial Unicode MS" pitchFamily="34" charset="-128"/>
                <a:cs typeface="Arial" charset="0"/>
              </a:endParaRPr>
            </a:p>
          </p:txBody>
        </p:sp>
        <p:sp>
          <p:nvSpPr>
            <p:cNvPr id="228" name="Rounded Rectangle 227"/>
            <p:cNvSpPr/>
            <p:nvPr userDrawn="1">
              <p:custDataLst>
                <p:tags r:id="rId45"/>
              </p:custDataLst>
            </p:nvPr>
          </p:nvSpPr>
          <p:spPr>
            <a:xfrm>
              <a:off x="5715000" y="4826000"/>
              <a:ext cx="1016000" cy="1016000"/>
            </a:xfrm>
            <a:prstGeom prst="roundRect">
              <a:avLst/>
            </a:prstGeom>
            <a:solidFill>
              <a:srgbClr val="FDF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smtClean="0">
                  <a:solidFill>
                    <a:prstClr val="black"/>
                  </a:solidFill>
                  <a:ea typeface="Arial Unicode MS" pitchFamily="34" charset="-128"/>
                  <a:cs typeface="Arial" charset="0"/>
                </a:rPr>
                <a:t>253</a:t>
              </a:r>
            </a:p>
            <a:p>
              <a:pPr defTabSz="913851" fontAlgn="base">
                <a:spcBef>
                  <a:spcPct val="0"/>
                </a:spcBef>
                <a:spcAft>
                  <a:spcPct val="0"/>
                </a:spcAft>
              </a:pPr>
              <a:r>
                <a:rPr lang="en-US" sz="2200" smtClean="0">
                  <a:solidFill>
                    <a:prstClr val="black"/>
                  </a:solidFill>
                  <a:ea typeface="Arial Unicode MS" pitchFamily="34" charset="-128"/>
                  <a:cs typeface="Arial" charset="0"/>
                </a:rPr>
                <a:t>246</a:t>
              </a:r>
            </a:p>
            <a:p>
              <a:pPr defTabSz="913851" fontAlgn="base">
                <a:spcBef>
                  <a:spcPct val="0"/>
                </a:spcBef>
                <a:spcAft>
                  <a:spcPct val="0"/>
                </a:spcAft>
              </a:pPr>
              <a:r>
                <a:rPr lang="en-US" sz="2200" smtClean="0">
                  <a:solidFill>
                    <a:prstClr val="black"/>
                  </a:solidFill>
                  <a:ea typeface="Arial Unicode MS" pitchFamily="34" charset="-128"/>
                  <a:cs typeface="Arial" charset="0"/>
                </a:rPr>
                <a:t>143</a:t>
              </a:r>
              <a:endParaRPr lang="en-US" sz="2200">
                <a:solidFill>
                  <a:prstClr val="black"/>
                </a:solidFill>
                <a:ea typeface="Arial Unicode MS" pitchFamily="34" charset="-128"/>
                <a:cs typeface="Arial" charset="0"/>
              </a:endParaRPr>
            </a:p>
          </p:txBody>
        </p:sp>
        <p:sp>
          <p:nvSpPr>
            <p:cNvPr id="229" name="TextBox 228"/>
            <p:cNvSpPr txBox="1"/>
            <p:nvPr userDrawn="1">
              <p:custDataLst>
                <p:tags r:id="rId46"/>
              </p:custDataLst>
            </p:nvPr>
          </p:nvSpPr>
          <p:spPr>
            <a:xfrm>
              <a:off x="5524500" y="5842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Custom Color 11</a:t>
              </a:r>
              <a:endParaRPr lang="en-US" sz="1700">
                <a:solidFill>
                  <a:prstClr val="black"/>
                </a:solidFill>
                <a:ea typeface="Arial Unicode MS" pitchFamily="34" charset="-128"/>
                <a:cs typeface="Arial" charset="0"/>
              </a:endParaRPr>
            </a:p>
          </p:txBody>
        </p:sp>
        <p:sp>
          <p:nvSpPr>
            <p:cNvPr id="230" name="Rounded Rectangle 229"/>
            <p:cNvSpPr/>
            <p:nvPr userDrawn="1">
              <p:custDataLst>
                <p:tags r:id="rId47"/>
              </p:custDataLst>
            </p:nvPr>
          </p:nvSpPr>
          <p:spPr>
            <a:xfrm>
              <a:off x="6858000" y="4826000"/>
              <a:ext cx="1016000" cy="1016000"/>
            </a:xfrm>
            <a:prstGeom prst="roundRect">
              <a:avLst/>
            </a:prstGeom>
            <a:solidFill>
              <a:srgbClr val="FFFFC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smtClean="0">
                  <a:solidFill>
                    <a:prstClr val="black"/>
                  </a:solidFill>
                  <a:ea typeface="Arial Unicode MS" pitchFamily="34" charset="-128"/>
                  <a:cs typeface="Arial" charset="0"/>
                </a:rPr>
                <a:t>255</a:t>
              </a:r>
            </a:p>
            <a:p>
              <a:pPr defTabSz="913851" fontAlgn="base">
                <a:spcBef>
                  <a:spcPct val="0"/>
                </a:spcBef>
                <a:spcAft>
                  <a:spcPct val="0"/>
                </a:spcAft>
              </a:pPr>
              <a:r>
                <a:rPr lang="en-US" sz="2200" smtClean="0">
                  <a:solidFill>
                    <a:prstClr val="black"/>
                  </a:solidFill>
                  <a:ea typeface="Arial Unicode MS" pitchFamily="34" charset="-128"/>
                  <a:cs typeface="Arial" charset="0"/>
                </a:rPr>
                <a:t>255</a:t>
              </a:r>
            </a:p>
            <a:p>
              <a:pPr defTabSz="913851" fontAlgn="base">
                <a:spcBef>
                  <a:spcPct val="0"/>
                </a:spcBef>
                <a:spcAft>
                  <a:spcPct val="0"/>
                </a:spcAft>
              </a:pPr>
              <a:r>
                <a:rPr lang="en-US" sz="2200" smtClean="0">
                  <a:solidFill>
                    <a:prstClr val="black"/>
                  </a:solidFill>
                  <a:ea typeface="Arial Unicode MS" pitchFamily="34" charset="-128"/>
                  <a:cs typeface="Arial" charset="0"/>
                </a:rPr>
                <a:t>193</a:t>
              </a:r>
              <a:endParaRPr lang="en-US" sz="2200">
                <a:solidFill>
                  <a:prstClr val="black"/>
                </a:solidFill>
                <a:ea typeface="Arial Unicode MS" pitchFamily="34" charset="-128"/>
                <a:cs typeface="Arial" charset="0"/>
              </a:endParaRPr>
            </a:p>
          </p:txBody>
        </p:sp>
        <p:sp>
          <p:nvSpPr>
            <p:cNvPr id="231" name="TextBox 230"/>
            <p:cNvSpPr txBox="1"/>
            <p:nvPr userDrawn="1">
              <p:custDataLst>
                <p:tags r:id="rId48"/>
              </p:custDataLst>
            </p:nvPr>
          </p:nvSpPr>
          <p:spPr>
            <a:xfrm>
              <a:off x="6667500" y="5842000"/>
              <a:ext cx="1397000" cy="252816"/>
            </a:xfrm>
            <a:prstGeom prst="rect">
              <a:avLst/>
            </a:prstGeom>
            <a:noFill/>
          </p:spPr>
          <p:txBody>
            <a:bodyPr vert="horz" rtlCol="0">
              <a:spAutoFit/>
            </a:bodyPr>
            <a:lstStyle/>
            <a:p>
              <a:pPr algn="ctr" defTabSz="913851" fontAlgn="base">
                <a:spcBef>
                  <a:spcPct val="0"/>
                </a:spcBef>
                <a:spcAft>
                  <a:spcPct val="0"/>
                </a:spcAft>
              </a:pPr>
              <a:r>
                <a:rPr lang="en-US" sz="1700" smtClean="0">
                  <a:solidFill>
                    <a:prstClr val="black"/>
                  </a:solidFill>
                  <a:ea typeface="Arial Unicode MS" pitchFamily="34" charset="-128"/>
                  <a:cs typeface="Arial" charset="0"/>
                </a:rPr>
                <a:t>Custom Color 12</a:t>
              </a:r>
              <a:endParaRPr lang="en-US" sz="1700">
                <a:solidFill>
                  <a:prstClr val="black"/>
                </a:solidFill>
                <a:ea typeface="Arial Unicode MS" pitchFamily="34" charset="-128"/>
                <a:cs typeface="Arial" charset="0"/>
              </a:endParaRPr>
            </a:p>
          </p:txBody>
        </p:sp>
      </p:grpSp>
      <p:grpSp>
        <p:nvGrpSpPr>
          <p:cNvPr id="245" name="Group 244"/>
          <p:cNvGrpSpPr/>
          <p:nvPr userDrawn="1"/>
        </p:nvGrpSpPr>
        <p:grpSpPr>
          <a:xfrm>
            <a:off x="177809" y="8833104"/>
            <a:ext cx="10845801" cy="640080"/>
            <a:chOff x="126999" y="6309360"/>
            <a:chExt cx="7747001" cy="457200"/>
          </a:xfrm>
        </p:grpSpPr>
        <p:sp>
          <p:nvSpPr>
            <p:cNvPr id="246" name="Rectangle 245"/>
            <p:cNvSpPr/>
            <p:nvPr/>
          </p:nvSpPr>
          <p:spPr>
            <a:xfrm>
              <a:off x="1143000" y="6309360"/>
              <a:ext cx="457200" cy="457200"/>
            </a:xfrm>
            <a:prstGeom prst="rect">
              <a:avLst/>
            </a:prstGeom>
            <a:solidFill>
              <a:srgbClr val="C0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a:solidFill>
                  <a:prstClr val="white"/>
                </a:solidFill>
              </a:endParaRPr>
            </a:p>
          </p:txBody>
        </p:sp>
        <p:sp>
          <p:nvSpPr>
            <p:cNvPr id="247" name="Rectangle 246"/>
            <p:cNvSpPr/>
            <p:nvPr/>
          </p:nvSpPr>
          <p:spPr>
            <a:xfrm>
              <a:off x="1840089" y="6309360"/>
              <a:ext cx="457200" cy="457200"/>
            </a:xfrm>
            <a:prstGeom prst="rect">
              <a:avLst/>
            </a:prstGeom>
            <a:solidFill>
              <a:srgbClr val="FF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a:solidFill>
                  <a:prstClr val="white"/>
                </a:solidFill>
              </a:endParaRPr>
            </a:p>
          </p:txBody>
        </p:sp>
        <p:sp>
          <p:nvSpPr>
            <p:cNvPr id="248" name="Rectangle 247"/>
            <p:cNvSpPr/>
            <p:nvPr/>
          </p:nvSpPr>
          <p:spPr>
            <a:xfrm>
              <a:off x="2537178" y="6309360"/>
              <a:ext cx="457200" cy="457200"/>
            </a:xfrm>
            <a:prstGeom prst="rect">
              <a:avLst/>
            </a:prstGeom>
            <a:solidFill>
              <a:srgbClr val="FFC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a:solidFill>
                  <a:prstClr val="white"/>
                </a:solidFill>
              </a:endParaRPr>
            </a:p>
          </p:txBody>
        </p:sp>
        <p:sp>
          <p:nvSpPr>
            <p:cNvPr id="249" name="Rectangle 248"/>
            <p:cNvSpPr/>
            <p:nvPr/>
          </p:nvSpPr>
          <p:spPr>
            <a:xfrm>
              <a:off x="3234267" y="6309360"/>
              <a:ext cx="457200" cy="457200"/>
            </a:xfrm>
            <a:prstGeom prst="rect">
              <a:avLst/>
            </a:prstGeom>
            <a:solidFill>
              <a:srgbClr val="FFFF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a:solidFill>
                  <a:prstClr val="white"/>
                </a:solidFill>
              </a:endParaRPr>
            </a:p>
          </p:txBody>
        </p:sp>
        <p:sp>
          <p:nvSpPr>
            <p:cNvPr id="250" name="Rectangle 249"/>
            <p:cNvSpPr/>
            <p:nvPr/>
          </p:nvSpPr>
          <p:spPr>
            <a:xfrm>
              <a:off x="3931356" y="6309360"/>
              <a:ext cx="457200" cy="457200"/>
            </a:xfrm>
            <a:prstGeom prst="rect">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a:solidFill>
                  <a:prstClr val="white"/>
                </a:solidFill>
              </a:endParaRPr>
            </a:p>
          </p:txBody>
        </p:sp>
        <p:sp>
          <p:nvSpPr>
            <p:cNvPr id="251" name="Rectangle 250"/>
            <p:cNvSpPr/>
            <p:nvPr/>
          </p:nvSpPr>
          <p:spPr>
            <a:xfrm>
              <a:off x="4628445" y="6309360"/>
              <a:ext cx="457200" cy="457200"/>
            </a:xfrm>
            <a:prstGeom prst="rect">
              <a:avLst/>
            </a:prstGeom>
            <a:solidFill>
              <a:srgbClr val="00B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a:solidFill>
                  <a:prstClr val="white"/>
                </a:solidFill>
              </a:endParaRPr>
            </a:p>
          </p:txBody>
        </p:sp>
        <p:sp>
          <p:nvSpPr>
            <p:cNvPr id="252" name="Rectangle 251"/>
            <p:cNvSpPr/>
            <p:nvPr/>
          </p:nvSpPr>
          <p:spPr>
            <a:xfrm>
              <a:off x="5325534" y="6309360"/>
              <a:ext cx="457200" cy="457200"/>
            </a:xfrm>
            <a:prstGeom prst="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a:solidFill>
                  <a:prstClr val="white"/>
                </a:solidFill>
              </a:endParaRPr>
            </a:p>
          </p:txBody>
        </p:sp>
        <p:sp>
          <p:nvSpPr>
            <p:cNvPr id="253" name="Rectangle 252"/>
            <p:cNvSpPr/>
            <p:nvPr/>
          </p:nvSpPr>
          <p:spPr>
            <a:xfrm>
              <a:off x="6022623" y="6309360"/>
              <a:ext cx="457200" cy="457200"/>
            </a:xfrm>
            <a:prstGeom prst="rect">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a:solidFill>
                  <a:prstClr val="white"/>
                </a:solidFill>
              </a:endParaRPr>
            </a:p>
          </p:txBody>
        </p:sp>
        <p:sp>
          <p:nvSpPr>
            <p:cNvPr id="254" name="Rectangle 253"/>
            <p:cNvSpPr/>
            <p:nvPr/>
          </p:nvSpPr>
          <p:spPr>
            <a:xfrm>
              <a:off x="6719712" y="6309360"/>
              <a:ext cx="457200" cy="457200"/>
            </a:xfrm>
            <a:prstGeom prst="rect">
              <a:avLst/>
            </a:prstGeom>
            <a:solidFill>
              <a:srgbClr val="00206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a:solidFill>
                  <a:prstClr val="white"/>
                </a:solidFill>
              </a:endParaRPr>
            </a:p>
          </p:txBody>
        </p:sp>
        <p:sp>
          <p:nvSpPr>
            <p:cNvPr id="255" name="Rectangle 254"/>
            <p:cNvSpPr/>
            <p:nvPr/>
          </p:nvSpPr>
          <p:spPr>
            <a:xfrm>
              <a:off x="7416800" y="6309360"/>
              <a:ext cx="457200" cy="457200"/>
            </a:xfrm>
            <a:prstGeom prst="rect">
              <a:avLst/>
            </a:prstGeom>
            <a:solidFill>
              <a:srgbClr val="7030A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a:solidFill>
                  <a:prstClr val="white"/>
                </a:solidFill>
              </a:endParaRPr>
            </a:p>
          </p:txBody>
        </p:sp>
        <p:sp>
          <p:nvSpPr>
            <p:cNvPr id="256" name="TextBox 255"/>
            <p:cNvSpPr txBox="1"/>
            <p:nvPr>
              <p:custDataLst>
                <p:tags r:id="rId1"/>
              </p:custDataLst>
            </p:nvPr>
          </p:nvSpPr>
          <p:spPr>
            <a:xfrm>
              <a:off x="126999" y="6316361"/>
              <a:ext cx="1016001" cy="443198"/>
            </a:xfrm>
            <a:prstGeom prst="rect">
              <a:avLst/>
            </a:prstGeom>
            <a:noFill/>
          </p:spPr>
          <p:txBody>
            <a:bodyPr vert="horz" wrap="square" lIns="0" tIns="0" rIns="0" bIns="0" rtlCol="0">
              <a:spAutoFit/>
            </a:bodyPr>
            <a:lstStyle/>
            <a:p>
              <a:pPr algn="ctr" defTabSz="913851" fontAlgn="base">
                <a:lnSpc>
                  <a:spcPct val="90000"/>
                </a:lnSpc>
                <a:spcBef>
                  <a:spcPct val="0"/>
                </a:spcBef>
                <a:spcAft>
                  <a:spcPct val="0"/>
                </a:spcAft>
              </a:pPr>
              <a:r>
                <a:rPr lang="en-US" sz="2200" dirty="0" smtClean="0">
                  <a:solidFill>
                    <a:prstClr val="black"/>
                  </a:solidFill>
                  <a:ea typeface="Arial Unicode MS" pitchFamily="34" charset="-128"/>
                  <a:cs typeface="Arial" charset="0"/>
                </a:rPr>
                <a:t>“Standard” Colors</a:t>
              </a:r>
              <a:endParaRPr lang="en-US" sz="2200" dirty="0">
                <a:solidFill>
                  <a:prstClr val="black"/>
                </a:solidFill>
                <a:ea typeface="Arial Unicode MS" pitchFamily="34" charset="-128"/>
                <a:cs typeface="Arial" charset="0"/>
              </a:endParaRPr>
            </a:p>
          </p:txBody>
        </p:sp>
      </p:grpSp>
      <p:sp>
        <p:nvSpPr>
          <p:cNvPr id="63" name="Date Placeholder 7"/>
          <p:cNvSpPr>
            <a:spLocks noGrp="1"/>
          </p:cNvSpPr>
          <p:nvPr>
            <p:ph type="dt" sz="half" idx="18"/>
          </p:nvPr>
        </p:nvSpPr>
        <p:spPr>
          <a:xfrm>
            <a:off x="11648532" y="9651628"/>
            <a:ext cx="581890" cy="257264"/>
          </a:xfrm>
          <a:solidFill>
            <a:schemeClr val="bg1"/>
          </a:solidFill>
        </p:spPr>
        <p:txBody>
          <a:bodyPr/>
          <a:lstStyle/>
          <a:p>
            <a:pPr>
              <a:defRPr/>
            </a:pPr>
            <a:fld id="{A4318E93-4BF6-45B2-B601-4D078118899F}"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64" name="Footer Placeholder 8"/>
          <p:cNvSpPr>
            <a:spLocks noGrp="1"/>
          </p:cNvSpPr>
          <p:nvPr>
            <p:ph type="ftr" sz="quarter" idx="19"/>
          </p:nvPr>
        </p:nvSpPr>
        <p:spPr>
          <a:xfrm>
            <a:off x="1157398" y="9601200"/>
            <a:ext cx="9929270" cy="301622"/>
          </a:xfrm>
          <a:solidFill>
            <a:schemeClr val="bg1"/>
          </a:solidFill>
        </p:spPr>
        <p:txBody>
          <a:bodyPr/>
          <a:lstStyle/>
          <a:p>
            <a:pPr>
              <a:defRPr/>
            </a:pPr>
            <a:endParaRPr lang="en-US">
              <a:solidFill>
                <a:srgbClr val="709021">
                  <a:lumMod val="75000"/>
                </a:srgbClr>
              </a:solidFill>
            </a:endParaRPr>
          </a:p>
        </p:txBody>
      </p:sp>
      <p:sp>
        <p:nvSpPr>
          <p:cNvPr id="65" name="Slide Number Placeholder 9"/>
          <p:cNvSpPr>
            <a:spLocks noGrp="1"/>
          </p:cNvSpPr>
          <p:nvPr>
            <p:ph type="sldNum" sz="quarter" idx="20"/>
          </p:nvPr>
        </p:nvSpPr>
        <p:spPr>
          <a:xfrm>
            <a:off x="12330598" y="9601200"/>
            <a:ext cx="471002" cy="301622"/>
          </a:xfrm>
          <a:solidFill>
            <a:schemeClr val="bg1"/>
          </a:solidFill>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Tree>
    <p:extLst>
      <p:ext uri="{BB962C8B-B14F-4D97-AF65-F5344CB8AC3E}">
        <p14:creationId xmlns:p14="http://schemas.microsoft.com/office/powerpoint/2010/main" val="7849634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userDrawn="1">
  <p:cSld name="1_Low Title">
    <p:spTree>
      <p:nvGrpSpPr>
        <p:cNvPr id="1" name=""/>
        <p:cNvGrpSpPr/>
        <p:nvPr/>
      </p:nvGrpSpPr>
      <p:grpSpPr>
        <a:xfrm>
          <a:off x="0" y="0"/>
          <a:ext cx="0" cy="0"/>
          <a:chOff x="0" y="0"/>
          <a:chExt cx="0" cy="0"/>
        </a:xfrm>
      </p:grpSpPr>
      <p:sp>
        <p:nvSpPr>
          <p:cNvPr id="4" name="Title 3"/>
          <p:cNvSpPr>
            <a:spLocks noGrp="1"/>
          </p:cNvSpPr>
          <p:nvPr>
            <p:ph type="title" hasCustomPrompt="1"/>
            <p:custDataLst>
              <p:tags r:id="rId1"/>
            </p:custDataLst>
          </p:nvPr>
        </p:nvSpPr>
        <p:spPr>
          <a:xfrm>
            <a:off x="1657985" y="1"/>
            <a:ext cx="10572433" cy="1571780"/>
          </a:xfrm>
        </p:spPr>
        <p:txBody>
          <a:bodyPr/>
          <a:lstStyle>
            <a:lvl1pPr>
              <a:defRPr/>
            </a:lvl1pPr>
          </a:lstStyle>
          <a:p>
            <a:r>
              <a:rPr lang="en-US" dirty="0" smtClean="0"/>
              <a:t>For use with two-line </a:t>
            </a:r>
            <a:br>
              <a:rPr lang="en-US" dirty="0" smtClean="0"/>
            </a:br>
            <a:r>
              <a:rPr lang="en-US" dirty="0" smtClean="0"/>
              <a:t>titles</a:t>
            </a:r>
            <a:endParaRPr lang="en-US" dirty="0"/>
          </a:p>
        </p:txBody>
      </p:sp>
      <p:sp>
        <p:nvSpPr>
          <p:cNvPr id="8" name="Date Placeholder 7"/>
          <p:cNvSpPr>
            <a:spLocks noGrp="1"/>
          </p:cNvSpPr>
          <p:nvPr>
            <p:ph type="dt" sz="half" idx="10"/>
            <p:custDataLst>
              <p:tags r:id="rId2"/>
            </p:custDataLst>
          </p:nvPr>
        </p:nvSpPr>
        <p:spPr>
          <a:xfrm>
            <a:off x="11648532" y="9350006"/>
            <a:ext cx="581890" cy="257264"/>
          </a:xfrm>
        </p:spPr>
        <p:txBody>
          <a:bodyPr/>
          <a:lstStyle/>
          <a:p>
            <a:pPr>
              <a:defRPr/>
            </a:pPr>
            <a:fld id="{B160B44D-AC73-44F8-8D23-79D272499375}" type="datetime1">
              <a:rPr lang="en-US" smtClean="0">
                <a:solidFill>
                  <a:srgbClr val="709021">
                    <a:lumMod val="75000"/>
                  </a:srgbClr>
                </a:solidFill>
              </a:rPr>
              <a:pPr>
                <a:defRPr/>
              </a:pPr>
              <a:t>11/6/2018</a:t>
            </a:fld>
            <a:endParaRPr lang="en-US" dirty="0">
              <a:solidFill>
                <a:srgbClr val="709021">
                  <a:lumMod val="75000"/>
                </a:srgbClr>
              </a:solidFill>
            </a:endParaRPr>
          </a:p>
        </p:txBody>
      </p:sp>
      <p:sp>
        <p:nvSpPr>
          <p:cNvPr id="9" name="Footer Placeholder 8"/>
          <p:cNvSpPr>
            <a:spLocks noGrp="1"/>
          </p:cNvSpPr>
          <p:nvPr>
            <p:ph type="ftr" sz="quarter" idx="11"/>
            <p:custDataLst>
              <p:tags r:id="rId3"/>
            </p:custDataLst>
          </p:nvPr>
        </p:nvSpPr>
        <p:spPr/>
        <p:txBody>
          <a:bodyPr/>
          <a:lstStyle/>
          <a:p>
            <a:pPr>
              <a:defRPr/>
            </a:pPr>
            <a:endParaRPr lang="en-US">
              <a:solidFill>
                <a:srgbClr val="709021">
                  <a:lumMod val="75000"/>
                </a:srgbClr>
              </a:solidFill>
            </a:endParaRPr>
          </a:p>
        </p:txBody>
      </p:sp>
      <p:sp>
        <p:nvSpPr>
          <p:cNvPr id="10" name="Slide Number Placeholder 9"/>
          <p:cNvSpPr>
            <a:spLocks noGrp="1"/>
          </p:cNvSpPr>
          <p:nvPr>
            <p:ph type="sldNum" sz="quarter" idx="12"/>
            <p:custDataLst>
              <p:tags r:id="rId4"/>
            </p:custDataLst>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cxnSp>
        <p:nvCxnSpPr>
          <p:cNvPr id="7" name="Straight Connector 6"/>
          <p:cNvCxnSpPr/>
          <p:nvPr userDrawn="1"/>
        </p:nvCxnSpPr>
        <p:spPr>
          <a:xfrm>
            <a:off x="1157397" y="157178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1" name="Picture 2"/>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36345"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5235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42577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7129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2981317"/>
            <a:ext cx="10881360" cy="2060572"/>
          </a:xfrm>
        </p:spPr>
        <p:txBody>
          <a:bodyPr/>
          <a:lstStyle>
            <a:lvl1pPr>
              <a:defRPr>
                <a:solidFill>
                  <a:schemeClr val="tx2"/>
                </a:solidFill>
              </a:defRPr>
            </a:lvl1pPr>
          </a:lstStyle>
          <a:p>
            <a:r>
              <a:rPr lang="en-US" dirty="0"/>
              <a:t>Click to edit Master title style</a:t>
            </a:r>
          </a:p>
        </p:txBody>
      </p:sp>
      <p:sp>
        <p:nvSpPr>
          <p:cNvPr id="3" name="Subtitle 2"/>
          <p:cNvSpPr>
            <a:spLocks noGrp="1"/>
          </p:cNvSpPr>
          <p:nvPr>
            <p:ph type="subTitle" idx="1"/>
          </p:nvPr>
        </p:nvSpPr>
        <p:spPr>
          <a:xfrm>
            <a:off x="1920240" y="5441575"/>
            <a:ext cx="8961120" cy="2451371"/>
          </a:xfrm>
        </p:spPr>
        <p:txBody>
          <a:bodyPr/>
          <a:lstStyle>
            <a:lvl1pPr marL="0" indent="0" algn="ctr">
              <a:buNone/>
              <a:defRPr>
                <a:solidFill>
                  <a:schemeClr val="tx1">
                    <a:tint val="75000"/>
                  </a:schemeClr>
                </a:solidFill>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419455B-B077-4834-8CC3-EBC07826556B}" type="datetime1">
              <a:rPr lang="en-US" smtClean="0">
                <a:solidFill>
                  <a:prstClr val="black">
                    <a:tint val="75000"/>
                  </a:prstClr>
                </a:solidFill>
              </a:rPr>
              <a:pPr/>
              <a:t>11/6/2018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6D86698-3DB3-4CB2-9583-314E5A85A51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60210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75000"/>
              </a:lnSpc>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08C165-5F5D-40B4-B156-213D2B1E9FB2}" type="datetime1">
              <a:rPr lang="en-US" smtClean="0">
                <a:solidFill>
                  <a:prstClr val="black">
                    <a:tint val="75000"/>
                  </a:prstClr>
                </a:solidFill>
              </a:rPr>
              <a:pPr/>
              <a:t>11/6/2018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6D86698-3DB3-4CB2-9583-314E5A85A51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43027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11238" y="6169874"/>
            <a:ext cx="10881360" cy="1906621"/>
          </a:xfrm>
        </p:spPr>
        <p:txBody>
          <a:bodyPr anchor="t"/>
          <a:lstStyle>
            <a:lvl1pPr algn="l">
              <a:defRPr sz="5600" b="1" cap="all">
                <a:solidFill>
                  <a:schemeClr val="tx2"/>
                </a:solidFill>
              </a:defRPr>
            </a:lvl1pPr>
          </a:lstStyle>
          <a:p>
            <a:r>
              <a:rPr lang="en-US" dirty="0"/>
              <a:t>Click to edit Master title style</a:t>
            </a:r>
          </a:p>
        </p:txBody>
      </p:sp>
      <p:sp>
        <p:nvSpPr>
          <p:cNvPr id="3" name="Text Placeholder 2"/>
          <p:cNvSpPr>
            <a:spLocks noGrp="1"/>
          </p:cNvSpPr>
          <p:nvPr>
            <p:ph type="body" idx="1"/>
          </p:nvPr>
        </p:nvSpPr>
        <p:spPr>
          <a:xfrm>
            <a:off x="1011238" y="4070815"/>
            <a:ext cx="10881360" cy="2099059"/>
          </a:xfrm>
        </p:spPr>
        <p:txBody>
          <a:bodyPr anchor="b"/>
          <a:lstStyle>
            <a:lvl1pPr marL="0" indent="0">
              <a:buNone/>
              <a:defRPr sz="2800">
                <a:solidFill>
                  <a:schemeClr val="tx1">
                    <a:tint val="75000"/>
                  </a:schemeClr>
                </a:solidFill>
              </a:defRPr>
            </a:lvl1pPr>
            <a:lvl2pPr marL="639695" indent="0">
              <a:buNone/>
              <a:defRPr sz="2500">
                <a:solidFill>
                  <a:schemeClr val="tx1">
                    <a:tint val="75000"/>
                  </a:schemeClr>
                </a:solidFill>
              </a:defRPr>
            </a:lvl2pPr>
            <a:lvl3pPr marL="1279390" indent="0">
              <a:buNone/>
              <a:defRPr sz="2200">
                <a:solidFill>
                  <a:schemeClr val="tx1">
                    <a:tint val="75000"/>
                  </a:schemeClr>
                </a:solidFill>
              </a:defRPr>
            </a:lvl3pPr>
            <a:lvl4pPr marL="1919085" indent="0">
              <a:buNone/>
              <a:defRPr sz="2000">
                <a:solidFill>
                  <a:schemeClr val="tx1">
                    <a:tint val="75000"/>
                  </a:schemeClr>
                </a:solidFill>
              </a:defRPr>
            </a:lvl4pPr>
            <a:lvl5pPr marL="2558781" indent="0">
              <a:buNone/>
              <a:defRPr sz="2000">
                <a:solidFill>
                  <a:schemeClr val="tx1">
                    <a:tint val="75000"/>
                  </a:schemeClr>
                </a:solidFill>
              </a:defRPr>
            </a:lvl5pPr>
            <a:lvl6pPr marL="3198478" indent="0">
              <a:buNone/>
              <a:defRPr sz="2000">
                <a:solidFill>
                  <a:schemeClr val="tx1">
                    <a:tint val="75000"/>
                  </a:schemeClr>
                </a:solidFill>
              </a:defRPr>
            </a:lvl6pPr>
            <a:lvl7pPr marL="3838177" indent="0">
              <a:buNone/>
              <a:defRPr sz="2000">
                <a:solidFill>
                  <a:schemeClr val="tx1">
                    <a:tint val="75000"/>
                  </a:schemeClr>
                </a:solidFill>
              </a:defRPr>
            </a:lvl7pPr>
            <a:lvl8pPr marL="4477872" indent="0">
              <a:buNone/>
              <a:defRPr sz="2000">
                <a:solidFill>
                  <a:schemeClr val="tx1">
                    <a:tint val="75000"/>
                  </a:schemeClr>
                </a:solidFill>
              </a:defRPr>
            </a:lvl8pPr>
            <a:lvl9pPr marL="5117568" indent="0">
              <a:buNone/>
              <a:defRPr sz="20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712F68-F307-475E-9707-B88FDBAA0827}" type="datetime1">
              <a:rPr lang="en-US" smtClean="0">
                <a:solidFill>
                  <a:prstClr val="black">
                    <a:tint val="75000"/>
                  </a:prstClr>
                </a:solidFill>
              </a:rPr>
              <a:pPr/>
              <a:t>11/6/2018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6D86698-3DB3-4CB2-9583-314E5A85A51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77510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40080" y="2241169"/>
            <a:ext cx="5654040" cy="6335666"/>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07480" y="2241169"/>
            <a:ext cx="5654040" cy="6335666"/>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0868D8-3A36-4A71-931A-E721246FFD43}" type="datetime1">
              <a:rPr lang="en-US" smtClean="0">
                <a:solidFill>
                  <a:prstClr val="black">
                    <a:tint val="75000"/>
                  </a:prstClr>
                </a:solidFill>
              </a:rPr>
              <a:pPr/>
              <a:t>11/6/2018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6D86698-3DB3-4CB2-9583-314E5A85A51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084669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40080" y="2149392"/>
            <a:ext cx="5656263" cy="894099"/>
          </a:xfrm>
        </p:spPr>
        <p:txBody>
          <a:bodyPr anchor="b"/>
          <a:lstStyle>
            <a:lvl1pPr marL="0" indent="0">
              <a:buNone/>
              <a:defRPr sz="3400" b="1"/>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a:t>Click to edit Master text styles</a:t>
            </a:r>
          </a:p>
        </p:txBody>
      </p:sp>
      <p:sp>
        <p:nvSpPr>
          <p:cNvPr id="4" name="Content Placeholder 3"/>
          <p:cNvSpPr>
            <a:spLocks noGrp="1"/>
          </p:cNvSpPr>
          <p:nvPr>
            <p:ph sz="half" idx="2"/>
          </p:nvPr>
        </p:nvSpPr>
        <p:spPr>
          <a:xfrm>
            <a:off x="640080" y="3043496"/>
            <a:ext cx="5656263" cy="5533347"/>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03044" y="2149392"/>
            <a:ext cx="5658485" cy="894099"/>
          </a:xfrm>
        </p:spPr>
        <p:txBody>
          <a:bodyPr anchor="b"/>
          <a:lstStyle>
            <a:lvl1pPr marL="0" indent="0">
              <a:buNone/>
              <a:defRPr sz="3400" b="1"/>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503044" y="3043496"/>
            <a:ext cx="5658485" cy="5533347"/>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B2AE5E1-18E5-4171-B253-59BF13280632}" type="datetime1">
              <a:rPr lang="en-US" smtClean="0">
                <a:solidFill>
                  <a:prstClr val="black">
                    <a:tint val="75000"/>
                  </a:prstClr>
                </a:solidFill>
              </a:rPr>
              <a:pPr/>
              <a:t>11/6/2018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76D86698-3DB3-4CB2-9583-314E5A85A51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975403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25100C2-7757-43BC-8961-F9574E9FD46A}" type="datetime1">
              <a:rPr lang="en-US" smtClean="0">
                <a:solidFill>
                  <a:prstClr val="black">
                    <a:tint val="75000"/>
                  </a:prstClr>
                </a:solidFill>
              </a:rPr>
              <a:pPr/>
              <a:t>11/6/2018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6D86698-3DB3-4CB2-9583-314E5A85A51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070923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4" name="Picture 2" descr="D:\Biz\PGE\_ play\Titles\star.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34891" r="-34377" b="-47709"/>
          <a:stretch/>
        </p:blipFill>
        <p:spPr bwMode="auto">
          <a:xfrm>
            <a:off x="1" y="0"/>
            <a:ext cx="3644900" cy="9601200"/>
          </a:xfrm>
          <a:prstGeom prst="rect">
            <a:avLst/>
          </a:prstGeom>
          <a:solidFill>
            <a:schemeClr val="accent1"/>
          </a:solidFill>
          <a:extLst/>
        </p:spPr>
      </p:pic>
      <p:sp>
        <p:nvSpPr>
          <p:cNvPr id="2" name="Title 1"/>
          <p:cNvSpPr>
            <a:spLocks noGrp="1"/>
          </p:cNvSpPr>
          <p:nvPr>
            <p:ph type="ctrTitle" hasCustomPrompt="1"/>
            <p:custDataLst>
              <p:tags r:id="rId1"/>
            </p:custDataLst>
          </p:nvPr>
        </p:nvSpPr>
        <p:spPr bwMode="gray">
          <a:xfrm>
            <a:off x="4524061" y="3523085"/>
            <a:ext cx="7641544" cy="1525094"/>
          </a:xfrm>
          <a:noFill/>
          <a:ln w="9525">
            <a:noFill/>
            <a:miter lim="800000"/>
            <a:headEnd/>
            <a:tailEnd/>
          </a:ln>
        </p:spPr>
        <p:txBody>
          <a:bodyPr vert="horz" wrap="square" lIns="0" tIns="0" rIns="0" bIns="0" numCol="1" anchor="t" anchorCtr="0" compatLnSpc="1">
            <a:prstTxWarp prst="textNoShape">
              <a:avLst/>
            </a:prstTxWarp>
            <a:normAutofit/>
          </a:bodyPr>
          <a:lstStyle>
            <a:lvl1pPr>
              <a:defRPr lang="en-US" sz="5600" baseline="0" dirty="0">
                <a:solidFill>
                  <a:schemeClr val="tx1"/>
                </a:solidFill>
                <a:latin typeface="Segoe UI Semibold" panose="020B0702040204020203" pitchFamily="34" charset="0"/>
                <a:ea typeface="+mn-ea"/>
                <a:cs typeface="Segoe UI Semilight" panose="020B0402040204020203" pitchFamily="34" charset="0"/>
              </a:defRPr>
            </a:lvl1pPr>
          </a:lstStyle>
          <a:p>
            <a:pPr marL="0" lvl="0" indent="0">
              <a:lnSpc>
                <a:spcPct val="85000"/>
              </a:lnSpc>
              <a:spcBef>
                <a:spcPts val="0"/>
              </a:spcBef>
              <a:buClr>
                <a:schemeClr val="accent2">
                  <a:lumMod val="75000"/>
                </a:schemeClr>
              </a:buClr>
              <a:buSzPct val="100000"/>
              <a:buFont typeface="Wingdings" panose="05000000000000000000" pitchFamily="2" charset="2"/>
              <a:buNone/>
            </a:pPr>
            <a:r>
              <a:rPr lang="en-US" dirty="0"/>
              <a:t>Course Title</a:t>
            </a:r>
          </a:p>
        </p:txBody>
      </p:sp>
      <p:sp>
        <p:nvSpPr>
          <p:cNvPr id="23" name="Text Placeholder 7"/>
          <p:cNvSpPr>
            <a:spLocks noGrp="1"/>
          </p:cNvSpPr>
          <p:nvPr>
            <p:ph type="body" sz="quarter" idx="17" hasCustomPrompt="1"/>
            <p:custDataLst>
              <p:tags r:id="rId2"/>
            </p:custDataLst>
          </p:nvPr>
        </p:nvSpPr>
        <p:spPr>
          <a:xfrm>
            <a:off x="4524067" y="5367002"/>
            <a:ext cx="3438771" cy="1404693"/>
          </a:xfrm>
        </p:spPr>
        <p:txBody>
          <a:bodyPr>
            <a:spAutoFit/>
          </a:bodyPr>
          <a:lstStyle>
            <a:lvl1pPr marL="0" indent="0" algn="l">
              <a:lnSpc>
                <a:spcPct val="130000"/>
              </a:lnSpc>
              <a:spcBef>
                <a:spcPts val="0"/>
              </a:spcBef>
              <a:buNone/>
              <a:defRPr lang="en-US" sz="2400" kern="1200" dirty="0">
                <a:solidFill>
                  <a:schemeClr val="accent1">
                    <a:lumMod val="75000"/>
                  </a:schemeClr>
                </a:solidFill>
                <a:latin typeface="+mn-lt"/>
                <a:ea typeface="+mn-ea"/>
                <a:cs typeface="+mn-cs"/>
              </a:defRPr>
            </a:lvl1pPr>
            <a:lvl2pPr marL="2223" indent="0">
              <a:spcBef>
                <a:spcPts val="840"/>
              </a:spcBef>
              <a:buNone/>
              <a:defRPr lang="en-US" sz="2200" kern="1200" dirty="0">
                <a:solidFill>
                  <a:schemeClr val="accent1">
                    <a:lumMod val="75000"/>
                  </a:schemeClr>
                </a:solidFill>
                <a:latin typeface="Segoe Condensed" panose="020B0506040504020203" pitchFamily="34" charset="0"/>
                <a:ea typeface="+mn-ea"/>
                <a:cs typeface="+mn-cs"/>
              </a:defRPr>
            </a:lvl2pPr>
          </a:lstStyle>
          <a:p>
            <a:pPr lvl="0"/>
            <a:r>
              <a:rPr lang="en-US" dirty="0"/>
              <a:t>Instructor</a:t>
            </a:r>
            <a:br>
              <a:rPr lang="en-US" dirty="0"/>
            </a:br>
            <a:r>
              <a:rPr lang="en-US" dirty="0"/>
              <a:t>Organization</a:t>
            </a:r>
          </a:p>
          <a:p>
            <a:pPr lvl="1"/>
            <a:r>
              <a:rPr lang="en-US" dirty="0"/>
              <a:t>email</a:t>
            </a:r>
          </a:p>
        </p:txBody>
      </p:sp>
      <p:pic>
        <p:nvPicPr>
          <p:cNvPr id="27" name="Picture 2"/>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217594" y="6985507"/>
            <a:ext cx="3427308" cy="1938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custDataLst>
              <p:tags r:id="rId3"/>
            </p:custDataLst>
          </p:nvPr>
        </p:nvSpPr>
        <p:spPr>
          <a:xfrm>
            <a:off x="3781493" y="9279908"/>
            <a:ext cx="8566576" cy="172355"/>
          </a:xfrm>
          <a:prstGeom prst="rect">
            <a:avLst/>
          </a:prstGeom>
          <a:noFill/>
        </p:spPr>
        <p:txBody>
          <a:bodyPr wrap="none" lIns="0" tIns="0" rIns="0" bIns="0" rtlCol="0">
            <a:spAutoFit/>
          </a:bodyPr>
          <a:lstStyle/>
          <a:p>
            <a:pPr algn="r" defTabSz="913851" fontAlgn="base">
              <a:spcBef>
                <a:spcPct val="0"/>
              </a:spcBef>
              <a:spcAft>
                <a:spcPct val="0"/>
              </a:spcAft>
            </a:pPr>
            <a:r>
              <a:rPr lang="en-US" sz="1100" spc="-14" dirty="0">
                <a:solidFill>
                  <a:prstClr val="black"/>
                </a:solidFill>
                <a:latin typeface="Arial Narrow" panose="020B0606020202030204" pitchFamily="34" charset="0"/>
                <a:ea typeface="Arial Unicode MS" pitchFamily="34" charset="-128"/>
                <a:cs typeface="Arial Narrow"/>
              </a:rPr>
              <a:t>This program is funded by California utility customers under the auspices of the California Public Utilities Commission and in support of the California Energy Commission.</a:t>
            </a:r>
          </a:p>
        </p:txBody>
      </p:sp>
      <p:sp>
        <p:nvSpPr>
          <p:cNvPr id="10" name="Text Placeholder 9"/>
          <p:cNvSpPr>
            <a:spLocks noGrp="1"/>
          </p:cNvSpPr>
          <p:nvPr>
            <p:ph type="body" sz="quarter" idx="26"/>
          </p:nvPr>
        </p:nvSpPr>
        <p:spPr>
          <a:xfrm>
            <a:off x="4540576" y="1830996"/>
            <a:ext cx="7650313" cy="1396074"/>
          </a:xfrm>
        </p:spPr>
        <p:txBody>
          <a:bodyPr wrap="square" anchor="b" anchorCtr="0">
            <a:spAutoFit/>
          </a:bodyPr>
          <a:lstStyle>
            <a:lvl1pPr marL="0" indent="0">
              <a:lnSpc>
                <a:spcPct val="90000"/>
              </a:lnSpc>
              <a:spcBef>
                <a:spcPts val="0"/>
              </a:spcBef>
              <a:buNone/>
              <a:defRPr lang="en-US" sz="5000" b="0" i="0" u="none" kern="1200" spc="-210" baseline="0" dirty="0" smtClean="0">
                <a:solidFill>
                  <a:schemeClr val="tx1">
                    <a:lumMod val="50000"/>
                    <a:lumOff val="50000"/>
                  </a:schemeClr>
                </a:solidFill>
                <a:latin typeface="Segoe Light" panose="020B0302040504020203" pitchFamily="34" charset="0"/>
                <a:ea typeface="+mj-ea"/>
                <a:cs typeface="+mj-cs"/>
              </a:defRPr>
            </a:lvl1pPr>
            <a:lvl2pPr marL="0" indent="0">
              <a:lnSpc>
                <a:spcPct val="90000"/>
              </a:lnSpc>
              <a:spcBef>
                <a:spcPts val="0"/>
              </a:spcBef>
              <a:buNone/>
              <a:defRPr lang="en-US" sz="5000" kern="1200" dirty="0" smtClean="0">
                <a:solidFill>
                  <a:schemeClr val="accent2">
                    <a:lumMod val="75000"/>
                  </a:schemeClr>
                </a:solidFill>
                <a:latin typeface="+mj-lt"/>
                <a:ea typeface="+mn-ea"/>
                <a:cs typeface="Arial" charset="0"/>
              </a:defRPr>
            </a:lvl2pPr>
          </a:lstStyle>
          <a:p>
            <a:pPr lvl="0"/>
            <a:r>
              <a:rPr lang="en-US"/>
              <a:t>Edit Master text styles</a:t>
            </a:r>
          </a:p>
          <a:p>
            <a:pPr lvl="1"/>
            <a:r>
              <a:rPr lang="en-US"/>
              <a:t>Second level</a:t>
            </a:r>
          </a:p>
        </p:txBody>
      </p:sp>
      <p:sp>
        <p:nvSpPr>
          <p:cNvPr id="3" name="Date Placeholder 2"/>
          <p:cNvSpPr>
            <a:spLocks noGrp="1"/>
          </p:cNvSpPr>
          <p:nvPr>
            <p:ph type="dt" sz="half" idx="27"/>
          </p:nvPr>
        </p:nvSpPr>
        <p:spPr>
          <a:xfrm>
            <a:off x="8555926" y="9742980"/>
            <a:ext cx="3552576" cy="280077"/>
          </a:xfrm>
          <a:prstGeom prst="rect">
            <a:avLst/>
          </a:prstGeom>
        </p:spPr>
        <p:txBody>
          <a:bodyPr lIns="127924" tIns="63966" rIns="127924" bIns="63966"/>
          <a:lstStyle/>
          <a:p>
            <a:pPr defTabSz="913851" fontAlgn="base">
              <a:spcBef>
                <a:spcPct val="0"/>
              </a:spcBef>
              <a:spcAft>
                <a:spcPct val="0"/>
              </a:spcAft>
              <a:defRPr/>
            </a:pPr>
            <a:endParaRPr lang="en-US" dirty="0">
              <a:solidFill>
                <a:prstClr val="black"/>
              </a:solidFill>
              <a:latin typeface="Arial" charset="0"/>
              <a:ea typeface="Arial Unicode MS" pitchFamily="34" charset="-128"/>
              <a:cs typeface="Arial" charset="0"/>
            </a:endParaRPr>
          </a:p>
        </p:txBody>
      </p:sp>
      <p:sp>
        <p:nvSpPr>
          <p:cNvPr id="7" name="Footer Placeholder 6"/>
          <p:cNvSpPr>
            <a:spLocks noGrp="1"/>
          </p:cNvSpPr>
          <p:nvPr>
            <p:ph type="ftr" sz="quarter" idx="28"/>
          </p:nvPr>
        </p:nvSpPr>
        <p:spPr>
          <a:xfrm>
            <a:off x="406228" y="9721426"/>
            <a:ext cx="8148706" cy="301622"/>
          </a:xfrm>
          <a:prstGeom prst="rect">
            <a:avLst/>
          </a:prstGeom>
        </p:spPr>
        <p:txBody>
          <a:bodyPr lIns="127924" tIns="63966" rIns="127924" bIns="63966"/>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Building Energy Efficiency Standards Essentials for Commercial AC QI Contractors</a:t>
            </a:r>
            <a:endParaRPr lang="en-US" dirty="0">
              <a:solidFill>
                <a:prstClr val="black"/>
              </a:solidFill>
              <a:latin typeface="Arial" charset="0"/>
              <a:ea typeface="Arial Unicode MS" pitchFamily="34" charset="-128"/>
              <a:cs typeface="Arial" charset="0"/>
            </a:endParaRPr>
          </a:p>
        </p:txBody>
      </p:sp>
      <p:sp>
        <p:nvSpPr>
          <p:cNvPr id="8" name="Slide Number Placeholder 7"/>
          <p:cNvSpPr>
            <a:spLocks noGrp="1"/>
          </p:cNvSpPr>
          <p:nvPr>
            <p:ph type="sldNum" sz="quarter" idx="29"/>
          </p:nvPr>
        </p:nvSpPr>
        <p:spPr>
          <a:xfrm>
            <a:off x="12379125" y="9650654"/>
            <a:ext cx="315792" cy="372396"/>
          </a:xfrm>
        </p:spPr>
        <p:txBody>
          <a:bodyPr/>
          <a:lstStyle/>
          <a:p>
            <a:fld id="{6815F63D-5E07-4A39-B6DB-F0CE512EDFFD}" type="slidenum">
              <a:rPr lang="en-US" smtClean="0">
                <a:solidFill>
                  <a:prstClr val="black"/>
                </a:solidFill>
              </a:rPr>
              <a:pPr/>
              <a:t>‹#›</a:t>
            </a:fld>
            <a:endParaRPr lang="en-US" dirty="0">
              <a:solidFill>
                <a:prstClr val="black"/>
              </a:solidFill>
            </a:endParaRPr>
          </a:p>
        </p:txBody>
      </p:sp>
      <p:pic>
        <p:nvPicPr>
          <p:cNvPr id="13" name="Picture 3" descr="D:\Biz\PGE\PGnE graphics\T20\png\iou_logo_strip_2016.png"/>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4096560" y="8328758"/>
            <a:ext cx="8261422" cy="902835"/>
          </a:xfrm>
          <a:prstGeom prst="rect">
            <a:avLst/>
          </a:prstGeom>
          <a:noFill/>
          <a:extLst>
            <a:ext uri="{909E8E84-426E-40DD-AFC4-6F175D3DCCD1}">
              <a14:hiddenFill xmlns:a14="http://schemas.microsoft.com/office/drawing/2010/main">
                <a:solidFill>
                  <a:srgbClr val="FFFFFF"/>
                </a:solidFill>
              </a14:hiddenFill>
            </a:ext>
          </a:extLst>
        </p:spPr>
      </p:pic>
      <p:sp>
        <p:nvSpPr>
          <p:cNvPr id="15" name="Text Placeholder 7"/>
          <p:cNvSpPr>
            <a:spLocks noGrp="1"/>
          </p:cNvSpPr>
          <p:nvPr>
            <p:ph type="body" sz="quarter" idx="30" hasCustomPrompt="1"/>
            <p:custDataLst>
              <p:tags r:id="rId4"/>
            </p:custDataLst>
          </p:nvPr>
        </p:nvSpPr>
        <p:spPr>
          <a:xfrm>
            <a:off x="8726843" y="5367002"/>
            <a:ext cx="3438771" cy="1404693"/>
          </a:xfrm>
        </p:spPr>
        <p:txBody>
          <a:bodyPr>
            <a:spAutoFit/>
          </a:bodyPr>
          <a:lstStyle>
            <a:lvl1pPr marL="0" indent="0" algn="l">
              <a:lnSpc>
                <a:spcPct val="130000"/>
              </a:lnSpc>
              <a:spcBef>
                <a:spcPts val="0"/>
              </a:spcBef>
              <a:buNone/>
              <a:defRPr lang="en-US" sz="2400" kern="1200" dirty="0">
                <a:solidFill>
                  <a:schemeClr val="accent1">
                    <a:lumMod val="75000"/>
                  </a:schemeClr>
                </a:solidFill>
                <a:latin typeface="+mn-lt"/>
                <a:ea typeface="+mn-ea"/>
                <a:cs typeface="+mn-cs"/>
              </a:defRPr>
            </a:lvl1pPr>
            <a:lvl2pPr marL="2223" indent="0">
              <a:spcBef>
                <a:spcPts val="840"/>
              </a:spcBef>
              <a:buNone/>
              <a:defRPr lang="en-US" sz="2200" kern="1200" dirty="0">
                <a:solidFill>
                  <a:schemeClr val="accent1">
                    <a:lumMod val="75000"/>
                  </a:schemeClr>
                </a:solidFill>
                <a:latin typeface="Segoe Condensed" panose="020B0506040504020203" pitchFamily="34" charset="0"/>
                <a:ea typeface="+mn-ea"/>
                <a:cs typeface="+mn-cs"/>
              </a:defRPr>
            </a:lvl2pPr>
          </a:lstStyle>
          <a:p>
            <a:pPr lvl="0"/>
            <a:r>
              <a:rPr lang="en-US" dirty="0"/>
              <a:t>Instructor</a:t>
            </a:r>
            <a:br>
              <a:rPr lang="en-US" dirty="0"/>
            </a:br>
            <a:r>
              <a:rPr lang="en-US" dirty="0"/>
              <a:t>Organization</a:t>
            </a:r>
          </a:p>
          <a:p>
            <a:pPr lvl="1"/>
            <a:r>
              <a:rPr lang="en-US" dirty="0"/>
              <a:t>email</a:t>
            </a:r>
          </a:p>
        </p:txBody>
      </p:sp>
    </p:spTree>
    <p:extLst>
      <p:ext uri="{BB962C8B-B14F-4D97-AF65-F5344CB8AC3E}">
        <p14:creationId xmlns:p14="http://schemas.microsoft.com/office/powerpoint/2010/main" val="24971626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hdr="0" dt="0"/>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p:cSld name="Module Title">
    <p:bg>
      <p:bgPr>
        <a:solidFill>
          <a:srgbClr val="EFF9CF"/>
        </a:solidFill>
        <a:effectLst/>
      </p:bgPr>
    </p:bg>
    <p:spTree>
      <p:nvGrpSpPr>
        <p:cNvPr id="1" name=""/>
        <p:cNvGrpSpPr/>
        <p:nvPr/>
      </p:nvGrpSpPr>
      <p:grpSpPr>
        <a:xfrm>
          <a:off x="0" y="0"/>
          <a:ext cx="0" cy="0"/>
          <a:chOff x="0" y="0"/>
          <a:chExt cx="0" cy="0"/>
        </a:xfrm>
      </p:grpSpPr>
      <p:sp>
        <p:nvSpPr>
          <p:cNvPr id="19" name="Rectangle 18"/>
          <p:cNvSpPr/>
          <p:nvPr>
            <p:custDataLst>
              <p:tags r:id="rId1"/>
            </p:custDataLst>
          </p:nvPr>
        </p:nvSpPr>
        <p:spPr>
          <a:xfrm>
            <a:off x="9" y="0"/>
            <a:ext cx="12801599" cy="2176272"/>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algn="ctr" defTabSz="913851" fontAlgn="base">
              <a:spcBef>
                <a:spcPct val="0"/>
              </a:spcBef>
              <a:spcAft>
                <a:spcPct val="0"/>
              </a:spcAft>
            </a:pPr>
            <a:endParaRPr lang="en-US" b="1" dirty="0">
              <a:solidFill>
                <a:prstClr val="white"/>
              </a:solidFill>
            </a:endParaRPr>
          </a:p>
        </p:txBody>
      </p:sp>
      <p:pic>
        <p:nvPicPr>
          <p:cNvPr id="20"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50394" y="289849"/>
            <a:ext cx="1431690" cy="164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ctangle 16"/>
          <p:cNvSpPr/>
          <p:nvPr>
            <p:custDataLst>
              <p:tags r:id="rId2"/>
            </p:custDataLst>
          </p:nvPr>
        </p:nvSpPr>
        <p:spPr>
          <a:xfrm>
            <a:off x="0" y="9017514"/>
            <a:ext cx="12801600" cy="583695"/>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lIns="127924" tIns="63966" rIns="127924" bIns="63966" rtlCol="0" anchor="ctr"/>
          <a:lstStyle/>
          <a:p>
            <a:pPr algn="ctr" defTabSz="913851" fontAlgn="base">
              <a:spcBef>
                <a:spcPct val="0"/>
              </a:spcBef>
              <a:spcAft>
                <a:spcPct val="0"/>
              </a:spcAft>
            </a:pPr>
            <a:endParaRPr lang="en-US" b="1">
              <a:solidFill>
                <a:prstClr val="white"/>
              </a:solidFill>
            </a:endParaRPr>
          </a:p>
        </p:txBody>
      </p:sp>
      <p:sp>
        <p:nvSpPr>
          <p:cNvPr id="9" name="Text Placeholder 8"/>
          <p:cNvSpPr>
            <a:spLocks noGrp="1"/>
          </p:cNvSpPr>
          <p:nvPr>
            <p:ph type="body" sz="quarter" idx="16" hasCustomPrompt="1"/>
            <p:custDataLst>
              <p:tags r:id="rId3"/>
            </p:custDataLst>
          </p:nvPr>
        </p:nvSpPr>
        <p:spPr>
          <a:xfrm>
            <a:off x="1753562" y="2415396"/>
            <a:ext cx="10476865" cy="6580515"/>
          </a:xfrm>
        </p:spPr>
        <p:txBody>
          <a:bodyPr/>
          <a:lstStyle>
            <a:lvl1pPr marL="326473" indent="-326473">
              <a:lnSpc>
                <a:spcPct val="100000"/>
              </a:lnSpc>
              <a:spcBef>
                <a:spcPts val="840"/>
              </a:spcBef>
              <a:buClr>
                <a:schemeClr val="accent2">
                  <a:lumMod val="75000"/>
                </a:schemeClr>
              </a:buClr>
              <a:buSzPct val="80000"/>
              <a:buFont typeface="Wingdings" panose="05000000000000000000" pitchFamily="2" charset="2"/>
              <a:buChar char=""/>
              <a:defRPr lang="en-US" sz="2200" b="0" i="0" u="none" kern="1200" baseline="0" dirty="0" smtClean="0">
                <a:solidFill>
                  <a:schemeClr val="accent1">
                    <a:lumMod val="50000"/>
                  </a:schemeClr>
                </a:solidFill>
                <a:latin typeface="+mj-lt"/>
                <a:ea typeface="+mn-ea"/>
                <a:cs typeface="+mn-cs"/>
              </a:defRPr>
            </a:lvl1pPr>
            <a:lvl2pPr marL="326473" indent="-326473">
              <a:lnSpc>
                <a:spcPct val="100000"/>
              </a:lnSpc>
              <a:spcBef>
                <a:spcPts val="1680"/>
              </a:spcBef>
              <a:buClr>
                <a:srgbClr val="A642F0"/>
              </a:buClr>
              <a:buSzPct val="100000"/>
              <a:buFont typeface="Wingdings 3" panose="05040102010807070707" pitchFamily="18" charset="2"/>
              <a:buChar char=""/>
              <a:defRPr lang="en-US" sz="2800" b="1" kern="1200" baseline="0" dirty="0" smtClean="0">
                <a:solidFill>
                  <a:srgbClr val="A642F0"/>
                </a:solidFill>
                <a:latin typeface="+mn-lt"/>
                <a:ea typeface="+mn-ea"/>
                <a:cs typeface="+mn-cs"/>
              </a:defRPr>
            </a:lvl2pPr>
            <a:lvl3pPr marL="635174" indent="-322031">
              <a:lnSpc>
                <a:spcPct val="100000"/>
              </a:lnSpc>
              <a:spcBef>
                <a:spcPts val="1120"/>
              </a:spcBef>
              <a:buClr>
                <a:srgbClr val="A642F0"/>
              </a:buClr>
              <a:buSzPct val="75000"/>
              <a:buFont typeface="Wingdings" panose="05000000000000000000" pitchFamily="2" charset="2"/>
              <a:buChar char="n"/>
              <a:defRPr lang="en-US" sz="2500" kern="1200" baseline="0" dirty="0" smtClean="0">
                <a:solidFill>
                  <a:schemeClr val="accent1">
                    <a:lumMod val="50000"/>
                  </a:schemeClr>
                </a:solidFill>
                <a:latin typeface="+mn-lt"/>
                <a:ea typeface="+mn-ea"/>
                <a:cs typeface="+mn-cs"/>
              </a:defRPr>
            </a:lvl3pPr>
            <a:lvl4pPr marL="319809" indent="-315368">
              <a:lnSpc>
                <a:spcPct val="100000"/>
              </a:lnSpc>
              <a:spcBef>
                <a:spcPts val="2100"/>
              </a:spcBef>
              <a:buClr>
                <a:schemeClr val="accent2">
                  <a:lumMod val="75000"/>
                </a:schemeClr>
              </a:buClr>
              <a:buSzPct val="80000"/>
              <a:buFont typeface="Wingdings" panose="05000000000000000000" pitchFamily="2" charset="2"/>
              <a:buChar char=""/>
              <a:defRPr lang="en-US" sz="2200" b="0" i="0" u="none" kern="1200" baseline="0" dirty="0" smtClean="0">
                <a:solidFill>
                  <a:schemeClr val="accent1">
                    <a:lumMod val="50000"/>
                  </a:schemeClr>
                </a:solidFill>
                <a:latin typeface="+mj-lt"/>
                <a:ea typeface="+mn-ea"/>
                <a:cs typeface="+mn-cs"/>
              </a:defRPr>
            </a:lvl4pPr>
            <a:lvl5pPr marL="954986" marR="0" indent="-322031" algn="l" defTabSz="1279236" rtl="0" eaLnBrk="0" fontAlgn="base" latinLnBrk="0" hangingPunct="0">
              <a:lnSpc>
                <a:spcPct val="100000"/>
              </a:lnSpc>
              <a:spcBef>
                <a:spcPts val="280"/>
              </a:spcBef>
              <a:spcAft>
                <a:spcPct val="0"/>
              </a:spcAft>
              <a:buClr>
                <a:srgbClr val="7030A0"/>
              </a:buClr>
              <a:buSzPct val="70000"/>
              <a:buFont typeface="Wingdings" panose="05000000000000000000" pitchFamily="2" charset="2"/>
              <a:buChar char="o"/>
              <a:tabLst/>
              <a:defRPr sz="2000" baseline="0">
                <a:solidFill>
                  <a:schemeClr val="tx1"/>
                </a:solidFill>
              </a:defRPr>
            </a:lvl5pPr>
          </a:lstStyle>
          <a:p>
            <a:pPr lvl="0"/>
            <a:r>
              <a:rPr lang="en-US" dirty="0"/>
              <a:t>Module, but not this module (Level 1)</a:t>
            </a:r>
          </a:p>
          <a:p>
            <a:pPr lvl="1"/>
            <a:r>
              <a:rPr lang="en-US" dirty="0"/>
              <a:t>Highlighted module — this module (Level 2)</a:t>
            </a:r>
          </a:p>
          <a:p>
            <a:pPr lvl="2"/>
            <a:r>
              <a:rPr lang="en-US" dirty="0"/>
              <a:t>Main sections w/in this module (Level 3)</a:t>
            </a:r>
          </a:p>
          <a:p>
            <a:pPr lvl="4"/>
            <a:r>
              <a:rPr lang="en-US" dirty="0"/>
              <a:t>Use this ONLY if there are several distinct — and LONG — topics within a section (Level 5)</a:t>
            </a:r>
          </a:p>
          <a:p>
            <a:pPr lvl="3"/>
            <a:r>
              <a:rPr lang="en-US" dirty="0"/>
              <a:t>Module immediately FOLLOWING this module</a:t>
            </a:r>
          </a:p>
        </p:txBody>
      </p:sp>
      <p:pic>
        <p:nvPicPr>
          <p:cNvPr id="3075" name="Picture 3"/>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7213027" y="8995913"/>
            <a:ext cx="4471670" cy="466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hasCustomPrompt="1"/>
            <p:custDataLst>
              <p:tags r:id="rId4"/>
            </p:custDataLst>
          </p:nvPr>
        </p:nvSpPr>
        <p:spPr>
          <a:xfrm>
            <a:off x="1751164" y="1"/>
            <a:ext cx="10479256" cy="2081495"/>
          </a:xfrm>
        </p:spPr>
        <p:txBody>
          <a:bodyPr/>
          <a:lstStyle>
            <a:lvl1pPr>
              <a:defRPr sz="5600" baseline="0">
                <a:solidFill>
                  <a:schemeClr val="bg1"/>
                </a:solidFill>
              </a:defRPr>
            </a:lvl1pPr>
          </a:lstStyle>
          <a:p>
            <a:r>
              <a:rPr lang="en-US" dirty="0"/>
              <a:t>Introduction to Title 24 and Standards Retail Food Store Refrigeration</a:t>
            </a:r>
          </a:p>
        </p:txBody>
      </p:sp>
      <p:sp>
        <p:nvSpPr>
          <p:cNvPr id="31" name="Date Placeholder 2"/>
          <p:cNvSpPr>
            <a:spLocks noGrp="1"/>
          </p:cNvSpPr>
          <p:nvPr>
            <p:ph type="dt" sz="half" idx="27"/>
          </p:nvPr>
        </p:nvSpPr>
        <p:spPr>
          <a:xfrm>
            <a:off x="8555926" y="9742980"/>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REMOVE SLIDE # BEFORE SEND TO WORD</a:t>
            </a:r>
            <a:endParaRPr lang="en-US" dirty="0">
              <a:solidFill>
                <a:prstClr val="black"/>
              </a:solidFill>
              <a:latin typeface="Arial" charset="0"/>
              <a:ea typeface="Arial Unicode MS" pitchFamily="34" charset="-128"/>
              <a:cs typeface="Arial" charset="0"/>
            </a:endParaRPr>
          </a:p>
        </p:txBody>
      </p:sp>
      <p:sp>
        <p:nvSpPr>
          <p:cNvPr id="36" name="Footer Placeholder 6"/>
          <p:cNvSpPr>
            <a:spLocks noGrp="1"/>
          </p:cNvSpPr>
          <p:nvPr>
            <p:ph type="ftr" sz="quarter" idx="28"/>
          </p:nvPr>
        </p:nvSpPr>
        <p:spPr>
          <a:xfrm>
            <a:off x="406228" y="9721426"/>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37" name="Slide Number Placeholder 7"/>
          <p:cNvSpPr>
            <a:spLocks noGrp="1"/>
          </p:cNvSpPr>
          <p:nvPr>
            <p:ph type="sldNum" sz="quarter" idx="29"/>
          </p:nvPr>
        </p:nvSpPr>
        <p:spPr>
          <a:xfrm>
            <a:off x="12379125" y="9650654"/>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
        <p:nvSpPr>
          <p:cNvPr id="4" name="Text Placeholder 3"/>
          <p:cNvSpPr>
            <a:spLocks noGrp="1"/>
          </p:cNvSpPr>
          <p:nvPr>
            <p:ph type="body" sz="quarter" idx="30" hasCustomPrompt="1"/>
          </p:nvPr>
        </p:nvSpPr>
        <p:spPr>
          <a:xfrm>
            <a:off x="1512426" y="6702732"/>
            <a:ext cx="11033760" cy="1061725"/>
          </a:xfrm>
          <a:solidFill>
            <a:schemeClr val="bg1"/>
          </a:solidFill>
          <a:ln>
            <a:solidFill>
              <a:srgbClr val="A64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lvl1pPr marL="0" indent="0">
              <a:buNone/>
              <a:defRPr lang="en-US" sz="2000" dirty="0">
                <a:solidFill>
                  <a:srgbClr val="A642F0"/>
                </a:solidFill>
              </a:defRPr>
            </a:lvl1pPr>
          </a:lstStyle>
          <a:p>
            <a:pPr lvl="0" algn="ctr">
              <a:spcBef>
                <a:spcPct val="0"/>
              </a:spcBef>
            </a:pPr>
            <a:r>
              <a:rPr lang="en-US" dirty="0"/>
              <a:t>Type a space to make this go text away... Move and resize to surround “this module” content</a:t>
            </a:r>
          </a:p>
        </p:txBody>
      </p:sp>
      <p:pic>
        <p:nvPicPr>
          <p:cNvPr id="18" name="Picture 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1800568" y="8483986"/>
            <a:ext cx="786362" cy="978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74064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hdr="0" dt="0"/>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p:cSld name="Section Titl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2517648" y="2895035"/>
            <a:ext cx="9712769" cy="2289164"/>
          </a:xfrm>
        </p:spPr>
        <p:txBody>
          <a:bodyPr tIns="255847" anchor="ctr" anchorCtr="0"/>
          <a:lstStyle>
            <a:lvl1pPr>
              <a:lnSpc>
                <a:spcPct val="110000"/>
              </a:lnSpc>
              <a:defRPr sz="5300">
                <a:solidFill>
                  <a:schemeClr val="accent1">
                    <a:lumMod val="75000"/>
                  </a:schemeClr>
                </a:solidFill>
              </a:defRPr>
            </a:lvl1pPr>
          </a:lstStyle>
          <a:p>
            <a:r>
              <a:rPr lang="en-US" dirty="0"/>
              <a:t>Section Title (subset of Module)</a:t>
            </a:r>
          </a:p>
        </p:txBody>
      </p:sp>
      <p:grpSp>
        <p:nvGrpSpPr>
          <p:cNvPr id="9" name="Group 8"/>
          <p:cNvGrpSpPr/>
          <p:nvPr/>
        </p:nvGrpSpPr>
        <p:grpSpPr>
          <a:xfrm>
            <a:off x="10006381" y="8570950"/>
            <a:ext cx="2496508" cy="824848"/>
            <a:chOff x="405130" y="2089605"/>
            <a:chExt cx="8814635" cy="2912361"/>
          </a:xfrm>
        </p:grpSpPr>
        <p:sp>
          <p:nvSpPr>
            <p:cNvPr id="13" name="Freeform 5"/>
            <p:cNvSpPr>
              <a:spLocks/>
            </p:cNvSpPr>
            <p:nvPr>
              <p:custDataLst>
                <p:tags r:id="rId17"/>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grpSp>
          <p:nvGrpSpPr>
            <p:cNvPr id="14" name="Group 13"/>
            <p:cNvGrpSpPr/>
            <p:nvPr/>
          </p:nvGrpSpPr>
          <p:grpSpPr>
            <a:xfrm>
              <a:off x="2647850" y="3367884"/>
              <a:ext cx="6571915" cy="1634082"/>
              <a:chOff x="2647850" y="3367884"/>
              <a:chExt cx="6571915" cy="1634082"/>
            </a:xfrm>
          </p:grpSpPr>
          <p:grpSp>
            <p:nvGrpSpPr>
              <p:cNvPr id="16" name="Group 15"/>
              <p:cNvGrpSpPr/>
              <p:nvPr/>
            </p:nvGrpSpPr>
            <p:grpSpPr>
              <a:xfrm>
                <a:off x="2647850" y="3367884"/>
                <a:ext cx="1852636" cy="1298625"/>
                <a:chOff x="2647850" y="3367884"/>
                <a:chExt cx="1852636" cy="1298625"/>
              </a:xfrm>
            </p:grpSpPr>
            <p:sp>
              <p:nvSpPr>
                <p:cNvPr id="27" name="Freeform 14"/>
                <p:cNvSpPr>
                  <a:spLocks noEditPoints="1"/>
                </p:cNvSpPr>
                <p:nvPr>
                  <p:custDataLst>
                    <p:tags r:id="rId27"/>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28" name="Freeform 15"/>
                <p:cNvSpPr>
                  <a:spLocks/>
                </p:cNvSpPr>
                <p:nvPr>
                  <p:custDataLst>
                    <p:tags r:id="rId28"/>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29" name="Freeform 16"/>
                <p:cNvSpPr>
                  <a:spLocks noEditPoints="1"/>
                </p:cNvSpPr>
                <p:nvPr>
                  <p:custDataLst>
                    <p:tags r:id="rId29"/>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grpSp>
          <p:grpSp>
            <p:nvGrpSpPr>
              <p:cNvPr id="17" name="Group 16"/>
              <p:cNvGrpSpPr/>
              <p:nvPr/>
            </p:nvGrpSpPr>
            <p:grpSpPr>
              <a:xfrm>
                <a:off x="5346754" y="3367884"/>
                <a:ext cx="3873011" cy="1634082"/>
                <a:chOff x="5346754" y="3367884"/>
                <a:chExt cx="3873011" cy="1634082"/>
              </a:xfrm>
            </p:grpSpPr>
            <p:sp>
              <p:nvSpPr>
                <p:cNvPr id="18" name="Freeform 6"/>
                <p:cNvSpPr>
                  <a:spLocks/>
                </p:cNvSpPr>
                <p:nvPr>
                  <p:custDataLst>
                    <p:tags r:id="rId18"/>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19" name="Freeform 7"/>
                <p:cNvSpPr>
                  <a:spLocks/>
                </p:cNvSpPr>
                <p:nvPr>
                  <p:custDataLst>
                    <p:tags r:id="rId19"/>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20" name="Freeform 8"/>
                <p:cNvSpPr>
                  <a:spLocks noEditPoints="1"/>
                </p:cNvSpPr>
                <p:nvPr>
                  <p:custDataLst>
                    <p:tags r:id="rId20"/>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21" name="Freeform 9"/>
                <p:cNvSpPr>
                  <a:spLocks noEditPoints="1"/>
                </p:cNvSpPr>
                <p:nvPr>
                  <p:custDataLst>
                    <p:tags r:id="rId21"/>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22" name="Freeform 10"/>
                <p:cNvSpPr>
                  <a:spLocks/>
                </p:cNvSpPr>
                <p:nvPr>
                  <p:custDataLst>
                    <p:tags r:id="rId22"/>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23" name="Freeform 11"/>
                <p:cNvSpPr>
                  <a:spLocks noEditPoints="1"/>
                </p:cNvSpPr>
                <p:nvPr>
                  <p:custDataLst>
                    <p:tags r:id="rId23"/>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24" name="Freeform 12"/>
                <p:cNvSpPr>
                  <a:spLocks/>
                </p:cNvSpPr>
                <p:nvPr>
                  <p:custDataLst>
                    <p:tags r:id="rId24"/>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25" name="Freeform 13"/>
                <p:cNvSpPr>
                  <a:spLocks noEditPoints="1"/>
                </p:cNvSpPr>
                <p:nvPr>
                  <p:custDataLst>
                    <p:tags r:id="rId25"/>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26" name="Freeform 22"/>
                <p:cNvSpPr>
                  <a:spLocks noEditPoints="1"/>
                </p:cNvSpPr>
                <p:nvPr>
                  <p:custDataLst>
                    <p:tags r:id="rId26"/>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grpSp>
        </p:grpSp>
        <p:pic>
          <p:nvPicPr>
            <p:cNvPr id="15" name="Picture 2"/>
            <p:cNvPicPr>
              <a:picLocks noChangeAspect="1" noChangeArrowheads="1"/>
            </p:cNvPicPr>
            <p:nvPr/>
          </p:nvPicPr>
          <p:blipFill>
            <a:blip r:embed="rId31"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147" name="Picture 3"/>
          <p:cNvPicPr>
            <a:picLocks noChangeAspect="1" noChangeArrowheads="1"/>
          </p:cNvPicPr>
          <p:nvPr/>
        </p:nvPicPr>
        <p:blipFill>
          <a:blip r:embed="rId32" cstate="screen">
            <a:extLst>
              <a:ext uri="{28A0092B-C50C-407E-A947-70E740481C1C}">
                <a14:useLocalDpi xmlns:a14="http://schemas.microsoft.com/office/drawing/2010/main"/>
              </a:ext>
            </a:extLst>
          </a:blip>
          <a:srcRect/>
          <a:stretch>
            <a:fillRect/>
          </a:stretch>
        </p:blipFill>
        <p:spPr bwMode="auto">
          <a:xfrm>
            <a:off x="249962" y="2951480"/>
            <a:ext cx="1855192" cy="2176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Text Placeholder 13"/>
          <p:cNvSpPr>
            <a:spLocks noGrp="1"/>
          </p:cNvSpPr>
          <p:nvPr>
            <p:ph type="body" sz="quarter" idx="13" hasCustomPrompt="1"/>
            <p:custDataLst>
              <p:tags r:id="rId2"/>
            </p:custDataLst>
          </p:nvPr>
        </p:nvSpPr>
        <p:spPr>
          <a:xfrm>
            <a:off x="2517648" y="5291337"/>
            <a:ext cx="9749874" cy="4309871"/>
          </a:xfrm>
        </p:spPr>
        <p:txBody>
          <a:bodyPr/>
          <a:lstStyle>
            <a:lvl1pPr marL="319809" indent="-319809">
              <a:spcBef>
                <a:spcPts val="840"/>
              </a:spcBef>
              <a:buClr>
                <a:srgbClr val="A642F0"/>
              </a:buClr>
              <a:buSzPct val="100000"/>
              <a:defRPr sz="2500" baseline="0">
                <a:solidFill>
                  <a:srgbClr val="7030A0"/>
                </a:solidFill>
              </a:defRPr>
            </a:lvl1pPr>
            <a:lvl2pPr marL="879480" indent="-399757">
              <a:spcBef>
                <a:spcPts val="840"/>
              </a:spcBef>
              <a:buClr>
                <a:srgbClr val="A642F0"/>
              </a:buClr>
              <a:buSzPct val="60000"/>
              <a:defRPr sz="2500">
                <a:solidFill>
                  <a:srgbClr val="7030A0"/>
                </a:solidFill>
              </a:defRPr>
            </a:lvl2pPr>
            <a:lvl3pPr marL="1279236" indent="-319809">
              <a:spcBef>
                <a:spcPts val="840"/>
              </a:spcBef>
              <a:buClr>
                <a:srgbClr val="A642F0"/>
              </a:buClr>
              <a:buSzPct val="80000"/>
              <a:defRPr sz="2500">
                <a:solidFill>
                  <a:srgbClr val="7030A0"/>
                </a:solidFill>
              </a:defRPr>
            </a:lvl3pPr>
            <a:lvl4pPr marL="1758952" indent="-319809">
              <a:spcBef>
                <a:spcPts val="840"/>
              </a:spcBef>
              <a:buClr>
                <a:srgbClr val="A642F0"/>
              </a:buClr>
              <a:buSzPct val="80000"/>
              <a:defRPr sz="2500">
                <a:solidFill>
                  <a:srgbClr val="7030A0"/>
                </a:solidFill>
              </a:defRPr>
            </a:lvl4pPr>
            <a:lvl5pPr marL="2238667" indent="-319809">
              <a:spcBef>
                <a:spcPts val="840"/>
              </a:spcBef>
              <a:buClr>
                <a:srgbClr val="A642F0"/>
              </a:buClr>
              <a:buSzPct val="80000"/>
              <a:defRPr sz="2500">
                <a:solidFill>
                  <a:srgbClr val="7030A0"/>
                </a:solidFill>
              </a:defRPr>
            </a:lvl5pPr>
          </a:lstStyle>
          <a:p>
            <a:pPr lvl="0"/>
            <a:r>
              <a:rPr lang="en-US" dirty="0"/>
              <a:t>Use this ONLY if there are several distinct — and LONG — topics within a section</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3" name="Date Placeholder 2"/>
          <p:cNvSpPr>
            <a:spLocks noGrp="1"/>
          </p:cNvSpPr>
          <p:nvPr>
            <p:ph type="dt" sz="half" idx="27"/>
          </p:nvPr>
        </p:nvSpPr>
        <p:spPr>
          <a:xfrm>
            <a:off x="8555926" y="9742980"/>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74" name="Footer Placeholder 6"/>
          <p:cNvSpPr>
            <a:spLocks noGrp="1"/>
          </p:cNvSpPr>
          <p:nvPr>
            <p:ph type="ftr" sz="quarter" idx="28"/>
          </p:nvPr>
        </p:nvSpPr>
        <p:spPr>
          <a:xfrm>
            <a:off x="406228" y="9721426"/>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Standards Essentials - What Is New &amp; Exciting</a:t>
            </a:r>
            <a:endParaRPr lang="en-US">
              <a:solidFill>
                <a:prstClr val="black"/>
              </a:solidFill>
              <a:latin typeface="Arial" charset="0"/>
              <a:ea typeface="Arial Unicode MS" pitchFamily="34" charset="-128"/>
              <a:cs typeface="Arial" charset="0"/>
            </a:endParaRPr>
          </a:p>
        </p:txBody>
      </p:sp>
      <p:sp>
        <p:nvSpPr>
          <p:cNvPr id="75" name="Slide Number Placeholder 7"/>
          <p:cNvSpPr>
            <a:spLocks noGrp="1"/>
          </p:cNvSpPr>
          <p:nvPr>
            <p:ph type="sldNum" sz="quarter" idx="29"/>
          </p:nvPr>
        </p:nvSpPr>
        <p:spPr>
          <a:xfrm>
            <a:off x="12379125" y="9650654"/>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grpSp>
        <p:nvGrpSpPr>
          <p:cNvPr id="31" name="Group 30"/>
          <p:cNvGrpSpPr/>
          <p:nvPr userDrawn="1"/>
        </p:nvGrpSpPr>
        <p:grpSpPr>
          <a:xfrm>
            <a:off x="10006381" y="8570950"/>
            <a:ext cx="2496508" cy="824848"/>
            <a:chOff x="405130" y="2089605"/>
            <a:chExt cx="8814635" cy="2912361"/>
          </a:xfrm>
        </p:grpSpPr>
        <p:sp>
          <p:nvSpPr>
            <p:cNvPr id="32" name="Freeform 5"/>
            <p:cNvSpPr>
              <a:spLocks/>
            </p:cNvSpPr>
            <p:nvPr userDrawn="1">
              <p:custDataLst>
                <p:tags r:id="rId4"/>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grpSp>
          <p:nvGrpSpPr>
            <p:cNvPr id="33" name="Group 32"/>
            <p:cNvGrpSpPr/>
            <p:nvPr userDrawn="1"/>
          </p:nvGrpSpPr>
          <p:grpSpPr>
            <a:xfrm>
              <a:off x="2647850" y="3367884"/>
              <a:ext cx="6571915" cy="1634082"/>
              <a:chOff x="2647850" y="3367884"/>
              <a:chExt cx="6571915" cy="1634082"/>
            </a:xfrm>
          </p:grpSpPr>
          <p:grpSp>
            <p:nvGrpSpPr>
              <p:cNvPr id="35" name="Group 34"/>
              <p:cNvGrpSpPr/>
              <p:nvPr/>
            </p:nvGrpSpPr>
            <p:grpSpPr>
              <a:xfrm>
                <a:off x="2647850" y="3367884"/>
                <a:ext cx="1852636" cy="1298625"/>
                <a:chOff x="2647850" y="3367884"/>
                <a:chExt cx="1852636" cy="1298625"/>
              </a:xfrm>
            </p:grpSpPr>
            <p:sp>
              <p:nvSpPr>
                <p:cNvPr id="46" name="Freeform 14"/>
                <p:cNvSpPr>
                  <a:spLocks noEditPoints="1"/>
                </p:cNvSpPr>
                <p:nvPr userDrawn="1">
                  <p:custDataLst>
                    <p:tags r:id="rId14"/>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47" name="Freeform 15"/>
                <p:cNvSpPr>
                  <a:spLocks/>
                </p:cNvSpPr>
                <p:nvPr userDrawn="1">
                  <p:custDataLst>
                    <p:tags r:id="rId15"/>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48" name="Freeform 16"/>
                <p:cNvSpPr>
                  <a:spLocks noEditPoints="1"/>
                </p:cNvSpPr>
                <p:nvPr userDrawn="1">
                  <p:custDataLst>
                    <p:tags r:id="rId16"/>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grpSp>
          <p:grpSp>
            <p:nvGrpSpPr>
              <p:cNvPr id="36" name="Group 35"/>
              <p:cNvGrpSpPr/>
              <p:nvPr/>
            </p:nvGrpSpPr>
            <p:grpSpPr>
              <a:xfrm>
                <a:off x="5346754" y="3367884"/>
                <a:ext cx="3873011" cy="1634082"/>
                <a:chOff x="5346754" y="3367884"/>
                <a:chExt cx="3873011" cy="1634082"/>
              </a:xfrm>
            </p:grpSpPr>
            <p:sp>
              <p:nvSpPr>
                <p:cNvPr id="37" name="Freeform 6"/>
                <p:cNvSpPr>
                  <a:spLocks/>
                </p:cNvSpPr>
                <p:nvPr userDrawn="1">
                  <p:custDataLst>
                    <p:tags r:id="rId5"/>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38" name="Freeform 7"/>
                <p:cNvSpPr>
                  <a:spLocks/>
                </p:cNvSpPr>
                <p:nvPr userDrawn="1">
                  <p:custDataLst>
                    <p:tags r:id="rId6"/>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39" name="Freeform 8"/>
                <p:cNvSpPr>
                  <a:spLocks noEditPoints="1"/>
                </p:cNvSpPr>
                <p:nvPr userDrawn="1">
                  <p:custDataLst>
                    <p:tags r:id="rId7"/>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40" name="Freeform 9"/>
                <p:cNvSpPr>
                  <a:spLocks noEditPoints="1"/>
                </p:cNvSpPr>
                <p:nvPr userDrawn="1">
                  <p:custDataLst>
                    <p:tags r:id="rId8"/>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41" name="Freeform 10"/>
                <p:cNvSpPr>
                  <a:spLocks/>
                </p:cNvSpPr>
                <p:nvPr userDrawn="1">
                  <p:custDataLst>
                    <p:tags r:id="rId9"/>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42" name="Freeform 11"/>
                <p:cNvSpPr>
                  <a:spLocks noEditPoints="1"/>
                </p:cNvSpPr>
                <p:nvPr userDrawn="1">
                  <p:custDataLst>
                    <p:tags r:id="rId10"/>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43" name="Freeform 12"/>
                <p:cNvSpPr>
                  <a:spLocks/>
                </p:cNvSpPr>
                <p:nvPr userDrawn="1">
                  <p:custDataLst>
                    <p:tags r:id="rId11"/>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44" name="Freeform 13"/>
                <p:cNvSpPr>
                  <a:spLocks noEditPoints="1"/>
                </p:cNvSpPr>
                <p:nvPr userDrawn="1">
                  <p:custDataLst>
                    <p:tags r:id="rId12"/>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45" name="Freeform 22"/>
                <p:cNvSpPr>
                  <a:spLocks noEditPoints="1"/>
                </p:cNvSpPr>
                <p:nvPr userDrawn="1">
                  <p:custDataLst>
                    <p:tags r:id="rId13"/>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grpSp>
        </p:grpSp>
        <p:pic>
          <p:nvPicPr>
            <p:cNvPr id="34" name="Picture 2"/>
            <p:cNvPicPr>
              <a:picLocks noChangeAspect="1" noChangeArrowheads="1"/>
            </p:cNvPicPr>
            <p:nvPr/>
          </p:nvPicPr>
          <p:blipFill>
            <a:blip r:embed="rId33"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9" name="Freeform 21"/>
          <p:cNvSpPr>
            <a:spLocks noChangeAspect="1"/>
          </p:cNvSpPr>
          <p:nvPr userDrawn="1">
            <p:custDataLst>
              <p:tags r:id="rId3"/>
            </p:custDataLst>
          </p:nvPr>
        </p:nvSpPr>
        <p:spPr bwMode="auto">
          <a:xfrm>
            <a:off x="-2539822" y="2951480"/>
            <a:ext cx="1855192" cy="2176272"/>
          </a:xfrm>
          <a:custGeom>
            <a:avLst/>
            <a:gdLst>
              <a:gd name="T0" fmla="*/ 576 w 683"/>
              <a:gd name="T1" fmla="*/ 279 h 743"/>
              <a:gd name="T2" fmla="*/ 576 w 683"/>
              <a:gd name="T3" fmla="*/ 279 h 743"/>
              <a:gd name="T4" fmla="*/ 341 w 683"/>
              <a:gd name="T5" fmla="*/ 0 h 743"/>
              <a:gd name="T6" fmla="*/ 107 w 683"/>
              <a:gd name="T7" fmla="*/ 279 h 743"/>
              <a:gd name="T8" fmla="*/ 0 w 683"/>
              <a:gd name="T9" fmla="*/ 480 h 743"/>
              <a:gd name="T10" fmla="*/ 171 w 683"/>
              <a:gd name="T11" fmla="*/ 641 h 743"/>
              <a:gd name="T12" fmla="*/ 264 w 683"/>
              <a:gd name="T13" fmla="*/ 621 h 743"/>
              <a:gd name="T14" fmla="*/ 333 w 683"/>
              <a:gd name="T15" fmla="*/ 330 h 743"/>
              <a:gd name="T16" fmla="*/ 341 w 683"/>
              <a:gd name="T17" fmla="*/ 69 h 743"/>
              <a:gd name="T18" fmla="*/ 383 w 683"/>
              <a:gd name="T19" fmla="*/ 344 h 743"/>
              <a:gd name="T20" fmla="*/ 274 w 683"/>
              <a:gd name="T21" fmla="*/ 743 h 743"/>
              <a:gd name="T22" fmla="*/ 409 w 683"/>
              <a:gd name="T23" fmla="*/ 743 h 743"/>
              <a:gd name="T24" fmla="*/ 379 w 683"/>
              <a:gd name="T25" fmla="*/ 623 h 743"/>
              <a:gd name="T26" fmla="*/ 512 w 683"/>
              <a:gd name="T27" fmla="*/ 650 h 743"/>
              <a:gd name="T28" fmla="*/ 683 w 683"/>
              <a:gd name="T29" fmla="*/ 481 h 743"/>
              <a:gd name="T30" fmla="*/ 576 w 683"/>
              <a:gd name="T31" fmla="*/ 279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3" h="743">
                <a:moveTo>
                  <a:pt x="576" y="279"/>
                </a:moveTo>
                <a:lnTo>
                  <a:pt x="576" y="279"/>
                </a:lnTo>
                <a:lnTo>
                  <a:pt x="341" y="0"/>
                </a:lnTo>
                <a:lnTo>
                  <a:pt x="107" y="279"/>
                </a:lnTo>
                <a:cubicBezTo>
                  <a:pt x="107" y="279"/>
                  <a:pt x="0" y="394"/>
                  <a:pt x="0" y="480"/>
                </a:cubicBezTo>
                <a:cubicBezTo>
                  <a:pt x="0" y="581"/>
                  <a:pt x="90" y="641"/>
                  <a:pt x="171" y="641"/>
                </a:cubicBezTo>
                <a:cubicBezTo>
                  <a:pt x="215" y="641"/>
                  <a:pt x="243" y="631"/>
                  <a:pt x="264" y="621"/>
                </a:cubicBezTo>
                <a:cubicBezTo>
                  <a:pt x="265" y="619"/>
                  <a:pt x="309" y="529"/>
                  <a:pt x="333" y="330"/>
                </a:cubicBezTo>
                <a:cubicBezTo>
                  <a:pt x="350" y="197"/>
                  <a:pt x="341" y="69"/>
                  <a:pt x="341" y="69"/>
                </a:cubicBezTo>
                <a:cubicBezTo>
                  <a:pt x="341" y="69"/>
                  <a:pt x="383" y="188"/>
                  <a:pt x="383" y="344"/>
                </a:cubicBezTo>
                <a:cubicBezTo>
                  <a:pt x="383" y="500"/>
                  <a:pt x="298" y="716"/>
                  <a:pt x="274" y="743"/>
                </a:cubicBezTo>
                <a:lnTo>
                  <a:pt x="409" y="743"/>
                </a:lnTo>
                <a:cubicBezTo>
                  <a:pt x="358" y="703"/>
                  <a:pt x="354" y="622"/>
                  <a:pt x="379" y="623"/>
                </a:cubicBezTo>
                <a:cubicBezTo>
                  <a:pt x="404" y="623"/>
                  <a:pt x="431" y="650"/>
                  <a:pt x="512" y="650"/>
                </a:cubicBezTo>
                <a:cubicBezTo>
                  <a:pt x="593" y="650"/>
                  <a:pt x="683" y="581"/>
                  <a:pt x="683" y="481"/>
                </a:cubicBezTo>
                <a:cubicBezTo>
                  <a:pt x="683" y="394"/>
                  <a:pt x="576" y="279"/>
                  <a:pt x="576" y="279"/>
                </a:cubicBezTo>
                <a:close/>
              </a:path>
            </a:pathLst>
          </a:custGeom>
          <a:solidFill>
            <a:schemeClr val="accent2"/>
          </a:solidFill>
          <a:ln w="0">
            <a:noFill/>
            <a:prstDash val="solid"/>
            <a:round/>
            <a:headEnd/>
            <a:tailEnd/>
          </a:ln>
          <a:effectLst>
            <a:outerShdw blurRad="50800" dist="38100" dir="5400000" algn="t" rotWithShape="0">
              <a:schemeClr val="accent1">
                <a:lumMod val="50000"/>
                <a:alpha val="65000"/>
              </a:schemeClr>
            </a:outerShdw>
          </a:effectLst>
        </p:spPr>
        <p:txBody>
          <a:bodyPr vert="horz" wrap="square" lIns="127924" tIns="63966" rIns="127924" bIns="63966"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pic>
        <p:nvPicPr>
          <p:cNvPr id="50" name="Picture 3"/>
          <p:cNvPicPr>
            <a:picLocks noChangeAspect="1" noChangeArrowheads="1"/>
          </p:cNvPicPr>
          <p:nvPr userDrawn="1"/>
        </p:nvPicPr>
        <p:blipFill>
          <a:blip r:embed="rId34" cstate="screen">
            <a:extLst>
              <a:ext uri="{28A0092B-C50C-407E-A947-70E740481C1C}">
                <a14:useLocalDpi xmlns:a14="http://schemas.microsoft.com/office/drawing/2010/main"/>
              </a:ext>
            </a:extLst>
          </a:blip>
          <a:srcRect/>
          <a:stretch>
            <a:fillRect/>
          </a:stretch>
        </p:blipFill>
        <p:spPr bwMode="auto">
          <a:xfrm>
            <a:off x="249962" y="2951480"/>
            <a:ext cx="1855192" cy="2176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27175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p:cSld name="Topic Title (sub of Section)">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1753561" y="2349661"/>
            <a:ext cx="10476865" cy="1752076"/>
          </a:xfrm>
        </p:spPr>
        <p:txBody>
          <a:bodyPr tIns="255847" anchor="b" anchorCtr="0"/>
          <a:lstStyle>
            <a:lvl1pPr>
              <a:defRPr sz="5300">
                <a:solidFill>
                  <a:schemeClr val="accent1">
                    <a:lumMod val="75000"/>
                  </a:schemeClr>
                </a:solidFill>
              </a:defRPr>
            </a:lvl1pPr>
          </a:lstStyle>
          <a:p>
            <a:r>
              <a:rPr lang="en-US" dirty="0"/>
              <a:t>Topic Title (subset of Section)</a:t>
            </a:r>
            <a:br>
              <a:rPr lang="en-US" dirty="0"/>
            </a:br>
            <a:r>
              <a:rPr lang="en-US" dirty="0"/>
              <a:t>USE VERY RARELY</a:t>
            </a:r>
          </a:p>
        </p:txBody>
      </p:sp>
      <p:grpSp>
        <p:nvGrpSpPr>
          <p:cNvPr id="78" name="Group 77"/>
          <p:cNvGrpSpPr>
            <a:grpSpLocks noChangeAspect="1"/>
          </p:cNvGrpSpPr>
          <p:nvPr/>
        </p:nvGrpSpPr>
        <p:grpSpPr>
          <a:xfrm>
            <a:off x="157366" y="252408"/>
            <a:ext cx="3291245" cy="1087429"/>
            <a:chOff x="405130" y="2089605"/>
            <a:chExt cx="8814635" cy="2912361"/>
          </a:xfrm>
        </p:grpSpPr>
        <p:sp>
          <p:nvSpPr>
            <p:cNvPr id="79" name="Freeform 5"/>
            <p:cNvSpPr>
              <a:spLocks/>
            </p:cNvSpPr>
            <p:nvPr>
              <p:custDataLst>
                <p:tags r:id="rId2"/>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grpSp>
          <p:nvGrpSpPr>
            <p:cNvPr id="80" name="Group 79"/>
            <p:cNvGrpSpPr/>
            <p:nvPr/>
          </p:nvGrpSpPr>
          <p:grpSpPr>
            <a:xfrm>
              <a:off x="2647850" y="3367884"/>
              <a:ext cx="6571915" cy="1634082"/>
              <a:chOff x="2647850" y="3367884"/>
              <a:chExt cx="6571915" cy="1634082"/>
            </a:xfrm>
          </p:grpSpPr>
          <p:grpSp>
            <p:nvGrpSpPr>
              <p:cNvPr id="82" name="Group 81"/>
              <p:cNvGrpSpPr/>
              <p:nvPr/>
            </p:nvGrpSpPr>
            <p:grpSpPr>
              <a:xfrm>
                <a:off x="2647850" y="3367884"/>
                <a:ext cx="1852636" cy="1298625"/>
                <a:chOff x="2647850" y="3367884"/>
                <a:chExt cx="1852636" cy="1298625"/>
              </a:xfrm>
            </p:grpSpPr>
            <p:sp>
              <p:nvSpPr>
                <p:cNvPr id="93" name="Freeform 14"/>
                <p:cNvSpPr>
                  <a:spLocks noEditPoints="1"/>
                </p:cNvSpPr>
                <p:nvPr>
                  <p:custDataLst>
                    <p:tags r:id="rId12"/>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94" name="Freeform 15"/>
                <p:cNvSpPr>
                  <a:spLocks/>
                </p:cNvSpPr>
                <p:nvPr>
                  <p:custDataLst>
                    <p:tags r:id="rId13"/>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95" name="Freeform 16"/>
                <p:cNvSpPr>
                  <a:spLocks noEditPoints="1"/>
                </p:cNvSpPr>
                <p:nvPr>
                  <p:custDataLst>
                    <p:tags r:id="rId14"/>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grpSp>
          <p:grpSp>
            <p:nvGrpSpPr>
              <p:cNvPr id="83" name="Group 82"/>
              <p:cNvGrpSpPr/>
              <p:nvPr/>
            </p:nvGrpSpPr>
            <p:grpSpPr>
              <a:xfrm>
                <a:off x="5346754" y="3367884"/>
                <a:ext cx="3873011" cy="1634082"/>
                <a:chOff x="5346754" y="3367884"/>
                <a:chExt cx="3873011" cy="1634082"/>
              </a:xfrm>
            </p:grpSpPr>
            <p:sp>
              <p:nvSpPr>
                <p:cNvPr id="84" name="Freeform 6"/>
                <p:cNvSpPr>
                  <a:spLocks/>
                </p:cNvSpPr>
                <p:nvPr>
                  <p:custDataLst>
                    <p:tags r:id="rId3"/>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85" name="Freeform 7"/>
                <p:cNvSpPr>
                  <a:spLocks/>
                </p:cNvSpPr>
                <p:nvPr>
                  <p:custDataLst>
                    <p:tags r:id="rId4"/>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86" name="Freeform 8"/>
                <p:cNvSpPr>
                  <a:spLocks noEditPoints="1"/>
                </p:cNvSpPr>
                <p:nvPr>
                  <p:custDataLst>
                    <p:tags r:id="rId5"/>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87" name="Freeform 9"/>
                <p:cNvSpPr>
                  <a:spLocks noEditPoints="1"/>
                </p:cNvSpPr>
                <p:nvPr>
                  <p:custDataLst>
                    <p:tags r:id="rId6"/>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88" name="Freeform 10"/>
                <p:cNvSpPr>
                  <a:spLocks/>
                </p:cNvSpPr>
                <p:nvPr>
                  <p:custDataLst>
                    <p:tags r:id="rId7"/>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89" name="Freeform 11"/>
                <p:cNvSpPr>
                  <a:spLocks noEditPoints="1"/>
                </p:cNvSpPr>
                <p:nvPr>
                  <p:custDataLst>
                    <p:tags r:id="rId8"/>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90" name="Freeform 12"/>
                <p:cNvSpPr>
                  <a:spLocks/>
                </p:cNvSpPr>
                <p:nvPr>
                  <p:custDataLst>
                    <p:tags r:id="rId9"/>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91" name="Freeform 13"/>
                <p:cNvSpPr>
                  <a:spLocks noEditPoints="1"/>
                </p:cNvSpPr>
                <p:nvPr>
                  <p:custDataLst>
                    <p:tags r:id="rId10"/>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92" name="Freeform 22"/>
                <p:cNvSpPr>
                  <a:spLocks noEditPoints="1"/>
                </p:cNvSpPr>
                <p:nvPr>
                  <p:custDataLst>
                    <p:tags r:id="rId11"/>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grpSp>
        </p:grpSp>
        <p:pic>
          <p:nvPicPr>
            <p:cNvPr id="81" name="Picture 2"/>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6" name="Date Placeholder 2"/>
          <p:cNvSpPr>
            <a:spLocks noGrp="1"/>
          </p:cNvSpPr>
          <p:nvPr>
            <p:ph type="dt" sz="half" idx="27"/>
          </p:nvPr>
        </p:nvSpPr>
        <p:spPr>
          <a:xfrm>
            <a:off x="8555926" y="9742980"/>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REMOVE SLIDE # BEFORE SEND TO WORD</a:t>
            </a:r>
            <a:endParaRPr lang="en-US" dirty="0">
              <a:solidFill>
                <a:prstClr val="black"/>
              </a:solidFill>
              <a:latin typeface="Arial" charset="0"/>
              <a:ea typeface="Arial Unicode MS" pitchFamily="34" charset="-128"/>
              <a:cs typeface="Arial" charset="0"/>
            </a:endParaRPr>
          </a:p>
        </p:txBody>
      </p:sp>
      <p:sp>
        <p:nvSpPr>
          <p:cNvPr id="97" name="Footer Placeholder 6"/>
          <p:cNvSpPr>
            <a:spLocks noGrp="1"/>
          </p:cNvSpPr>
          <p:nvPr>
            <p:ph type="ftr" sz="quarter" idx="28"/>
          </p:nvPr>
        </p:nvSpPr>
        <p:spPr>
          <a:xfrm>
            <a:off x="406228" y="9721426"/>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98" name="Slide Number Placeholder 7"/>
          <p:cNvSpPr>
            <a:spLocks noGrp="1"/>
          </p:cNvSpPr>
          <p:nvPr>
            <p:ph type="sldNum" sz="quarter" idx="29"/>
          </p:nvPr>
        </p:nvSpPr>
        <p:spPr>
          <a:xfrm>
            <a:off x="12379125" y="9650654"/>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9191717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hdr="0" dt="0"/>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1164589" y="1680210"/>
            <a:ext cx="11065828" cy="74231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custDataLst>
              <p:tags r:id="rId2"/>
            </p:custDataLst>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5" name="Footer Placeholder 4"/>
          <p:cNvSpPr>
            <a:spLocks noGrp="1"/>
          </p:cNvSpPr>
          <p:nvPr>
            <p:ph type="ftr" sz="quarter" idx="11"/>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6" name="Slide Number Placeholder 5"/>
          <p:cNvSpPr>
            <a:spLocks noGrp="1"/>
          </p:cNvSpPr>
          <p:nvPr>
            <p:ph type="sldNum" sz="quarter" idx="12"/>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9540424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a:t>Click to edit Master title style</a:t>
            </a:r>
            <a:endParaRPr lang="en-US" dirty="0"/>
          </a:p>
        </p:txBody>
      </p:sp>
      <p:sp>
        <p:nvSpPr>
          <p:cNvPr id="3" name="Content Placeholder 2"/>
          <p:cNvSpPr>
            <a:spLocks noGrp="1"/>
          </p:cNvSpPr>
          <p:nvPr>
            <p:ph idx="1"/>
            <p:custDataLst>
              <p:tags r:id="rId2"/>
            </p:custDataLst>
          </p:nvPr>
        </p:nvSpPr>
        <p:spPr>
          <a:xfrm>
            <a:off x="1164589" y="2669023"/>
            <a:ext cx="11065828" cy="64343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2"/>
          <p:cNvSpPr>
            <a:spLocks noGrp="1"/>
          </p:cNvSpPr>
          <p:nvPr>
            <p:ph type="body" sz="quarter" idx="17" hasCustomPrompt="1"/>
            <p:custDataLst>
              <p:tags r:id="rId3"/>
            </p:custDataLst>
          </p:nvPr>
        </p:nvSpPr>
        <p:spPr>
          <a:xfrm>
            <a:off x="1164589" y="1661474"/>
            <a:ext cx="11081470" cy="542917"/>
          </a:xfrm>
          <a:noFill/>
          <a:ln w="9525">
            <a:noFill/>
            <a:miter lim="800000"/>
            <a:headEnd/>
            <a:tailEnd/>
          </a:ln>
        </p:spPr>
        <p:txBody>
          <a:bodyPr anchor="ctr" anchorCtr="0"/>
          <a:lstStyle>
            <a:lvl1pPr marL="0" indent="0">
              <a:lnSpc>
                <a:spcPct val="90000"/>
              </a:lnSpc>
              <a:buNone/>
              <a:defRPr kumimoji="0" lang="en-US" sz="39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to two lines</a:t>
            </a:r>
          </a:p>
        </p:txBody>
      </p:sp>
      <p:sp>
        <p:nvSpPr>
          <p:cNvPr id="5" name="Date Placeholder 4"/>
          <p:cNvSpPr>
            <a:spLocks noGrp="1"/>
          </p:cNvSpPr>
          <p:nvPr>
            <p:ph type="dt" sz="half" idx="18"/>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6" name="Footer Placeholder 5"/>
          <p:cNvSpPr>
            <a:spLocks noGrp="1"/>
          </p:cNvSpPr>
          <p:nvPr>
            <p:ph type="ftr" sz="quarter" idx="19"/>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7" name="Slide Number Placeholder 6"/>
          <p:cNvSpPr>
            <a:spLocks noGrp="1"/>
          </p:cNvSpPr>
          <p:nvPr>
            <p:ph type="sldNum" sz="quarter" idx="20"/>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358767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Title and Content Indented">
    <p:spTree>
      <p:nvGrpSpPr>
        <p:cNvPr id="1" name=""/>
        <p:cNvGrpSpPr/>
        <p:nvPr/>
      </p:nvGrpSpPr>
      <p:grpSpPr>
        <a:xfrm>
          <a:off x="0" y="0"/>
          <a:ext cx="0" cy="0"/>
          <a:chOff x="0" y="0"/>
          <a:chExt cx="0" cy="0"/>
        </a:xfrm>
      </p:grpSpPr>
      <p:sp>
        <p:nvSpPr>
          <p:cNvPr id="4" name="Content Placeholder 3"/>
          <p:cNvSpPr>
            <a:spLocks noGrp="1"/>
          </p:cNvSpPr>
          <p:nvPr>
            <p:ph sz="half" idx="2"/>
            <p:custDataLst>
              <p:tags r:id="rId1"/>
            </p:custDataLst>
          </p:nvPr>
        </p:nvSpPr>
        <p:spPr>
          <a:xfrm>
            <a:off x="4733925" y="1693951"/>
            <a:ext cx="7496493" cy="7484554"/>
          </a:xfrm>
          <a:noFill/>
          <a:ln w="9525">
            <a:noFill/>
            <a:miter lim="800000"/>
            <a:headEnd/>
            <a:tailEnd/>
          </a:ln>
        </p:spPr>
        <p:txBody>
          <a:bodyPr>
            <a:normAutofit/>
          </a:bodyPr>
          <a:lstStyle>
            <a:lvl1pPr marL="486378" indent="-486378" algn="l" rtl="0" fontAlgn="base">
              <a:spcAft>
                <a:spcPct val="0"/>
              </a:spcAft>
              <a:defRPr lang="en-US" sz="3100" kern="1200" smtClean="0">
                <a:solidFill>
                  <a:schemeClr val="tx1"/>
                </a:solidFill>
                <a:latin typeface="+mn-lt"/>
                <a:ea typeface="+mn-ea"/>
                <a:cs typeface="+mn-cs"/>
              </a:defRPr>
            </a:lvl1pPr>
            <a:lvl2pPr marL="875035" indent="-388660" algn="l" rtl="0" fontAlgn="base">
              <a:spcAft>
                <a:spcPct val="0"/>
              </a:spcAft>
              <a:buClr>
                <a:schemeClr val="accent1">
                  <a:lumMod val="60000"/>
                  <a:lumOff val="40000"/>
                </a:schemeClr>
              </a:buClr>
              <a:buSzPct val="75000"/>
              <a:defRPr lang="en-US" sz="3100" kern="1200" smtClean="0">
                <a:solidFill>
                  <a:schemeClr val="tx1"/>
                </a:solidFill>
                <a:latin typeface="+mn-lt"/>
                <a:ea typeface="+mn-ea"/>
                <a:cs typeface="+mn-cs"/>
              </a:defRPr>
            </a:lvl2pPr>
            <a:lvl3pPr marL="1279236" indent="-404201" algn="l" rtl="0" fontAlgn="base">
              <a:spcAft>
                <a:spcPct val="0"/>
              </a:spcAft>
              <a:defRPr lang="en-US" sz="3100" kern="1200" smtClean="0">
                <a:solidFill>
                  <a:schemeClr val="tx1"/>
                </a:solidFill>
                <a:latin typeface="+mn-lt"/>
                <a:ea typeface="+mn-ea"/>
                <a:cs typeface="+mn-cs"/>
              </a:defRPr>
            </a:lvl3pPr>
            <a:lvl4pPr marL="1603490" indent="-324250" algn="l" rtl="0" fontAlgn="base">
              <a:spcAft>
                <a:spcPct val="0"/>
              </a:spcAft>
              <a:defRPr lang="en-US" sz="3100" kern="1200" smtClean="0">
                <a:solidFill>
                  <a:schemeClr val="tx1"/>
                </a:solidFill>
                <a:latin typeface="+mn-lt"/>
                <a:ea typeface="+mn-ea"/>
                <a:cs typeface="+mn-cs"/>
              </a:defRPr>
            </a:lvl4pPr>
            <a:lvl5pPr marL="1927744" indent="-324250" algn="l" rtl="0" fontAlgn="base">
              <a:spcAft>
                <a:spcPct val="0"/>
              </a:spcAft>
              <a:tabLst/>
              <a:defRPr lang="en-US" sz="31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custDataLst>
              <p:tags r:id="rId2"/>
            </p:custDataLst>
          </p:nvPr>
        </p:nvSpPr>
        <p:spPr/>
        <p:txBody>
          <a:bodyPr/>
          <a:lstStyle/>
          <a:p>
            <a:r>
              <a:rPr lang="en-US"/>
              <a:t>Click to edit Master title style</a:t>
            </a:r>
          </a:p>
        </p:txBody>
      </p:sp>
      <p:sp>
        <p:nvSpPr>
          <p:cNvPr id="11" name="Content Placeholder 5"/>
          <p:cNvSpPr>
            <a:spLocks noGrp="1"/>
          </p:cNvSpPr>
          <p:nvPr>
            <p:ph sz="quarter" idx="13"/>
            <p:custDataLst>
              <p:tags r:id="rId3"/>
            </p:custDataLst>
          </p:nvPr>
        </p:nvSpPr>
        <p:spPr>
          <a:xfrm>
            <a:off x="413385" y="1600200"/>
            <a:ext cx="3947160" cy="4847273"/>
          </a:xfrm>
          <a:solidFill>
            <a:srgbClr val="EEF5DD"/>
          </a:solidFill>
          <a:ln w="19050" cap="flat" cmpd="sng" algn="ctr">
            <a:solidFill>
              <a:srgbClr val="B6DA5C"/>
            </a:solidFill>
            <a:prstDash val="solid"/>
            <a:miter lim="800000"/>
            <a:headEnd type="none" w="med" len="med"/>
            <a:tailEnd type="none" w="med" len="med"/>
          </a:ln>
        </p:spPr>
        <p:txBody>
          <a:bodyPr vert="horz" lIns="127924" rIns="63966" bIns="255847" anchor="ctr" anchorCtr="0">
            <a:normAutofit/>
          </a:bodyPr>
          <a:lstStyle>
            <a:lvl1pPr marL="0" indent="0" algn="ctr">
              <a:lnSpc>
                <a:spcPct val="100000"/>
              </a:lnSpc>
              <a:spcBef>
                <a:spcPct val="0"/>
              </a:spcBef>
              <a:spcAft>
                <a:spcPct val="0"/>
              </a:spcAft>
              <a:buNone/>
              <a:defRPr sz="2800" b="0">
                <a:solidFill>
                  <a:schemeClr val="accent1"/>
                </a:solidFill>
                <a:latin typeface="Segoe UI"/>
              </a:defRPr>
            </a:lvl1pPr>
            <a:lvl2pPr marL="397543" indent="-397543" algn="l">
              <a:lnSpc>
                <a:spcPct val="100000"/>
              </a:lnSpc>
              <a:spcBef>
                <a:spcPct val="0"/>
              </a:spcBef>
              <a:spcAft>
                <a:spcPct val="0"/>
              </a:spcAft>
              <a:defRPr sz="2800" b="0">
                <a:solidFill>
                  <a:schemeClr val="accent1"/>
                </a:solidFill>
                <a:latin typeface="Segoe UI"/>
              </a:defRPr>
            </a:lvl2pPr>
            <a:lvl3pPr marL="724014" indent="-326473" algn="l">
              <a:lnSpc>
                <a:spcPct val="100000"/>
              </a:lnSpc>
              <a:spcBef>
                <a:spcPct val="0"/>
              </a:spcBef>
              <a:spcAft>
                <a:spcPct val="0"/>
              </a:spcAft>
              <a:defRPr sz="2800" b="0">
                <a:solidFill>
                  <a:schemeClr val="accent1"/>
                </a:solidFill>
                <a:latin typeface="Segoe UI"/>
              </a:defRPr>
            </a:lvl3pPr>
            <a:lvl4pPr marL="966091" indent="-242080" algn="l">
              <a:lnSpc>
                <a:spcPct val="100000"/>
              </a:lnSpc>
              <a:spcBef>
                <a:spcPct val="0"/>
              </a:spcBef>
              <a:spcAft>
                <a:spcPct val="0"/>
              </a:spcAft>
              <a:defRPr sz="2800" b="0">
                <a:solidFill>
                  <a:schemeClr val="accent1"/>
                </a:solidFill>
                <a:latin typeface="Segoe UI"/>
              </a:defRPr>
            </a:lvl4pPr>
            <a:lvl5pPr marL="1279236" indent="-313146" algn="l">
              <a:lnSpc>
                <a:spcPct val="100000"/>
              </a:lnSpc>
              <a:spcBef>
                <a:spcPct val="0"/>
              </a:spcBef>
              <a:spcAft>
                <a:spcPct val="0"/>
              </a:spcAft>
              <a:defRPr sz="2800" b="0">
                <a:solidFill>
                  <a:schemeClr val="accent1"/>
                </a:solidFill>
                <a:latin typeface="Segoe UI"/>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4"/>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6" name="Footer Placeholder 5"/>
          <p:cNvSpPr>
            <a:spLocks noGrp="1"/>
          </p:cNvSpPr>
          <p:nvPr>
            <p:ph type="ftr" sz="quarter" idx="15"/>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7" name="Slide Number Placeholder 6"/>
          <p:cNvSpPr>
            <a:spLocks noGrp="1"/>
          </p:cNvSpPr>
          <p:nvPr>
            <p:ph type="sldNum" sz="quarter" idx="16"/>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7482861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Subtitle Indent">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729980" y="2803397"/>
            <a:ext cx="7500438" cy="6400799"/>
          </a:xfrm>
        </p:spPr>
        <p:txBody>
          <a:bodyPr>
            <a:normAutofit/>
          </a:bodyPr>
          <a:lstStyle>
            <a:lvl1pPr marL="486378" indent="-486378">
              <a:defRPr sz="3100"/>
            </a:lvl1pPr>
            <a:lvl2pPr marL="954986" indent="-468612">
              <a:defRPr sz="3100"/>
            </a:lvl2pPr>
            <a:lvl3pPr marL="1359189" indent="-404201">
              <a:defRPr sz="3100"/>
            </a:lvl3pPr>
            <a:lvl4pPr marL="1765614" indent="-406424">
              <a:defRPr sz="3100"/>
            </a:lvl4pPr>
            <a:lvl5pPr marL="2072101" indent="-306485">
              <a:defRPr sz="3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2"/>
            </p:custDataLst>
          </p:nvPr>
        </p:nvSpPr>
        <p:spPr>
          <a:xfrm>
            <a:off x="4733925" y="1474616"/>
            <a:ext cx="7496493" cy="1166728"/>
          </a:xfrm>
          <a:noFill/>
          <a:ln w="9525">
            <a:noFill/>
            <a:miter lim="800000"/>
            <a:headEnd/>
            <a:tailEnd/>
          </a:ln>
        </p:spPr>
        <p:txBody>
          <a:bodyPr anchor="ctr" anchorCtr="0">
            <a:noAutofit/>
          </a:bodyPr>
          <a:lstStyle>
            <a:lvl1pPr marL="0" indent="0">
              <a:lnSpc>
                <a:spcPct val="90000"/>
              </a:lnSpc>
              <a:spcBef>
                <a:spcPts val="0"/>
              </a:spcBef>
              <a:buNone/>
              <a:defRPr kumimoji="0" lang="en-US" sz="36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a:t>
            </a:r>
            <a:br>
              <a:rPr lang="en-US" dirty="0"/>
            </a:br>
            <a:r>
              <a:rPr lang="en-US" dirty="0"/>
              <a:t>to two lines</a:t>
            </a:r>
          </a:p>
        </p:txBody>
      </p:sp>
      <p:sp>
        <p:nvSpPr>
          <p:cNvPr id="4" name="Title 3"/>
          <p:cNvSpPr>
            <a:spLocks noGrp="1"/>
          </p:cNvSpPr>
          <p:nvPr>
            <p:ph type="title"/>
            <p:custDataLst>
              <p:tags r:id="rId3"/>
            </p:custDataLst>
          </p:nvPr>
        </p:nvSpPr>
        <p:spPr/>
        <p:txBody>
          <a:bodyPr/>
          <a:lstStyle/>
          <a:p>
            <a:r>
              <a:rPr lang="en-US"/>
              <a:t>Click to edit Master title style</a:t>
            </a:r>
          </a:p>
        </p:txBody>
      </p:sp>
      <p:sp>
        <p:nvSpPr>
          <p:cNvPr id="9" name="Content Placeholder 5"/>
          <p:cNvSpPr>
            <a:spLocks noGrp="1"/>
          </p:cNvSpPr>
          <p:nvPr>
            <p:ph sz="quarter" idx="13"/>
            <p:custDataLst>
              <p:tags r:id="rId4"/>
            </p:custDataLst>
          </p:nvPr>
        </p:nvSpPr>
        <p:spPr>
          <a:xfrm>
            <a:off x="413385" y="1600200"/>
            <a:ext cx="3947160" cy="4847273"/>
          </a:xfrm>
          <a:solidFill>
            <a:srgbClr val="EEF5DD"/>
          </a:solidFill>
          <a:ln w="19050" cap="flat" cmpd="sng" algn="ctr">
            <a:solidFill>
              <a:srgbClr val="B6DA5C"/>
            </a:solidFill>
            <a:prstDash val="solid"/>
            <a:miter lim="800000"/>
            <a:headEnd type="none" w="med" len="med"/>
            <a:tailEnd type="none" w="med" len="med"/>
          </a:ln>
        </p:spPr>
        <p:txBody>
          <a:bodyPr vert="horz" lIns="127924" rIns="63966" bIns="255847" anchor="ctr" anchorCtr="0">
            <a:normAutofit/>
          </a:bodyPr>
          <a:lstStyle>
            <a:lvl1pPr marL="0" indent="0" algn="ctr">
              <a:lnSpc>
                <a:spcPct val="100000"/>
              </a:lnSpc>
              <a:spcBef>
                <a:spcPct val="0"/>
              </a:spcBef>
              <a:spcAft>
                <a:spcPct val="0"/>
              </a:spcAft>
              <a:buNone/>
              <a:defRPr sz="2800" b="0">
                <a:solidFill>
                  <a:schemeClr val="accent1"/>
                </a:solidFill>
                <a:latin typeface="Segoe UI"/>
              </a:defRPr>
            </a:lvl1pPr>
            <a:lvl2pPr marL="397543" indent="-397543" algn="l">
              <a:lnSpc>
                <a:spcPct val="100000"/>
              </a:lnSpc>
              <a:spcBef>
                <a:spcPct val="0"/>
              </a:spcBef>
              <a:spcAft>
                <a:spcPct val="0"/>
              </a:spcAft>
              <a:defRPr sz="2800" b="0">
                <a:solidFill>
                  <a:schemeClr val="accent1"/>
                </a:solidFill>
                <a:latin typeface="Segoe UI"/>
              </a:defRPr>
            </a:lvl2pPr>
            <a:lvl3pPr marL="724014" indent="-326473" algn="l">
              <a:lnSpc>
                <a:spcPct val="100000"/>
              </a:lnSpc>
              <a:spcBef>
                <a:spcPct val="0"/>
              </a:spcBef>
              <a:spcAft>
                <a:spcPct val="0"/>
              </a:spcAft>
              <a:defRPr sz="2800" b="0">
                <a:solidFill>
                  <a:schemeClr val="accent1"/>
                </a:solidFill>
                <a:latin typeface="Segoe UI"/>
              </a:defRPr>
            </a:lvl3pPr>
            <a:lvl4pPr marL="966091" indent="-242080" algn="l">
              <a:lnSpc>
                <a:spcPct val="100000"/>
              </a:lnSpc>
              <a:spcBef>
                <a:spcPct val="0"/>
              </a:spcBef>
              <a:spcAft>
                <a:spcPct val="0"/>
              </a:spcAft>
              <a:defRPr sz="2800" b="0">
                <a:solidFill>
                  <a:schemeClr val="accent1"/>
                </a:solidFill>
                <a:latin typeface="Segoe UI"/>
              </a:defRPr>
            </a:lvl4pPr>
            <a:lvl5pPr marL="1279236" indent="-313146" algn="l">
              <a:lnSpc>
                <a:spcPct val="100000"/>
              </a:lnSpc>
              <a:spcBef>
                <a:spcPct val="0"/>
              </a:spcBef>
              <a:spcAft>
                <a:spcPct val="0"/>
              </a:spcAft>
              <a:defRPr sz="2800" b="0">
                <a:solidFill>
                  <a:schemeClr val="accent1"/>
                </a:solidFill>
                <a:latin typeface="Segoe UI"/>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8"/>
          </p:nvPr>
        </p:nvSpPr>
        <p:spPr>
          <a:xfrm>
            <a:off x="12379126" y="9228806"/>
            <a:ext cx="315792" cy="372396"/>
          </a:xfrm>
        </p:spPr>
        <p:txBody>
          <a:body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0294700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Wide Indent">
    <p:spTree>
      <p:nvGrpSpPr>
        <p:cNvPr id="1" name=""/>
        <p:cNvGrpSpPr/>
        <p:nvPr/>
      </p:nvGrpSpPr>
      <p:grpSpPr>
        <a:xfrm>
          <a:off x="0" y="0"/>
          <a:ext cx="0" cy="0"/>
          <a:chOff x="0" y="0"/>
          <a:chExt cx="0" cy="0"/>
        </a:xfrm>
      </p:grpSpPr>
      <p:sp>
        <p:nvSpPr>
          <p:cNvPr id="11" name="Content Placeholder 5"/>
          <p:cNvSpPr>
            <a:spLocks noGrp="1"/>
          </p:cNvSpPr>
          <p:nvPr>
            <p:ph sz="quarter" idx="13"/>
            <p:custDataLst>
              <p:tags r:id="rId1"/>
            </p:custDataLst>
          </p:nvPr>
        </p:nvSpPr>
        <p:spPr>
          <a:xfrm>
            <a:off x="413393" y="1600200"/>
            <a:ext cx="5795391" cy="4847273"/>
          </a:xfrm>
          <a:solidFill>
            <a:srgbClr val="EEF5DD"/>
          </a:solidFill>
          <a:ln w="19050" cap="flat" cmpd="sng" algn="ctr">
            <a:solidFill>
              <a:srgbClr val="B6DA5C"/>
            </a:solidFill>
            <a:prstDash val="solid"/>
            <a:miter lim="800000"/>
            <a:headEnd type="none" w="med" len="med"/>
            <a:tailEnd type="none" w="med" len="med"/>
          </a:ln>
        </p:spPr>
        <p:txBody>
          <a:bodyPr vert="horz" lIns="127924" rIns="63966" bIns="255847" anchor="ctr" anchorCtr="0">
            <a:normAutofit/>
          </a:bodyPr>
          <a:lstStyle>
            <a:lvl1pPr marL="0" indent="0" algn="ctr">
              <a:lnSpc>
                <a:spcPct val="100000"/>
              </a:lnSpc>
              <a:spcBef>
                <a:spcPct val="0"/>
              </a:spcBef>
              <a:spcAft>
                <a:spcPct val="0"/>
              </a:spcAft>
              <a:buNone/>
              <a:defRPr sz="2800" b="0">
                <a:solidFill>
                  <a:schemeClr val="accent1"/>
                </a:solidFill>
                <a:latin typeface="Segoe UI"/>
              </a:defRPr>
            </a:lvl1pPr>
            <a:lvl2pPr marL="397543" indent="-397543" algn="l">
              <a:lnSpc>
                <a:spcPct val="100000"/>
              </a:lnSpc>
              <a:spcBef>
                <a:spcPct val="0"/>
              </a:spcBef>
              <a:spcAft>
                <a:spcPct val="0"/>
              </a:spcAft>
              <a:defRPr sz="2800" b="0">
                <a:solidFill>
                  <a:schemeClr val="accent1"/>
                </a:solidFill>
                <a:latin typeface="Segoe UI"/>
              </a:defRPr>
            </a:lvl2pPr>
            <a:lvl3pPr marL="724014" indent="-326473" algn="l">
              <a:lnSpc>
                <a:spcPct val="100000"/>
              </a:lnSpc>
              <a:spcBef>
                <a:spcPct val="0"/>
              </a:spcBef>
              <a:spcAft>
                <a:spcPct val="0"/>
              </a:spcAft>
              <a:defRPr sz="2800" b="0">
                <a:solidFill>
                  <a:schemeClr val="accent1"/>
                </a:solidFill>
                <a:latin typeface="Segoe UI"/>
              </a:defRPr>
            </a:lvl3pPr>
            <a:lvl4pPr marL="966091" indent="-242080" algn="l">
              <a:lnSpc>
                <a:spcPct val="100000"/>
              </a:lnSpc>
              <a:spcBef>
                <a:spcPct val="0"/>
              </a:spcBef>
              <a:spcAft>
                <a:spcPct val="0"/>
              </a:spcAft>
              <a:defRPr sz="2800" b="0">
                <a:solidFill>
                  <a:schemeClr val="accent1"/>
                </a:solidFill>
                <a:latin typeface="Segoe UI"/>
              </a:defRPr>
            </a:lvl4pPr>
            <a:lvl5pPr marL="1279236" indent="-313146" algn="l">
              <a:lnSpc>
                <a:spcPct val="100000"/>
              </a:lnSpc>
              <a:spcBef>
                <a:spcPct val="0"/>
              </a:spcBef>
              <a:spcAft>
                <a:spcPct val="0"/>
              </a:spcAft>
              <a:defRPr sz="2800" b="0">
                <a:solidFill>
                  <a:schemeClr val="accent1"/>
                </a:solidFill>
                <a:latin typeface="Segoe UI"/>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custDataLst>
              <p:tags r:id="rId2"/>
            </p:custDataLst>
          </p:nvPr>
        </p:nvSpPr>
        <p:spPr>
          <a:xfrm>
            <a:off x="6569712" y="1693951"/>
            <a:ext cx="5660708" cy="7526442"/>
          </a:xfrm>
          <a:noFill/>
          <a:ln w="9525">
            <a:noFill/>
            <a:miter lim="800000"/>
            <a:headEnd/>
            <a:tailEnd/>
          </a:ln>
        </p:spPr>
        <p:txBody>
          <a:bodyPr>
            <a:normAutofit/>
          </a:bodyPr>
          <a:lstStyle>
            <a:lvl1pPr marL="486378" indent="-486378" algn="l" rtl="0" fontAlgn="base">
              <a:spcAft>
                <a:spcPct val="0"/>
              </a:spcAft>
              <a:defRPr lang="en-US" sz="3100" kern="1200" smtClean="0">
                <a:solidFill>
                  <a:schemeClr val="tx1"/>
                </a:solidFill>
                <a:latin typeface="+mn-lt"/>
                <a:ea typeface="+mn-ea"/>
                <a:cs typeface="+mn-cs"/>
              </a:defRPr>
            </a:lvl1pPr>
            <a:lvl2pPr marL="954986" indent="-386438" algn="l" rtl="0" fontAlgn="base">
              <a:spcAft>
                <a:spcPct val="0"/>
              </a:spcAft>
              <a:defRPr lang="en-US" sz="3100" kern="1200" smtClean="0">
                <a:solidFill>
                  <a:schemeClr val="tx1"/>
                </a:solidFill>
                <a:latin typeface="+mn-lt"/>
                <a:ea typeface="+mn-ea"/>
                <a:cs typeface="+mn-cs"/>
              </a:defRPr>
            </a:lvl2pPr>
            <a:lvl3pPr marL="1359189" indent="-404201" algn="l" rtl="0" fontAlgn="base">
              <a:spcAft>
                <a:spcPct val="0"/>
              </a:spcAft>
              <a:defRPr lang="en-US" sz="3100" kern="1200" smtClean="0">
                <a:solidFill>
                  <a:schemeClr val="tx1"/>
                </a:solidFill>
                <a:latin typeface="+mn-lt"/>
                <a:ea typeface="+mn-ea"/>
                <a:cs typeface="+mn-cs"/>
              </a:defRPr>
            </a:lvl3pPr>
            <a:lvl4pPr marL="1683438" indent="-324250" algn="l" rtl="0" fontAlgn="base">
              <a:spcAft>
                <a:spcPct val="0"/>
              </a:spcAft>
              <a:defRPr lang="en-US" sz="3100" kern="1200" smtClean="0">
                <a:solidFill>
                  <a:schemeClr val="tx1"/>
                </a:solidFill>
                <a:latin typeface="+mn-lt"/>
                <a:ea typeface="+mn-ea"/>
                <a:cs typeface="+mn-cs"/>
              </a:defRPr>
            </a:lvl4pPr>
            <a:lvl5pPr marL="2072101" indent="-306485" algn="l" rtl="0" fontAlgn="base">
              <a:spcAft>
                <a:spcPct val="0"/>
              </a:spcAft>
              <a:defRPr lang="en-US" sz="31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p:cNvSpPr>
            <a:spLocks noGrp="1"/>
          </p:cNvSpPr>
          <p:nvPr>
            <p:ph type="title"/>
            <p:custDataLst>
              <p:tags r:id="rId3"/>
            </p:custDataLst>
          </p:nvPr>
        </p:nvSpPr>
        <p:spPr/>
        <p:txBody>
          <a:bodyPr/>
          <a:lstStyle/>
          <a:p>
            <a:r>
              <a:rPr lang="en-US"/>
              <a:t>Click to edit Master title style</a:t>
            </a:r>
          </a:p>
        </p:txBody>
      </p:sp>
      <p:sp>
        <p:nvSpPr>
          <p:cNvPr id="5" name="Date Placeholder 4"/>
          <p:cNvSpPr>
            <a:spLocks noGrp="1"/>
          </p:cNvSpPr>
          <p:nvPr>
            <p:ph type="dt" sz="half" idx="14"/>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6" name="Footer Placeholder 5"/>
          <p:cNvSpPr>
            <a:spLocks noGrp="1"/>
          </p:cNvSpPr>
          <p:nvPr>
            <p:ph type="ftr" sz="quarter" idx="15"/>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7" name="Slide Number Placeholder 6"/>
          <p:cNvSpPr>
            <a:spLocks noGrp="1"/>
          </p:cNvSpPr>
          <p:nvPr>
            <p:ph type="sldNum" sz="quarter" idx="16"/>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509545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ubtitle Indent WID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6569709" y="2592730"/>
            <a:ext cx="5660708" cy="6611458"/>
          </a:xfrm>
        </p:spPr>
        <p:txBody>
          <a:bodyPr/>
          <a:lstStyle>
            <a:lvl1pPr>
              <a:defRPr sz="3100"/>
            </a:lvl1pPr>
            <a:lvl2pPr>
              <a:defRPr sz="3100"/>
            </a:lvl2pPr>
            <a:lvl3pPr>
              <a:defRPr sz="3100"/>
            </a:lvl3pPr>
            <a:lvl4pPr>
              <a:defRPr sz="3100"/>
            </a:lvl4pPr>
            <a:lvl5pPr>
              <a:defRPr sz="3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custDataLst>
              <p:tags r:id="rId2"/>
            </p:custDataLst>
          </p:nvPr>
        </p:nvSpPr>
        <p:spPr/>
        <p:txBody>
          <a:bodyPr/>
          <a:lstStyle/>
          <a:p>
            <a:r>
              <a:rPr lang="en-US"/>
              <a:t>Click to edit Master title style</a:t>
            </a:r>
          </a:p>
        </p:txBody>
      </p:sp>
      <p:sp>
        <p:nvSpPr>
          <p:cNvPr id="9" name="Text Placeholder 10"/>
          <p:cNvSpPr>
            <a:spLocks noGrp="1"/>
          </p:cNvSpPr>
          <p:nvPr>
            <p:ph type="body" sz="quarter" idx="13" hasCustomPrompt="1"/>
            <p:custDataLst>
              <p:tags r:id="rId3"/>
            </p:custDataLst>
          </p:nvPr>
        </p:nvSpPr>
        <p:spPr>
          <a:xfrm>
            <a:off x="6569710" y="1442217"/>
            <a:ext cx="5660710" cy="1150521"/>
          </a:xfrm>
        </p:spPr>
        <p:txBody>
          <a:bodyPr anchor="ctr" anchorCtr="0">
            <a:normAutofit/>
          </a:bodyPr>
          <a:lstStyle>
            <a:lvl1pPr marL="0" indent="0" algn="l">
              <a:lnSpc>
                <a:spcPct val="85000"/>
              </a:lnSpc>
              <a:spcBef>
                <a:spcPts val="0"/>
              </a:spcBef>
              <a:buNone/>
              <a:defRPr sz="3600" baseline="0">
                <a:solidFill>
                  <a:srgbClr val="A642F0"/>
                </a:solidFill>
                <a:latin typeface="Segoe UI Semibold" panose="020B0702040204020203" pitchFamily="34" charset="0"/>
              </a:defRPr>
            </a:lvl1pPr>
          </a:lstStyle>
          <a:p>
            <a:pPr lvl="0"/>
            <a:r>
              <a:rPr lang="en-US" dirty="0"/>
              <a:t>Text up to two lines if necessary</a:t>
            </a:r>
          </a:p>
        </p:txBody>
      </p:sp>
      <p:sp>
        <p:nvSpPr>
          <p:cNvPr id="11" name="Content Placeholder 5"/>
          <p:cNvSpPr>
            <a:spLocks noGrp="1"/>
          </p:cNvSpPr>
          <p:nvPr>
            <p:ph sz="quarter" idx="19"/>
            <p:custDataLst>
              <p:tags r:id="rId4"/>
            </p:custDataLst>
          </p:nvPr>
        </p:nvSpPr>
        <p:spPr>
          <a:xfrm>
            <a:off x="413393" y="1600200"/>
            <a:ext cx="5795391" cy="4847273"/>
          </a:xfrm>
          <a:solidFill>
            <a:srgbClr val="EEF5DD"/>
          </a:solidFill>
          <a:ln w="19050" cap="flat" cmpd="sng" algn="ctr">
            <a:solidFill>
              <a:srgbClr val="B6DA5C"/>
            </a:solidFill>
            <a:prstDash val="solid"/>
            <a:miter lim="800000"/>
            <a:headEnd type="none" w="med" len="med"/>
            <a:tailEnd type="none" w="med" len="med"/>
          </a:ln>
        </p:spPr>
        <p:txBody>
          <a:bodyPr vert="horz" lIns="127924" rIns="63966" bIns="255847" anchor="ctr" anchorCtr="0">
            <a:normAutofit/>
          </a:bodyPr>
          <a:lstStyle>
            <a:lvl1pPr marL="0" indent="0" algn="ctr">
              <a:lnSpc>
                <a:spcPct val="100000"/>
              </a:lnSpc>
              <a:spcBef>
                <a:spcPct val="0"/>
              </a:spcBef>
              <a:spcAft>
                <a:spcPct val="0"/>
              </a:spcAft>
              <a:buNone/>
              <a:defRPr sz="2800" b="0">
                <a:solidFill>
                  <a:schemeClr val="accent1"/>
                </a:solidFill>
                <a:latin typeface="Segoe UI"/>
              </a:defRPr>
            </a:lvl1pPr>
            <a:lvl2pPr marL="397543" indent="-397543" algn="l">
              <a:lnSpc>
                <a:spcPct val="100000"/>
              </a:lnSpc>
              <a:spcBef>
                <a:spcPct val="0"/>
              </a:spcBef>
              <a:spcAft>
                <a:spcPct val="0"/>
              </a:spcAft>
              <a:defRPr sz="2800" b="0">
                <a:solidFill>
                  <a:schemeClr val="accent1"/>
                </a:solidFill>
                <a:latin typeface="Segoe UI"/>
              </a:defRPr>
            </a:lvl2pPr>
            <a:lvl3pPr marL="724014" indent="-326473" algn="l">
              <a:lnSpc>
                <a:spcPct val="100000"/>
              </a:lnSpc>
              <a:spcBef>
                <a:spcPct val="0"/>
              </a:spcBef>
              <a:spcAft>
                <a:spcPct val="0"/>
              </a:spcAft>
              <a:defRPr sz="2800" b="0">
                <a:solidFill>
                  <a:schemeClr val="accent1"/>
                </a:solidFill>
                <a:latin typeface="Segoe UI"/>
              </a:defRPr>
            </a:lvl3pPr>
            <a:lvl4pPr marL="966091" indent="-242080" algn="l">
              <a:lnSpc>
                <a:spcPct val="100000"/>
              </a:lnSpc>
              <a:spcBef>
                <a:spcPct val="0"/>
              </a:spcBef>
              <a:spcAft>
                <a:spcPct val="0"/>
              </a:spcAft>
              <a:defRPr sz="2800" b="0">
                <a:solidFill>
                  <a:schemeClr val="accent1"/>
                </a:solidFill>
                <a:latin typeface="Segoe UI"/>
              </a:defRPr>
            </a:lvl4pPr>
            <a:lvl5pPr marL="1279236" indent="-313146" algn="l">
              <a:lnSpc>
                <a:spcPct val="100000"/>
              </a:lnSpc>
              <a:spcBef>
                <a:spcPct val="0"/>
              </a:spcBef>
              <a:spcAft>
                <a:spcPct val="0"/>
              </a:spcAft>
              <a:defRPr sz="2800" b="0">
                <a:solidFill>
                  <a:schemeClr val="accent1"/>
                </a:solidFill>
                <a:latin typeface="Segoe UI"/>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5"/>
          <p:cNvSpPr>
            <a:spLocks noGrp="1"/>
          </p:cNvSpPr>
          <p:nvPr>
            <p:ph type="dt" sz="half" idx="20"/>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7" name="Footer Placeholder 6"/>
          <p:cNvSpPr>
            <a:spLocks noGrp="1"/>
          </p:cNvSpPr>
          <p:nvPr>
            <p:ph type="ftr" sz="quarter" idx="21"/>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8" name="Slide Number Placeholder 7"/>
          <p:cNvSpPr>
            <a:spLocks noGrp="1"/>
          </p:cNvSpPr>
          <p:nvPr>
            <p:ph type="sldNum" sz="quarter" idx="22"/>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6370596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Medium Indent">
    <p:spTree>
      <p:nvGrpSpPr>
        <p:cNvPr id="1" name=""/>
        <p:cNvGrpSpPr/>
        <p:nvPr/>
      </p:nvGrpSpPr>
      <p:grpSpPr>
        <a:xfrm>
          <a:off x="0" y="0"/>
          <a:ext cx="0" cy="0"/>
          <a:chOff x="0" y="0"/>
          <a:chExt cx="0" cy="0"/>
        </a:xfrm>
      </p:grpSpPr>
      <p:sp>
        <p:nvSpPr>
          <p:cNvPr id="11" name="Content Placeholder 5"/>
          <p:cNvSpPr>
            <a:spLocks noGrp="1"/>
          </p:cNvSpPr>
          <p:nvPr>
            <p:ph sz="quarter" idx="13"/>
            <p:custDataLst>
              <p:tags r:id="rId1"/>
            </p:custDataLst>
          </p:nvPr>
        </p:nvSpPr>
        <p:spPr>
          <a:xfrm>
            <a:off x="413393" y="1600200"/>
            <a:ext cx="4801553" cy="4847273"/>
          </a:xfrm>
          <a:solidFill>
            <a:srgbClr val="EEF5DD"/>
          </a:solidFill>
          <a:ln w="19050" cap="flat" cmpd="sng" algn="ctr">
            <a:solidFill>
              <a:srgbClr val="B6DA5C"/>
            </a:solidFill>
            <a:prstDash val="solid"/>
            <a:miter lim="800000"/>
            <a:headEnd type="none" w="med" len="med"/>
            <a:tailEnd type="none" w="med" len="med"/>
          </a:ln>
        </p:spPr>
        <p:txBody>
          <a:bodyPr vert="horz" lIns="127924" rIns="63966" bIns="255847" anchor="ctr" anchorCtr="0">
            <a:normAutofit/>
          </a:bodyPr>
          <a:lstStyle>
            <a:lvl1pPr marL="0" indent="0" algn="ctr">
              <a:lnSpc>
                <a:spcPct val="100000"/>
              </a:lnSpc>
              <a:spcBef>
                <a:spcPct val="0"/>
              </a:spcBef>
              <a:spcAft>
                <a:spcPct val="0"/>
              </a:spcAft>
              <a:buNone/>
              <a:defRPr sz="2800" b="0">
                <a:solidFill>
                  <a:schemeClr val="accent1"/>
                </a:solidFill>
                <a:latin typeface="Segoe UI"/>
              </a:defRPr>
            </a:lvl1pPr>
            <a:lvl2pPr marL="397543" indent="-397543" algn="l">
              <a:lnSpc>
                <a:spcPct val="100000"/>
              </a:lnSpc>
              <a:spcBef>
                <a:spcPct val="0"/>
              </a:spcBef>
              <a:spcAft>
                <a:spcPct val="0"/>
              </a:spcAft>
              <a:defRPr sz="2800" b="0">
                <a:solidFill>
                  <a:schemeClr val="accent1"/>
                </a:solidFill>
                <a:latin typeface="Segoe UI"/>
              </a:defRPr>
            </a:lvl2pPr>
            <a:lvl3pPr marL="724014" indent="-326473" algn="l">
              <a:lnSpc>
                <a:spcPct val="100000"/>
              </a:lnSpc>
              <a:spcBef>
                <a:spcPct val="0"/>
              </a:spcBef>
              <a:spcAft>
                <a:spcPct val="0"/>
              </a:spcAft>
              <a:defRPr sz="2800" b="0">
                <a:solidFill>
                  <a:schemeClr val="accent1"/>
                </a:solidFill>
                <a:latin typeface="Segoe UI"/>
              </a:defRPr>
            </a:lvl3pPr>
            <a:lvl4pPr marL="966091" indent="-242080" algn="l">
              <a:lnSpc>
                <a:spcPct val="100000"/>
              </a:lnSpc>
              <a:spcBef>
                <a:spcPct val="0"/>
              </a:spcBef>
              <a:spcAft>
                <a:spcPct val="0"/>
              </a:spcAft>
              <a:defRPr sz="2800" b="0">
                <a:solidFill>
                  <a:schemeClr val="accent1"/>
                </a:solidFill>
                <a:latin typeface="Segoe UI"/>
              </a:defRPr>
            </a:lvl4pPr>
            <a:lvl5pPr marL="1279236" indent="-313146" algn="l">
              <a:lnSpc>
                <a:spcPct val="100000"/>
              </a:lnSpc>
              <a:spcBef>
                <a:spcPct val="0"/>
              </a:spcBef>
              <a:spcAft>
                <a:spcPct val="0"/>
              </a:spcAft>
              <a:defRPr sz="2800" b="0">
                <a:solidFill>
                  <a:schemeClr val="accent1"/>
                </a:solidFill>
                <a:latin typeface="Segoe UI"/>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custDataLst>
              <p:tags r:id="rId2"/>
            </p:custDataLst>
          </p:nvPr>
        </p:nvSpPr>
        <p:spPr>
          <a:xfrm>
            <a:off x="5480688" y="1693951"/>
            <a:ext cx="6749733" cy="7526442"/>
          </a:xfrm>
          <a:noFill/>
          <a:ln w="9525">
            <a:noFill/>
            <a:miter lim="800000"/>
            <a:headEnd/>
            <a:tailEnd/>
          </a:ln>
        </p:spPr>
        <p:txBody>
          <a:bodyPr>
            <a:normAutofit/>
          </a:bodyPr>
          <a:lstStyle>
            <a:lvl1pPr marL="486378" indent="-486378" algn="l" rtl="0" fontAlgn="base">
              <a:spcAft>
                <a:spcPct val="0"/>
              </a:spcAft>
              <a:defRPr lang="en-US" sz="3100" kern="1200" smtClean="0">
                <a:solidFill>
                  <a:schemeClr val="tx1"/>
                </a:solidFill>
                <a:latin typeface="+mn-lt"/>
                <a:ea typeface="+mn-ea"/>
                <a:cs typeface="+mn-cs"/>
              </a:defRPr>
            </a:lvl1pPr>
            <a:lvl2pPr marL="954986" indent="-386438" algn="l" rtl="0" fontAlgn="base">
              <a:spcAft>
                <a:spcPct val="0"/>
              </a:spcAft>
              <a:defRPr lang="en-US" sz="3100" kern="1200" smtClean="0">
                <a:solidFill>
                  <a:schemeClr val="tx1"/>
                </a:solidFill>
                <a:latin typeface="+mn-lt"/>
                <a:ea typeface="+mn-ea"/>
                <a:cs typeface="+mn-cs"/>
              </a:defRPr>
            </a:lvl2pPr>
            <a:lvl3pPr marL="1359189" indent="-404201" algn="l" rtl="0" fontAlgn="base">
              <a:spcAft>
                <a:spcPct val="0"/>
              </a:spcAft>
              <a:defRPr lang="en-US" sz="3100" kern="1200" smtClean="0">
                <a:solidFill>
                  <a:schemeClr val="tx1"/>
                </a:solidFill>
                <a:latin typeface="+mn-lt"/>
                <a:ea typeface="+mn-ea"/>
                <a:cs typeface="+mn-cs"/>
              </a:defRPr>
            </a:lvl3pPr>
            <a:lvl4pPr marL="1683438" indent="-324250" algn="l" rtl="0" fontAlgn="base">
              <a:spcAft>
                <a:spcPct val="0"/>
              </a:spcAft>
              <a:defRPr lang="en-US" sz="3100" kern="1200" smtClean="0">
                <a:solidFill>
                  <a:schemeClr val="tx1"/>
                </a:solidFill>
                <a:latin typeface="+mn-lt"/>
                <a:ea typeface="+mn-ea"/>
                <a:cs typeface="+mn-cs"/>
              </a:defRPr>
            </a:lvl4pPr>
            <a:lvl5pPr marL="2072101" indent="-306485" algn="l" rtl="0" fontAlgn="base">
              <a:spcAft>
                <a:spcPct val="0"/>
              </a:spcAft>
              <a:defRPr lang="en-US" sz="31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p:cNvSpPr>
            <a:spLocks noGrp="1"/>
          </p:cNvSpPr>
          <p:nvPr>
            <p:ph type="title"/>
            <p:custDataLst>
              <p:tags r:id="rId3"/>
            </p:custDataLst>
          </p:nvPr>
        </p:nvSpPr>
        <p:spPr/>
        <p:txBody>
          <a:bodyPr/>
          <a:lstStyle/>
          <a:p>
            <a:r>
              <a:rPr lang="en-US"/>
              <a:t>Click to edit Master title style</a:t>
            </a:r>
          </a:p>
        </p:txBody>
      </p:sp>
      <p:sp>
        <p:nvSpPr>
          <p:cNvPr id="5" name="Date Placeholder 4"/>
          <p:cNvSpPr>
            <a:spLocks noGrp="1"/>
          </p:cNvSpPr>
          <p:nvPr>
            <p:ph type="dt" sz="half" idx="14"/>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REMOVE SLIDE # BEFORE SEND TO WORD</a:t>
            </a:r>
            <a:endParaRPr lang="en-US" dirty="0">
              <a:solidFill>
                <a:prstClr val="black"/>
              </a:solidFill>
              <a:latin typeface="Arial" charset="0"/>
              <a:ea typeface="Arial Unicode MS" pitchFamily="34" charset="-128"/>
              <a:cs typeface="Arial" charset="0"/>
            </a:endParaRPr>
          </a:p>
        </p:txBody>
      </p:sp>
      <p:sp>
        <p:nvSpPr>
          <p:cNvPr id="6" name="Footer Placeholder 5"/>
          <p:cNvSpPr>
            <a:spLocks noGrp="1"/>
          </p:cNvSpPr>
          <p:nvPr>
            <p:ph type="ftr" sz="quarter" idx="15"/>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7" name="Slide Number Placeholder 6"/>
          <p:cNvSpPr>
            <a:spLocks noGrp="1"/>
          </p:cNvSpPr>
          <p:nvPr>
            <p:ph type="sldNum" sz="quarter" idx="16"/>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8226642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hdr="0" dt="0"/>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Subtitle Indent MEDIUM">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5480688" y="2592730"/>
            <a:ext cx="6749732" cy="6611458"/>
          </a:xfrm>
        </p:spPr>
        <p:txBody>
          <a:bodyPr/>
          <a:lstStyle>
            <a:lvl1pPr>
              <a:defRPr sz="3100"/>
            </a:lvl1pPr>
            <a:lvl2pPr>
              <a:defRPr sz="3100"/>
            </a:lvl2pPr>
            <a:lvl3pPr>
              <a:defRPr sz="3100"/>
            </a:lvl3pPr>
            <a:lvl4pPr>
              <a:defRPr sz="3100"/>
            </a:lvl4pPr>
            <a:lvl5pPr>
              <a:defRPr sz="3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custDataLst>
              <p:tags r:id="rId2"/>
            </p:custDataLst>
          </p:nvPr>
        </p:nvSpPr>
        <p:spPr/>
        <p:txBody>
          <a:bodyPr/>
          <a:lstStyle/>
          <a:p>
            <a:r>
              <a:rPr lang="en-US"/>
              <a:t>Click to edit Master title style</a:t>
            </a:r>
          </a:p>
        </p:txBody>
      </p:sp>
      <p:sp>
        <p:nvSpPr>
          <p:cNvPr id="9" name="Text Placeholder 10"/>
          <p:cNvSpPr>
            <a:spLocks noGrp="1"/>
          </p:cNvSpPr>
          <p:nvPr>
            <p:ph type="body" sz="quarter" idx="13" hasCustomPrompt="1"/>
            <p:custDataLst>
              <p:tags r:id="rId3"/>
            </p:custDataLst>
          </p:nvPr>
        </p:nvSpPr>
        <p:spPr>
          <a:xfrm>
            <a:off x="5480688" y="1442217"/>
            <a:ext cx="6749733" cy="1150521"/>
          </a:xfrm>
        </p:spPr>
        <p:txBody>
          <a:bodyPr anchor="ctr" anchorCtr="0">
            <a:normAutofit/>
          </a:bodyPr>
          <a:lstStyle>
            <a:lvl1pPr marL="0" indent="0" algn="l">
              <a:lnSpc>
                <a:spcPct val="85000"/>
              </a:lnSpc>
              <a:spcBef>
                <a:spcPts val="0"/>
              </a:spcBef>
              <a:buNone/>
              <a:defRPr sz="3600" baseline="0">
                <a:solidFill>
                  <a:srgbClr val="A642F0"/>
                </a:solidFill>
                <a:latin typeface="Segoe UI Semibold" panose="020B0702040204020203" pitchFamily="34" charset="0"/>
              </a:defRPr>
            </a:lvl1pPr>
          </a:lstStyle>
          <a:p>
            <a:pPr lvl="0"/>
            <a:r>
              <a:rPr lang="en-US" dirty="0"/>
              <a:t>Text up to two lines if necessary</a:t>
            </a:r>
          </a:p>
        </p:txBody>
      </p:sp>
      <p:sp>
        <p:nvSpPr>
          <p:cNvPr id="11" name="Content Placeholder 5"/>
          <p:cNvSpPr>
            <a:spLocks noGrp="1"/>
          </p:cNvSpPr>
          <p:nvPr>
            <p:ph sz="quarter" idx="19"/>
            <p:custDataLst>
              <p:tags r:id="rId4"/>
            </p:custDataLst>
          </p:nvPr>
        </p:nvSpPr>
        <p:spPr>
          <a:xfrm>
            <a:off x="413393" y="1600200"/>
            <a:ext cx="4801553" cy="4847273"/>
          </a:xfrm>
          <a:solidFill>
            <a:srgbClr val="EEF5DD"/>
          </a:solidFill>
          <a:ln w="19050" cap="flat" cmpd="sng" algn="ctr">
            <a:solidFill>
              <a:srgbClr val="B6DA5C"/>
            </a:solidFill>
            <a:prstDash val="solid"/>
            <a:miter lim="800000"/>
            <a:headEnd type="none" w="med" len="med"/>
            <a:tailEnd type="none" w="med" len="med"/>
          </a:ln>
        </p:spPr>
        <p:txBody>
          <a:bodyPr vert="horz" lIns="127924" rIns="63966" bIns="255847" anchor="ctr" anchorCtr="0">
            <a:normAutofit/>
          </a:bodyPr>
          <a:lstStyle>
            <a:lvl1pPr marL="0" indent="0" algn="ctr">
              <a:lnSpc>
                <a:spcPct val="100000"/>
              </a:lnSpc>
              <a:spcBef>
                <a:spcPct val="0"/>
              </a:spcBef>
              <a:spcAft>
                <a:spcPct val="0"/>
              </a:spcAft>
              <a:buNone/>
              <a:defRPr sz="2800" b="0">
                <a:solidFill>
                  <a:schemeClr val="accent1"/>
                </a:solidFill>
                <a:latin typeface="Segoe UI"/>
              </a:defRPr>
            </a:lvl1pPr>
            <a:lvl2pPr marL="397543" indent="-397543" algn="l">
              <a:lnSpc>
                <a:spcPct val="100000"/>
              </a:lnSpc>
              <a:spcBef>
                <a:spcPct val="0"/>
              </a:spcBef>
              <a:spcAft>
                <a:spcPct val="0"/>
              </a:spcAft>
              <a:defRPr sz="2800" b="0">
                <a:solidFill>
                  <a:schemeClr val="accent1"/>
                </a:solidFill>
                <a:latin typeface="Segoe UI"/>
              </a:defRPr>
            </a:lvl2pPr>
            <a:lvl3pPr marL="724014" indent="-326473" algn="l">
              <a:lnSpc>
                <a:spcPct val="100000"/>
              </a:lnSpc>
              <a:spcBef>
                <a:spcPct val="0"/>
              </a:spcBef>
              <a:spcAft>
                <a:spcPct val="0"/>
              </a:spcAft>
              <a:defRPr sz="2800" b="0">
                <a:solidFill>
                  <a:schemeClr val="accent1"/>
                </a:solidFill>
                <a:latin typeface="Segoe UI"/>
              </a:defRPr>
            </a:lvl3pPr>
            <a:lvl4pPr marL="966091" indent="-242080" algn="l">
              <a:lnSpc>
                <a:spcPct val="100000"/>
              </a:lnSpc>
              <a:spcBef>
                <a:spcPct val="0"/>
              </a:spcBef>
              <a:spcAft>
                <a:spcPct val="0"/>
              </a:spcAft>
              <a:defRPr sz="2800" b="0">
                <a:solidFill>
                  <a:schemeClr val="accent1"/>
                </a:solidFill>
                <a:latin typeface="Segoe UI"/>
              </a:defRPr>
            </a:lvl4pPr>
            <a:lvl5pPr marL="1279236" indent="-313146" algn="l">
              <a:lnSpc>
                <a:spcPct val="100000"/>
              </a:lnSpc>
              <a:spcBef>
                <a:spcPct val="0"/>
              </a:spcBef>
              <a:spcAft>
                <a:spcPct val="0"/>
              </a:spcAft>
              <a:defRPr sz="2800" b="0">
                <a:solidFill>
                  <a:schemeClr val="accent1"/>
                </a:solidFill>
                <a:latin typeface="Segoe UI"/>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5"/>
          <p:cNvSpPr>
            <a:spLocks noGrp="1"/>
          </p:cNvSpPr>
          <p:nvPr>
            <p:ph type="dt" sz="half" idx="20"/>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REMOVE SLIDE # BEFORE SEND TO WORD</a:t>
            </a:r>
            <a:endParaRPr lang="en-US" dirty="0">
              <a:solidFill>
                <a:prstClr val="black"/>
              </a:solidFill>
              <a:latin typeface="Arial" charset="0"/>
              <a:ea typeface="Arial Unicode MS" pitchFamily="34" charset="-128"/>
              <a:cs typeface="Arial" charset="0"/>
            </a:endParaRPr>
          </a:p>
        </p:txBody>
      </p:sp>
      <p:sp>
        <p:nvSpPr>
          <p:cNvPr id="7" name="Footer Placeholder 6"/>
          <p:cNvSpPr>
            <a:spLocks noGrp="1"/>
          </p:cNvSpPr>
          <p:nvPr>
            <p:ph type="ftr" sz="quarter" idx="21"/>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8" name="Slide Number Placeholder 7"/>
          <p:cNvSpPr>
            <a:spLocks noGrp="1"/>
          </p:cNvSpPr>
          <p:nvPr>
            <p:ph type="sldNum" sz="quarter" idx="22"/>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5545010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hdr="0" dt="0"/>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Check Your Understand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hasCustomPrompt="1"/>
          </p:nvPr>
        </p:nvSpPr>
        <p:spPr>
          <a:xfrm>
            <a:off x="1164590" y="1628485"/>
            <a:ext cx="10996930" cy="1206484"/>
          </a:xfrm>
        </p:spPr>
        <p:txBody>
          <a:bodyPr anchor="t" anchorCtr="0">
            <a:spAutoFit/>
          </a:bodyPr>
          <a:lstStyle>
            <a:lvl1pPr marL="555226" indent="-555226">
              <a:lnSpc>
                <a:spcPct val="100000"/>
              </a:lnSpc>
              <a:spcBef>
                <a:spcPts val="2520"/>
              </a:spcBef>
              <a:buNone/>
              <a:defRPr sz="3100" b="1"/>
            </a:lvl1pPr>
            <a:lvl2pPr>
              <a:lnSpc>
                <a:spcPct val="100000"/>
              </a:lnSpc>
              <a:defRPr sz="3100"/>
            </a:lvl2pPr>
          </a:lstStyle>
          <a:p>
            <a:pPr lvl="0"/>
            <a:r>
              <a:rPr lang="en-US" dirty="0"/>
              <a:t>1.	Click to edit Master text styles</a:t>
            </a:r>
          </a:p>
          <a:p>
            <a:pPr lvl="1"/>
            <a:r>
              <a:rPr lang="en-US" dirty="0"/>
              <a:t>xx</a:t>
            </a:r>
          </a:p>
        </p:txBody>
      </p:sp>
      <p:sp>
        <p:nvSpPr>
          <p:cNvPr id="10" name="Text Placeholder 9"/>
          <p:cNvSpPr>
            <a:spLocks noGrp="1"/>
          </p:cNvSpPr>
          <p:nvPr>
            <p:ph type="body" sz="quarter" idx="14"/>
          </p:nvPr>
        </p:nvSpPr>
        <p:spPr>
          <a:xfrm>
            <a:off x="1719810" y="3460082"/>
            <a:ext cx="10397260" cy="3103414"/>
          </a:xfrm>
        </p:spPr>
        <p:txBody>
          <a:bodyPr>
            <a:spAutoFit/>
          </a:bodyPr>
          <a:lstStyle>
            <a:lvl1pPr marL="555226" indent="-555226">
              <a:lnSpc>
                <a:spcPct val="100000"/>
              </a:lnSpc>
              <a:spcBef>
                <a:spcPts val="3360"/>
              </a:spcBef>
              <a:buClrTx/>
              <a:buSzPct val="100000"/>
              <a:buFont typeface="+mj-lt"/>
              <a:buAutoNum type="alphaLcPeriod"/>
              <a:defRPr sz="3100"/>
            </a:lvl1pPr>
            <a:lvl2pPr>
              <a:lnSpc>
                <a:spcPct val="100000"/>
              </a:lnSpc>
              <a:defRPr sz="3100"/>
            </a:lvl2pPr>
            <a:lvl3pPr>
              <a:lnSpc>
                <a:spcPct val="100000"/>
              </a:lnSpc>
              <a:defRPr sz="3100"/>
            </a:lvl3pPr>
            <a:lvl4pPr>
              <a:lnSpc>
                <a:spcPct val="100000"/>
              </a:lnSpc>
              <a:defRPr sz="3100"/>
            </a:lvl4pPr>
            <a:lvl5pPr>
              <a:lnSpc>
                <a:spcPct val="100000"/>
              </a:lnSpc>
              <a:defRPr sz="3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p:cNvSpPr>
            <a:spLocks noGrp="1"/>
          </p:cNvSpPr>
          <p:nvPr>
            <p:ph type="dt" sz="half" idx="15"/>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pPr>
            <a:r>
              <a:rPr lang="en-US" smtClean="0">
                <a:solidFill>
                  <a:prstClr val="black"/>
                </a:solidFill>
                <a:latin typeface="Arial" charset="0"/>
                <a:ea typeface="Arial Unicode MS" pitchFamily="34" charset="-128"/>
                <a:cs typeface="Arial" charset="0"/>
              </a:rPr>
              <a:t>REMOVE SLIDE # BEFORE SEND TO WORD</a:t>
            </a:r>
            <a:endParaRPr lang="en-US" dirty="0">
              <a:solidFill>
                <a:prstClr val="black"/>
              </a:solidFill>
              <a:latin typeface="Arial" charset="0"/>
              <a:ea typeface="Arial Unicode MS" pitchFamily="34" charset="-128"/>
              <a:cs typeface="Arial" charset="0"/>
            </a:endParaRPr>
          </a:p>
        </p:txBody>
      </p:sp>
      <p:sp>
        <p:nvSpPr>
          <p:cNvPr id="13" name="Footer Placeholder 12"/>
          <p:cNvSpPr>
            <a:spLocks noGrp="1"/>
          </p:cNvSpPr>
          <p:nvPr>
            <p:ph type="ftr" sz="quarter" idx="16"/>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white">
                    <a:lumMod val="50000"/>
                  </a:prstClr>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white">
                  <a:lumMod val="50000"/>
                </a:prstClr>
              </a:solidFill>
              <a:latin typeface="Arial" charset="0"/>
              <a:ea typeface="Arial Unicode MS" pitchFamily="34" charset="-128"/>
              <a:cs typeface="Arial" charset="0"/>
            </a:endParaRPr>
          </a:p>
        </p:txBody>
      </p:sp>
      <p:sp>
        <p:nvSpPr>
          <p:cNvPr id="14" name="Slide Number Placeholder 13"/>
          <p:cNvSpPr>
            <a:spLocks noGrp="1"/>
          </p:cNvSpPr>
          <p:nvPr>
            <p:ph type="sldNum" sz="quarter" idx="17"/>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1889697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hdr="0" dt="0"/>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CYU blank bottom">
    <p:spTree>
      <p:nvGrpSpPr>
        <p:cNvPr id="1" name=""/>
        <p:cNvGrpSpPr/>
        <p:nvPr/>
      </p:nvGrpSpPr>
      <p:grpSpPr>
        <a:xfrm>
          <a:off x="0" y="0"/>
          <a:ext cx="0" cy="0"/>
          <a:chOff x="0" y="0"/>
          <a:chExt cx="0" cy="0"/>
        </a:xfrm>
      </p:grpSpPr>
      <p:sp>
        <p:nvSpPr>
          <p:cNvPr id="4" name="Title 3"/>
          <p:cNvSpPr>
            <a:spLocks noGrp="1"/>
          </p:cNvSpPr>
          <p:nvPr>
            <p:ph type="title"/>
          </p:nvPr>
        </p:nvSpPr>
        <p:spPr/>
        <p:txBody>
          <a:bodyPr wrap="square"/>
          <a:lstStyle/>
          <a:p>
            <a:r>
              <a:rPr lang="en-US"/>
              <a:t>Click to edit Master title style</a:t>
            </a:r>
          </a:p>
        </p:txBody>
      </p:sp>
      <p:sp>
        <p:nvSpPr>
          <p:cNvPr id="5" name="Text Placeholder 4"/>
          <p:cNvSpPr>
            <a:spLocks noGrp="1"/>
          </p:cNvSpPr>
          <p:nvPr>
            <p:ph type="body" sz="quarter" idx="13" hasCustomPrompt="1"/>
          </p:nvPr>
        </p:nvSpPr>
        <p:spPr>
          <a:xfrm>
            <a:off x="1195704" y="1714921"/>
            <a:ext cx="11038276" cy="3052118"/>
          </a:xfrm>
        </p:spPr>
        <p:txBody>
          <a:bodyPr bIns="0" anchor="t" anchorCtr="0">
            <a:spAutoFit/>
          </a:bodyPr>
          <a:lstStyle>
            <a:lvl1pPr marL="481937" indent="-481937">
              <a:spcBef>
                <a:spcPts val="1260"/>
              </a:spcBef>
              <a:buNone/>
              <a:defRPr sz="3100" b="0" baseline="0">
                <a:latin typeface="Segoe UI Semibold" panose="020B0702040204020203" pitchFamily="34" charset="0"/>
              </a:defRPr>
            </a:lvl1pPr>
            <a:lvl2pPr marL="797303" indent="-315368">
              <a:spcBef>
                <a:spcPts val="1260"/>
              </a:spcBef>
              <a:defRPr sz="3100"/>
            </a:lvl2pPr>
            <a:lvl3pPr marL="1121557" indent="-315368">
              <a:spcBef>
                <a:spcPts val="1260"/>
              </a:spcBef>
              <a:defRPr sz="3100"/>
            </a:lvl3pPr>
            <a:lvl4pPr marL="1436925" indent="-315368">
              <a:spcBef>
                <a:spcPts val="1260"/>
              </a:spcBef>
              <a:defRPr sz="3100"/>
            </a:lvl4pPr>
            <a:lvl5pPr marL="1761175" indent="-315368">
              <a:spcBef>
                <a:spcPts val="1260"/>
              </a:spcBef>
              <a:defRPr sz="3100"/>
            </a:lvl5pPr>
          </a:lstStyle>
          <a:p>
            <a:pPr lvl="0"/>
            <a:r>
              <a:rPr lang="en-US" dirty="0"/>
              <a:t>1.	CYU stem may be up to really long… </a:t>
            </a:r>
          </a:p>
          <a:p>
            <a:pPr lvl="1"/>
            <a:r>
              <a:rPr lang="en-US" dirty="0"/>
              <a:t>With multiple levels</a:t>
            </a:r>
          </a:p>
          <a:p>
            <a:pPr lvl="2"/>
            <a:r>
              <a:rPr lang="en-US" dirty="0"/>
              <a:t>Of bullets</a:t>
            </a:r>
          </a:p>
          <a:p>
            <a:pPr lvl="3"/>
            <a:r>
              <a:rPr lang="en-US" dirty="0"/>
              <a:t>Fourth level</a:t>
            </a:r>
          </a:p>
          <a:p>
            <a:pPr lvl="4"/>
            <a:r>
              <a:rPr lang="en-US" dirty="0"/>
              <a:t>Fifth level</a:t>
            </a:r>
          </a:p>
        </p:txBody>
      </p:sp>
      <p:sp>
        <p:nvSpPr>
          <p:cNvPr id="2" name="Date Placeholder 1"/>
          <p:cNvSpPr>
            <a:spLocks noGrp="1"/>
          </p:cNvSpPr>
          <p:nvPr>
            <p:ph type="dt" sz="half" idx="14"/>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3" name="Footer Placeholder 2"/>
          <p:cNvSpPr>
            <a:spLocks noGrp="1"/>
          </p:cNvSpPr>
          <p:nvPr>
            <p:ph type="ftr" sz="quarter" idx="15"/>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6" name="Slide Number Placeholder 5"/>
          <p:cNvSpPr>
            <a:spLocks noGrp="1"/>
          </p:cNvSpPr>
          <p:nvPr>
            <p:ph type="sldNum" sz="quarter" idx="16"/>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7717701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75703" y="2676697"/>
            <a:ext cx="5311726" cy="6527490"/>
          </a:xfrm>
          <a:noFill/>
          <a:ln w="9525">
            <a:noFill/>
            <a:miter lim="800000"/>
            <a:headEnd/>
            <a:tailEnd/>
          </a:ln>
        </p:spPr>
        <p:txBody>
          <a:bodyPr/>
          <a:lstStyle>
            <a:lvl1pPr marL="399757" indent="-399757" algn="l" rtl="0" fontAlgn="base">
              <a:spcAft>
                <a:spcPct val="0"/>
              </a:spcAft>
              <a:defRPr lang="en-US" sz="3100" kern="1200" smtClean="0">
                <a:solidFill>
                  <a:schemeClr val="tx1"/>
                </a:solidFill>
                <a:latin typeface="+mn-lt"/>
                <a:ea typeface="+mn-ea"/>
                <a:cs typeface="+mn-cs"/>
              </a:defRPr>
            </a:lvl1pPr>
            <a:lvl2pPr marL="952767" indent="-399757" algn="l" rtl="0" fontAlgn="base">
              <a:spcAft>
                <a:spcPct val="0"/>
              </a:spcAft>
              <a:defRPr lang="en-US" sz="3100" kern="1200" smtClean="0">
                <a:solidFill>
                  <a:schemeClr val="tx1"/>
                </a:solidFill>
                <a:latin typeface="+mn-lt"/>
                <a:ea typeface="+mn-ea"/>
                <a:cs typeface="+mn-cs"/>
              </a:defRPr>
            </a:lvl2pPr>
            <a:lvl3pPr marL="1523542" indent="-319809" algn="l" rtl="0" fontAlgn="base">
              <a:spcAft>
                <a:spcPct val="0"/>
              </a:spcAft>
              <a:defRPr lang="en-US" sz="3100" kern="1200" smtClean="0">
                <a:solidFill>
                  <a:schemeClr val="tx1"/>
                </a:solidFill>
                <a:latin typeface="+mn-lt"/>
                <a:ea typeface="+mn-ea"/>
                <a:cs typeface="+mn-cs"/>
              </a:defRPr>
            </a:lvl3pPr>
            <a:lvl4pPr marL="2160939" indent="-319809" algn="l" rtl="0" fontAlgn="base">
              <a:spcAft>
                <a:spcPct val="0"/>
              </a:spcAft>
              <a:defRPr lang="en-US" sz="3100" kern="1200" smtClean="0">
                <a:solidFill>
                  <a:schemeClr val="tx1"/>
                </a:solidFill>
                <a:latin typeface="+mn-lt"/>
                <a:ea typeface="+mn-ea"/>
                <a:cs typeface="+mn-cs"/>
              </a:defRPr>
            </a:lvl4pPr>
            <a:lvl5pPr marL="2802779" indent="-319809" algn="l" rtl="0" fontAlgn="base">
              <a:spcAft>
                <a:spcPct val="0"/>
              </a:spcAft>
              <a:defRPr lang="en-US" sz="31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897771" y="2676697"/>
            <a:ext cx="5332646" cy="6527490"/>
          </a:xfrm>
          <a:noFill/>
          <a:ln w="9525">
            <a:noFill/>
            <a:miter lim="800000"/>
            <a:headEnd/>
            <a:tailEnd/>
          </a:ln>
        </p:spPr>
        <p:txBody>
          <a:bodyPr/>
          <a:lstStyle>
            <a:lvl1pPr marL="399757" indent="-399757" algn="l" rtl="0" fontAlgn="base">
              <a:spcAft>
                <a:spcPct val="0"/>
              </a:spcAft>
              <a:defRPr lang="en-US" sz="3100" kern="1200" smtClean="0">
                <a:solidFill>
                  <a:schemeClr val="tx1"/>
                </a:solidFill>
                <a:latin typeface="+mn-lt"/>
                <a:ea typeface="+mn-ea"/>
                <a:cs typeface="+mn-cs"/>
              </a:defRPr>
            </a:lvl1pPr>
            <a:lvl2pPr marL="952767" indent="-399757" algn="l" rtl="0" fontAlgn="base">
              <a:spcAft>
                <a:spcPct val="0"/>
              </a:spcAft>
              <a:defRPr lang="en-US" sz="3100" kern="1200" smtClean="0">
                <a:solidFill>
                  <a:schemeClr val="tx1"/>
                </a:solidFill>
                <a:latin typeface="+mn-lt"/>
                <a:ea typeface="+mn-ea"/>
                <a:cs typeface="+mn-cs"/>
              </a:defRPr>
            </a:lvl2pPr>
            <a:lvl3pPr marL="1523542" indent="-319809" algn="l" rtl="0" fontAlgn="base">
              <a:spcAft>
                <a:spcPct val="0"/>
              </a:spcAft>
              <a:defRPr lang="en-US" sz="3100" kern="1200" smtClean="0">
                <a:solidFill>
                  <a:schemeClr val="tx1"/>
                </a:solidFill>
                <a:latin typeface="+mn-lt"/>
                <a:ea typeface="+mn-ea"/>
                <a:cs typeface="+mn-cs"/>
              </a:defRPr>
            </a:lvl3pPr>
            <a:lvl4pPr marL="2158716" indent="-317587" algn="l" rtl="0" fontAlgn="base">
              <a:spcAft>
                <a:spcPct val="0"/>
              </a:spcAft>
              <a:defRPr lang="en-US" sz="3100" kern="1200" smtClean="0">
                <a:solidFill>
                  <a:schemeClr val="tx1"/>
                </a:solidFill>
                <a:latin typeface="+mn-lt"/>
                <a:ea typeface="+mn-ea"/>
                <a:cs typeface="+mn-cs"/>
              </a:defRPr>
            </a:lvl4pPr>
            <a:lvl5pPr marL="2802779" indent="-319809" algn="l" rtl="0" fontAlgn="base">
              <a:spcAft>
                <a:spcPct val="0"/>
              </a:spcAft>
              <a:defRPr lang="en-US" sz="31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nvPr>
        </p:nvSpPr>
        <p:spPr>
          <a:xfrm>
            <a:off x="1175705" y="1629590"/>
            <a:ext cx="5328544" cy="879010"/>
          </a:xfrm>
        </p:spPr>
        <p:txBody>
          <a:bodyPr anchor="b">
            <a:noAutofit/>
          </a:bodyPr>
          <a:lstStyle>
            <a:lvl1pPr algn="ctr">
              <a:lnSpc>
                <a:spcPct val="85000"/>
              </a:lnSpc>
              <a:spcBef>
                <a:spcPts val="0"/>
              </a:spcBef>
              <a:buNone/>
              <a:defRPr sz="3400" baseline="0">
                <a:solidFill>
                  <a:srgbClr val="A642F0"/>
                </a:solidFill>
                <a:latin typeface="Segoe UI Semibold" panose="020B0702040204020203" pitchFamily="34" charset="0"/>
              </a:defRPr>
            </a:lvl1pPr>
          </a:lstStyle>
          <a:p>
            <a:pPr lvl="0"/>
            <a:r>
              <a:rPr lang="en-US" dirty="0"/>
              <a:t>Text up to two lines if necessary</a:t>
            </a:r>
          </a:p>
        </p:txBody>
      </p:sp>
      <p:sp>
        <p:nvSpPr>
          <p:cNvPr id="12" name="Text Placeholder 10"/>
          <p:cNvSpPr>
            <a:spLocks noGrp="1"/>
          </p:cNvSpPr>
          <p:nvPr>
            <p:ph type="body" sz="quarter" idx="14" hasCustomPrompt="1"/>
          </p:nvPr>
        </p:nvSpPr>
        <p:spPr>
          <a:xfrm>
            <a:off x="6897774" y="1629590"/>
            <a:ext cx="5319486" cy="879010"/>
          </a:xfrm>
        </p:spPr>
        <p:txBody>
          <a:bodyPr anchor="b">
            <a:noAutofit/>
          </a:bodyPr>
          <a:lstStyle>
            <a:lvl1pPr algn="ctr">
              <a:lnSpc>
                <a:spcPct val="85000"/>
              </a:lnSpc>
              <a:spcBef>
                <a:spcPts val="0"/>
              </a:spcBef>
              <a:buNone/>
              <a:defRPr sz="3400">
                <a:solidFill>
                  <a:srgbClr val="A642F0"/>
                </a:solidFill>
                <a:latin typeface="Segoe UI Semibold" panose="020B0702040204020203" pitchFamily="34" charset="0"/>
              </a:defRPr>
            </a:lvl1pPr>
          </a:lstStyle>
          <a:p>
            <a:pPr lvl="0"/>
            <a:r>
              <a:rPr lang="en-US" dirty="0"/>
              <a:t>Text up to two lines if necessary</a:t>
            </a:r>
          </a:p>
        </p:txBody>
      </p:sp>
      <p:sp>
        <p:nvSpPr>
          <p:cNvPr id="10" name="Title 9"/>
          <p:cNvSpPr>
            <a:spLocks noGrp="1"/>
          </p:cNvSpPr>
          <p:nvPr>
            <p:ph type="title"/>
          </p:nvPr>
        </p:nvSpPr>
        <p:spPr/>
        <p:txBody>
          <a:bodyPr/>
          <a:lstStyle/>
          <a:p>
            <a:r>
              <a:rPr lang="en-US"/>
              <a:t>Click to edit Master title style</a:t>
            </a:r>
          </a:p>
        </p:txBody>
      </p:sp>
      <p:sp>
        <p:nvSpPr>
          <p:cNvPr id="7" name="Date Placeholder 6"/>
          <p:cNvSpPr>
            <a:spLocks noGrp="1"/>
          </p:cNvSpPr>
          <p:nvPr>
            <p:ph type="dt" sz="half" idx="15"/>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8" name="Footer Placeholder 7"/>
          <p:cNvSpPr>
            <a:spLocks noGrp="1"/>
          </p:cNvSpPr>
          <p:nvPr>
            <p:ph type="ftr" sz="quarter" idx="16"/>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9" name="Slide Number Placeholder 8"/>
          <p:cNvSpPr>
            <a:spLocks noGrp="1"/>
          </p:cNvSpPr>
          <p:nvPr>
            <p:ph type="sldNum" sz="quarter" idx="17"/>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584870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Comparison Alternate">
    <p:spTree>
      <p:nvGrpSpPr>
        <p:cNvPr id="1" name=""/>
        <p:cNvGrpSpPr/>
        <p:nvPr/>
      </p:nvGrpSpPr>
      <p:grpSpPr>
        <a:xfrm>
          <a:off x="0" y="0"/>
          <a:ext cx="0" cy="0"/>
          <a:chOff x="0" y="0"/>
          <a:chExt cx="0" cy="0"/>
        </a:xfrm>
      </p:grpSpPr>
      <p:sp>
        <p:nvSpPr>
          <p:cNvPr id="3" name="Content Placeholder 2"/>
          <p:cNvSpPr>
            <a:spLocks noGrp="1"/>
          </p:cNvSpPr>
          <p:nvPr>
            <p:ph sz="half" idx="1"/>
            <p:custDataLst>
              <p:tags r:id="rId1"/>
            </p:custDataLst>
          </p:nvPr>
        </p:nvSpPr>
        <p:spPr>
          <a:xfrm>
            <a:off x="1175703" y="2741476"/>
            <a:ext cx="5311726" cy="6378252"/>
          </a:xfrm>
          <a:solidFill>
            <a:schemeClr val="accent1">
              <a:lumMod val="20000"/>
              <a:lumOff val="80000"/>
            </a:schemeClr>
          </a:solidFill>
          <a:ln w="9525">
            <a:noFill/>
            <a:miter lim="800000"/>
            <a:headEnd/>
            <a:tailEnd/>
          </a:ln>
        </p:spPr>
        <p:txBody>
          <a:bodyPr lIns="63966" tIns="255847" rIns="63966">
            <a:noAutofit/>
          </a:bodyPr>
          <a:lstStyle>
            <a:lvl1pPr marL="399757" indent="-399757" algn="l" rtl="0" fontAlgn="base">
              <a:spcBef>
                <a:spcPts val="1680"/>
              </a:spcBef>
              <a:spcAft>
                <a:spcPct val="0"/>
              </a:spcAft>
              <a:defRPr lang="en-US" sz="2800" kern="1200" smtClean="0">
                <a:solidFill>
                  <a:schemeClr val="tx1"/>
                </a:solidFill>
                <a:latin typeface="+mn-lt"/>
                <a:ea typeface="+mn-ea"/>
                <a:cs typeface="+mn-cs"/>
              </a:defRPr>
            </a:lvl1pPr>
            <a:lvl2pPr marL="797303" indent="-399757" algn="l" rtl="0" fontAlgn="base">
              <a:spcBef>
                <a:spcPts val="840"/>
              </a:spcBef>
              <a:spcAft>
                <a:spcPct val="0"/>
              </a:spcAft>
              <a:defRPr lang="en-US" sz="2800" kern="1200" smtClean="0">
                <a:solidFill>
                  <a:schemeClr val="tx1"/>
                </a:solidFill>
                <a:latin typeface="+mn-lt"/>
                <a:ea typeface="+mn-ea"/>
                <a:cs typeface="+mn-cs"/>
              </a:defRPr>
            </a:lvl2pPr>
            <a:lvl3pPr marL="1194844" indent="-397543" algn="l" rtl="0" fontAlgn="base">
              <a:spcBef>
                <a:spcPts val="840"/>
              </a:spcBef>
              <a:spcAft>
                <a:spcPct val="0"/>
              </a:spcAft>
              <a:defRPr lang="en-US" sz="2800" kern="1200" smtClean="0">
                <a:solidFill>
                  <a:schemeClr val="tx1"/>
                </a:solidFill>
                <a:latin typeface="+mn-lt"/>
                <a:ea typeface="+mn-ea"/>
                <a:cs typeface="+mn-cs"/>
              </a:defRPr>
            </a:lvl3pPr>
            <a:lvl4pPr marL="1521320" indent="-326473" algn="l" rtl="0" fontAlgn="base">
              <a:spcBef>
                <a:spcPts val="420"/>
              </a:spcBef>
              <a:spcAft>
                <a:spcPct val="0"/>
              </a:spcAft>
              <a:defRPr lang="en-US" sz="2800" kern="1200" smtClean="0">
                <a:solidFill>
                  <a:schemeClr val="tx1"/>
                </a:solidFill>
                <a:latin typeface="+mn-lt"/>
                <a:ea typeface="+mn-ea"/>
                <a:cs typeface="+mn-cs"/>
              </a:defRPr>
            </a:lvl4pPr>
            <a:lvl5pPr marL="1834463" indent="-313146" algn="l" rtl="0" fontAlgn="base">
              <a:spcBef>
                <a:spcPts val="420"/>
              </a:spcBef>
              <a:spcAft>
                <a:spcPct val="0"/>
              </a:spcAft>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custDataLst>
              <p:tags r:id="rId2"/>
            </p:custDataLst>
          </p:nvPr>
        </p:nvSpPr>
        <p:spPr>
          <a:xfrm>
            <a:off x="6897771" y="2741476"/>
            <a:ext cx="5332646" cy="6378252"/>
          </a:xfrm>
          <a:solidFill>
            <a:srgbClr val="F3E5FF"/>
          </a:solidFill>
          <a:ln w="9525">
            <a:noFill/>
            <a:miter lim="800000"/>
            <a:headEnd/>
            <a:tailEnd/>
          </a:ln>
        </p:spPr>
        <p:txBody>
          <a:bodyPr lIns="63966" tIns="255847" rIns="63966">
            <a:noAutofit/>
          </a:bodyPr>
          <a:lstStyle>
            <a:lvl1pPr marL="399757" indent="-399757" algn="l" rtl="0" fontAlgn="base">
              <a:spcBef>
                <a:spcPts val="1680"/>
              </a:spcBef>
              <a:spcAft>
                <a:spcPct val="0"/>
              </a:spcAft>
              <a:buClr>
                <a:srgbClr val="A642F0"/>
              </a:buClr>
              <a:defRPr lang="en-US" sz="2800" kern="1200" smtClean="0">
                <a:solidFill>
                  <a:schemeClr val="tx1"/>
                </a:solidFill>
                <a:latin typeface="+mn-lt"/>
                <a:ea typeface="+mn-ea"/>
                <a:cs typeface="+mn-cs"/>
              </a:defRPr>
            </a:lvl1pPr>
            <a:lvl2pPr marL="797303" indent="-399757" algn="l" rtl="0" fontAlgn="base">
              <a:spcBef>
                <a:spcPts val="840"/>
              </a:spcBef>
              <a:spcAft>
                <a:spcPct val="0"/>
              </a:spcAft>
              <a:buClr>
                <a:srgbClr val="A642F0"/>
              </a:buClr>
              <a:defRPr lang="en-US" sz="2800" kern="1200" smtClean="0">
                <a:solidFill>
                  <a:schemeClr val="tx1"/>
                </a:solidFill>
                <a:latin typeface="+mn-lt"/>
                <a:ea typeface="+mn-ea"/>
                <a:cs typeface="+mn-cs"/>
              </a:defRPr>
            </a:lvl2pPr>
            <a:lvl3pPr marL="1194844" indent="-397543" algn="l" rtl="0" fontAlgn="base">
              <a:spcBef>
                <a:spcPts val="840"/>
              </a:spcBef>
              <a:spcAft>
                <a:spcPct val="0"/>
              </a:spcAft>
              <a:buClr>
                <a:srgbClr val="A642F0"/>
              </a:buClr>
              <a:defRPr lang="en-US" sz="2800" kern="1200" smtClean="0">
                <a:solidFill>
                  <a:schemeClr val="tx1"/>
                </a:solidFill>
                <a:latin typeface="+mn-lt"/>
                <a:ea typeface="+mn-ea"/>
                <a:cs typeface="+mn-cs"/>
              </a:defRPr>
            </a:lvl3pPr>
            <a:lvl4pPr marL="1521320" indent="-326473" algn="l" rtl="0" fontAlgn="base">
              <a:spcBef>
                <a:spcPts val="420"/>
              </a:spcBef>
              <a:spcAft>
                <a:spcPct val="0"/>
              </a:spcAft>
              <a:buClr>
                <a:srgbClr val="A642F0"/>
              </a:buClr>
              <a:defRPr lang="en-US" sz="2800" kern="1200" smtClean="0">
                <a:solidFill>
                  <a:schemeClr val="tx1"/>
                </a:solidFill>
                <a:latin typeface="+mn-lt"/>
                <a:ea typeface="+mn-ea"/>
                <a:cs typeface="+mn-cs"/>
              </a:defRPr>
            </a:lvl4pPr>
            <a:lvl5pPr marL="1834463" indent="-313146" algn="l" rtl="0" fontAlgn="base">
              <a:spcBef>
                <a:spcPts val="420"/>
              </a:spcBef>
              <a:spcAft>
                <a:spcPct val="0"/>
              </a:spcAft>
              <a:buClr>
                <a:srgbClr val="A642F0"/>
              </a:buClr>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p:custDataLst>
              <p:tags r:id="rId3"/>
            </p:custDataLst>
          </p:nvPr>
        </p:nvSpPr>
        <p:spPr>
          <a:xfrm>
            <a:off x="1175706" y="1660490"/>
            <a:ext cx="5328543" cy="960222"/>
          </a:xfrm>
          <a:solidFill>
            <a:schemeClr val="accent1"/>
          </a:solidFill>
        </p:spPr>
        <p:txBody>
          <a:bodyPr lIns="63966" rIns="63966" anchor="ctr">
            <a:noAutofit/>
          </a:bodyPr>
          <a:lstStyle>
            <a:lvl1pPr algn="ctr">
              <a:lnSpc>
                <a:spcPct val="85000"/>
              </a:lnSpc>
              <a:spcBef>
                <a:spcPts val="0"/>
              </a:spcBef>
              <a:buNone/>
              <a:defRPr sz="3400">
                <a:solidFill>
                  <a:schemeClr val="bg1"/>
                </a:solidFill>
                <a:latin typeface="Segoe UI Semibold" panose="020B0702040204020203" pitchFamily="34" charset="0"/>
              </a:defRPr>
            </a:lvl1pPr>
          </a:lstStyle>
          <a:p>
            <a:pPr lvl="0"/>
            <a:r>
              <a:rPr lang="en-US"/>
              <a:t>Edit Master text styles</a:t>
            </a:r>
          </a:p>
        </p:txBody>
      </p:sp>
      <p:sp>
        <p:nvSpPr>
          <p:cNvPr id="12" name="Text Placeholder 10"/>
          <p:cNvSpPr>
            <a:spLocks noGrp="1"/>
          </p:cNvSpPr>
          <p:nvPr>
            <p:ph type="body" sz="quarter" idx="14"/>
            <p:custDataLst>
              <p:tags r:id="rId4"/>
            </p:custDataLst>
          </p:nvPr>
        </p:nvSpPr>
        <p:spPr>
          <a:xfrm>
            <a:off x="6897774" y="1660490"/>
            <a:ext cx="5332646" cy="960222"/>
          </a:xfrm>
          <a:solidFill>
            <a:srgbClr val="A642F0"/>
          </a:solidFill>
        </p:spPr>
        <p:txBody>
          <a:bodyPr lIns="63966" rIns="63966" anchor="ctr">
            <a:noAutofit/>
          </a:bodyPr>
          <a:lstStyle>
            <a:lvl1pPr algn="ctr">
              <a:lnSpc>
                <a:spcPct val="85000"/>
              </a:lnSpc>
              <a:spcBef>
                <a:spcPts val="0"/>
              </a:spcBef>
              <a:buNone/>
              <a:defRPr sz="3400">
                <a:solidFill>
                  <a:schemeClr val="bg1"/>
                </a:solidFill>
                <a:latin typeface="Segoe UI Semibold" panose="020B0702040204020203" pitchFamily="34" charset="0"/>
              </a:defRPr>
            </a:lvl1pPr>
          </a:lstStyle>
          <a:p>
            <a:pPr lvl="0"/>
            <a:r>
              <a:rPr lang="en-US"/>
              <a:t>Edit Master text styles</a:t>
            </a:r>
          </a:p>
        </p:txBody>
      </p:sp>
      <p:sp>
        <p:nvSpPr>
          <p:cNvPr id="10" name="Title 9"/>
          <p:cNvSpPr>
            <a:spLocks noGrp="1"/>
          </p:cNvSpPr>
          <p:nvPr>
            <p:ph type="title"/>
            <p:custDataLst>
              <p:tags r:id="rId5"/>
            </p:custDataLst>
          </p:nvPr>
        </p:nvSpPr>
        <p:spPr/>
        <p:txBody>
          <a:bodyPr/>
          <a:lstStyle/>
          <a:p>
            <a:r>
              <a:rPr lang="en-US"/>
              <a:t>Click to edit Master title style</a:t>
            </a:r>
          </a:p>
        </p:txBody>
      </p:sp>
      <p:sp>
        <p:nvSpPr>
          <p:cNvPr id="7" name="Date Placeholder 6"/>
          <p:cNvSpPr>
            <a:spLocks noGrp="1"/>
          </p:cNvSpPr>
          <p:nvPr>
            <p:ph type="dt" sz="half" idx="15"/>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8" name="Footer Placeholder 7"/>
          <p:cNvSpPr>
            <a:spLocks noGrp="1"/>
          </p:cNvSpPr>
          <p:nvPr>
            <p:ph type="ftr" sz="quarter" idx="16"/>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9" name="Slide Number Placeholder 8"/>
          <p:cNvSpPr>
            <a:spLocks noGrp="1"/>
          </p:cNvSpPr>
          <p:nvPr>
            <p:ph type="sldNum" sz="quarter" idx="17"/>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829173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Comparison Alt Subtitl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63699" y="3243072"/>
            <a:ext cx="5325466" cy="5876654"/>
          </a:xfrm>
          <a:solidFill>
            <a:schemeClr val="accent1">
              <a:lumMod val="20000"/>
              <a:lumOff val="80000"/>
            </a:schemeClr>
          </a:solidFill>
          <a:ln w="9525">
            <a:solidFill>
              <a:schemeClr val="accent1"/>
            </a:solidFill>
            <a:miter lim="800000"/>
            <a:headEnd/>
            <a:tailEnd/>
          </a:ln>
        </p:spPr>
        <p:txBody>
          <a:bodyPr lIns="63966" tIns="255847" rIns="63966">
            <a:noAutofit/>
          </a:bodyPr>
          <a:lstStyle>
            <a:lvl1pPr marL="399757" indent="-399757" algn="l" rtl="0" fontAlgn="base">
              <a:spcBef>
                <a:spcPts val="1680"/>
              </a:spcBef>
              <a:spcAft>
                <a:spcPct val="0"/>
              </a:spcAft>
              <a:defRPr lang="en-US" sz="2800" kern="1200" smtClean="0">
                <a:solidFill>
                  <a:schemeClr val="tx1"/>
                </a:solidFill>
                <a:latin typeface="+mn-lt"/>
                <a:ea typeface="+mn-ea"/>
                <a:cs typeface="+mn-cs"/>
              </a:defRPr>
            </a:lvl1pPr>
            <a:lvl2pPr marL="797303" indent="-399757" algn="l" rtl="0" fontAlgn="base">
              <a:spcBef>
                <a:spcPts val="840"/>
              </a:spcBef>
              <a:spcAft>
                <a:spcPct val="0"/>
              </a:spcAft>
              <a:defRPr lang="en-US" sz="2800" kern="1200" smtClean="0">
                <a:solidFill>
                  <a:schemeClr val="tx1"/>
                </a:solidFill>
                <a:latin typeface="+mn-lt"/>
                <a:ea typeface="+mn-ea"/>
                <a:cs typeface="+mn-cs"/>
              </a:defRPr>
            </a:lvl2pPr>
            <a:lvl3pPr marL="1194844" indent="-397543" algn="l" rtl="0" fontAlgn="base">
              <a:spcBef>
                <a:spcPts val="840"/>
              </a:spcBef>
              <a:spcAft>
                <a:spcPct val="0"/>
              </a:spcAft>
              <a:defRPr lang="en-US" sz="2800" kern="1200" smtClean="0">
                <a:solidFill>
                  <a:schemeClr val="tx1"/>
                </a:solidFill>
                <a:latin typeface="+mn-lt"/>
                <a:ea typeface="+mn-ea"/>
                <a:cs typeface="+mn-cs"/>
              </a:defRPr>
            </a:lvl3pPr>
            <a:lvl4pPr marL="1521320" indent="-326473" algn="l" rtl="0" fontAlgn="base">
              <a:spcBef>
                <a:spcPts val="420"/>
              </a:spcBef>
              <a:spcAft>
                <a:spcPct val="0"/>
              </a:spcAft>
              <a:defRPr lang="en-US" sz="2800" kern="1200" smtClean="0">
                <a:solidFill>
                  <a:schemeClr val="tx1"/>
                </a:solidFill>
                <a:latin typeface="+mn-lt"/>
                <a:ea typeface="+mn-ea"/>
                <a:cs typeface="+mn-cs"/>
              </a:defRPr>
            </a:lvl4pPr>
            <a:lvl5pPr marL="1834463" indent="-313146" algn="l" rtl="0" fontAlgn="base">
              <a:spcBef>
                <a:spcPts val="420"/>
              </a:spcBef>
              <a:spcAft>
                <a:spcPct val="0"/>
              </a:spcAft>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921397" y="3243072"/>
            <a:ext cx="5325466" cy="5876654"/>
          </a:xfrm>
          <a:solidFill>
            <a:srgbClr val="F3E5FF"/>
          </a:solidFill>
          <a:ln w="9525">
            <a:solidFill>
              <a:srgbClr val="A642F0"/>
            </a:solidFill>
            <a:miter lim="800000"/>
            <a:headEnd/>
            <a:tailEnd/>
          </a:ln>
        </p:spPr>
        <p:txBody>
          <a:bodyPr lIns="63966" tIns="255847" rIns="63966">
            <a:noAutofit/>
          </a:bodyPr>
          <a:lstStyle>
            <a:lvl1pPr marL="399757" indent="-399757" algn="l" rtl="0" fontAlgn="base">
              <a:spcBef>
                <a:spcPts val="1680"/>
              </a:spcBef>
              <a:spcAft>
                <a:spcPct val="0"/>
              </a:spcAft>
              <a:buClr>
                <a:srgbClr val="A642F0"/>
              </a:buClr>
              <a:defRPr lang="en-US" sz="2800" kern="1200" smtClean="0">
                <a:solidFill>
                  <a:schemeClr val="tx1"/>
                </a:solidFill>
                <a:latin typeface="+mn-lt"/>
                <a:ea typeface="+mn-ea"/>
                <a:cs typeface="+mn-cs"/>
              </a:defRPr>
            </a:lvl1pPr>
            <a:lvl2pPr marL="797303" indent="-399757" algn="l" rtl="0" fontAlgn="base">
              <a:spcBef>
                <a:spcPts val="840"/>
              </a:spcBef>
              <a:spcAft>
                <a:spcPct val="0"/>
              </a:spcAft>
              <a:buClr>
                <a:srgbClr val="A642F0"/>
              </a:buClr>
              <a:defRPr lang="en-US" sz="2800" kern="1200" smtClean="0">
                <a:solidFill>
                  <a:schemeClr val="tx1"/>
                </a:solidFill>
                <a:latin typeface="+mn-lt"/>
                <a:ea typeface="+mn-ea"/>
                <a:cs typeface="+mn-cs"/>
              </a:defRPr>
            </a:lvl2pPr>
            <a:lvl3pPr marL="1194844" indent="-397543" algn="l" rtl="0" fontAlgn="base">
              <a:spcBef>
                <a:spcPts val="840"/>
              </a:spcBef>
              <a:spcAft>
                <a:spcPct val="0"/>
              </a:spcAft>
              <a:buClr>
                <a:srgbClr val="A642F0"/>
              </a:buClr>
              <a:defRPr lang="en-US" sz="2800" kern="1200" smtClean="0">
                <a:solidFill>
                  <a:schemeClr val="tx1"/>
                </a:solidFill>
                <a:latin typeface="+mn-lt"/>
                <a:ea typeface="+mn-ea"/>
                <a:cs typeface="+mn-cs"/>
              </a:defRPr>
            </a:lvl3pPr>
            <a:lvl4pPr marL="1521320" indent="-326473" algn="l" rtl="0" fontAlgn="base">
              <a:spcBef>
                <a:spcPts val="420"/>
              </a:spcBef>
              <a:spcAft>
                <a:spcPct val="0"/>
              </a:spcAft>
              <a:buClr>
                <a:srgbClr val="A642F0"/>
              </a:buClr>
              <a:defRPr lang="en-US" sz="2800" kern="1200" smtClean="0">
                <a:solidFill>
                  <a:schemeClr val="tx1"/>
                </a:solidFill>
                <a:latin typeface="+mn-lt"/>
                <a:ea typeface="+mn-ea"/>
                <a:cs typeface="+mn-cs"/>
              </a:defRPr>
            </a:lvl4pPr>
            <a:lvl5pPr marL="1834463" indent="-313146" algn="l" rtl="0" fontAlgn="base">
              <a:spcBef>
                <a:spcPts val="420"/>
              </a:spcBef>
              <a:spcAft>
                <a:spcPct val="0"/>
              </a:spcAft>
              <a:buClr>
                <a:srgbClr val="A642F0"/>
              </a:buClr>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hasCustomPrompt="1"/>
          </p:nvPr>
        </p:nvSpPr>
        <p:spPr>
          <a:xfrm>
            <a:off x="1163701" y="2474976"/>
            <a:ext cx="5328543" cy="796544"/>
          </a:xfrm>
          <a:solidFill>
            <a:schemeClr val="accent1"/>
          </a:solidFill>
          <a:ln>
            <a:solidFill>
              <a:schemeClr val="accent1"/>
            </a:solidFill>
          </a:ln>
        </p:spPr>
        <p:txBody>
          <a:bodyPr lIns="63966" rIns="63966" anchor="ctr">
            <a:noAutofit/>
          </a:bodyPr>
          <a:lstStyle>
            <a:lvl1pPr algn="ctr">
              <a:lnSpc>
                <a:spcPct val="85000"/>
              </a:lnSpc>
              <a:spcBef>
                <a:spcPts val="0"/>
              </a:spcBef>
              <a:buNone/>
              <a:defRPr sz="2800" b="0">
                <a:solidFill>
                  <a:schemeClr val="bg1"/>
                </a:solidFill>
                <a:latin typeface="Segoe UI Semibold" panose="020B0702040204020203" pitchFamily="34" charset="0"/>
              </a:defRPr>
            </a:lvl1pPr>
          </a:lstStyle>
          <a:p>
            <a:pPr lvl="0"/>
            <a:r>
              <a:rPr lang="en-US" dirty="0"/>
              <a:t>Click to edit</a:t>
            </a:r>
            <a:br>
              <a:rPr lang="en-US" dirty="0"/>
            </a:br>
            <a:r>
              <a:rPr lang="en-US" dirty="0"/>
              <a:t>up to two lines</a:t>
            </a:r>
          </a:p>
        </p:txBody>
      </p:sp>
      <p:sp>
        <p:nvSpPr>
          <p:cNvPr id="12" name="Text Placeholder 10"/>
          <p:cNvSpPr>
            <a:spLocks noGrp="1"/>
          </p:cNvSpPr>
          <p:nvPr>
            <p:ph type="body" sz="quarter" idx="14"/>
          </p:nvPr>
        </p:nvSpPr>
        <p:spPr>
          <a:xfrm>
            <a:off x="6921397" y="2474976"/>
            <a:ext cx="5325466" cy="796544"/>
          </a:xfrm>
          <a:solidFill>
            <a:srgbClr val="A642F0"/>
          </a:solidFill>
          <a:ln>
            <a:solidFill>
              <a:srgbClr val="A642F0"/>
            </a:solidFill>
          </a:ln>
        </p:spPr>
        <p:txBody>
          <a:bodyPr lIns="63966" rIns="63966" anchor="ctr">
            <a:noAutofit/>
          </a:bodyPr>
          <a:lstStyle>
            <a:lvl1pPr algn="ctr">
              <a:lnSpc>
                <a:spcPct val="85000"/>
              </a:lnSpc>
              <a:spcBef>
                <a:spcPts val="0"/>
              </a:spcBef>
              <a:buNone/>
              <a:defRPr sz="2800" b="0">
                <a:solidFill>
                  <a:schemeClr val="bg1"/>
                </a:solidFill>
                <a:latin typeface="Segoe UI Semibold" panose="020B0702040204020203" pitchFamily="34" charset="0"/>
              </a:defRPr>
            </a:lvl1pPr>
          </a:lstStyle>
          <a:p>
            <a:pPr lvl="0"/>
            <a:r>
              <a:rPr lang="en-US"/>
              <a:t>Edit Master text styles</a:t>
            </a:r>
          </a:p>
        </p:txBody>
      </p:sp>
      <p:sp>
        <p:nvSpPr>
          <p:cNvPr id="10" name="Title 9"/>
          <p:cNvSpPr>
            <a:spLocks noGrp="1"/>
          </p:cNvSpPr>
          <p:nvPr>
            <p:ph type="title"/>
          </p:nvPr>
        </p:nvSpPr>
        <p:spPr/>
        <p:txBody>
          <a:bodyPr/>
          <a:lstStyle/>
          <a:p>
            <a:r>
              <a:rPr lang="en-US"/>
              <a:t>Click to edit Master title style</a:t>
            </a:r>
          </a:p>
        </p:txBody>
      </p:sp>
      <p:sp>
        <p:nvSpPr>
          <p:cNvPr id="13" name="Text Placeholder 12"/>
          <p:cNvSpPr>
            <a:spLocks noGrp="1"/>
          </p:cNvSpPr>
          <p:nvPr>
            <p:ph type="body" sz="quarter" idx="18" hasCustomPrompt="1"/>
          </p:nvPr>
        </p:nvSpPr>
        <p:spPr>
          <a:xfrm>
            <a:off x="1163709" y="1433079"/>
            <a:ext cx="11083163" cy="942329"/>
          </a:xfrm>
          <a:noFill/>
          <a:ln w="9525">
            <a:noFill/>
            <a:miter lim="800000"/>
            <a:headEnd/>
            <a:tailEnd/>
          </a:ln>
        </p:spPr>
        <p:txBody>
          <a:bodyPr anchor="ctr" anchorCtr="0">
            <a:noAutofit/>
          </a:bodyPr>
          <a:lstStyle>
            <a:lvl1pPr marL="0" indent="0" algn="ctr">
              <a:lnSpc>
                <a:spcPct val="90000"/>
              </a:lnSpc>
              <a:buNone/>
              <a:defRPr kumimoji="0" lang="en-US" sz="36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7" name="Date Placeholder 6"/>
          <p:cNvSpPr>
            <a:spLocks noGrp="1"/>
          </p:cNvSpPr>
          <p:nvPr>
            <p:ph type="dt" sz="half" idx="19"/>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8" name="Footer Placeholder 7"/>
          <p:cNvSpPr>
            <a:spLocks noGrp="1"/>
          </p:cNvSpPr>
          <p:nvPr>
            <p:ph type="ftr" sz="quarter" idx="20"/>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9" name="Slide Number Placeholder 8"/>
          <p:cNvSpPr>
            <a:spLocks noGrp="1"/>
          </p:cNvSpPr>
          <p:nvPr>
            <p:ph type="sldNum" sz="quarter" idx="21"/>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5630326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Arrows">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407641" y="1532313"/>
            <a:ext cx="7822777" cy="1803862"/>
          </a:xfrm>
          <a:prstGeom prst="roundRect">
            <a:avLst/>
          </a:prstGeom>
          <a:solidFill>
            <a:schemeClr val="accent1">
              <a:lumMod val="20000"/>
              <a:lumOff val="80000"/>
            </a:schemeClr>
          </a:solidFill>
          <a:ln w="9525">
            <a:solidFill>
              <a:schemeClr val="accent1"/>
            </a:solidFill>
            <a:miter lim="800000"/>
            <a:headEnd/>
            <a:tailEnd/>
          </a:ln>
        </p:spPr>
        <p:txBody>
          <a:bodyPr lIns="319809" tIns="63966" rIns="63966" bIns="63966">
            <a:noAutofit/>
          </a:bodyPr>
          <a:lstStyle>
            <a:lvl1pPr marL="322031" indent="-322031" algn="l" rtl="0" fontAlgn="base">
              <a:lnSpc>
                <a:spcPct val="90000"/>
              </a:lnSpc>
              <a:spcBef>
                <a:spcPts val="840"/>
              </a:spcBef>
              <a:spcAft>
                <a:spcPct val="0"/>
              </a:spcAft>
              <a:defRPr lang="en-US" sz="2800" kern="1200" smtClean="0">
                <a:solidFill>
                  <a:schemeClr val="tx1"/>
                </a:solidFill>
                <a:latin typeface="+mn-lt"/>
                <a:ea typeface="+mn-ea"/>
                <a:cs typeface="+mn-cs"/>
              </a:defRPr>
            </a:lvl1pPr>
            <a:lvl2pPr marL="801746" indent="-326473" algn="l" rtl="0" fontAlgn="base">
              <a:lnSpc>
                <a:spcPct val="90000"/>
              </a:lnSpc>
              <a:spcBef>
                <a:spcPts val="840"/>
              </a:spcBef>
              <a:spcAft>
                <a:spcPct val="0"/>
              </a:spcAft>
              <a:defRPr lang="en-US" sz="2800" kern="1200" smtClean="0">
                <a:solidFill>
                  <a:schemeClr val="tx1"/>
                </a:solidFill>
                <a:latin typeface="+mn-lt"/>
                <a:ea typeface="+mn-ea"/>
                <a:cs typeface="+mn-cs"/>
              </a:defRPr>
            </a:lvl2pPr>
            <a:lvl3pPr algn="l" rtl="0" fontAlgn="base">
              <a:spcAft>
                <a:spcPct val="0"/>
              </a:spcAft>
              <a:defRPr lang="en-US" sz="2800" kern="1200" smtClean="0">
                <a:solidFill>
                  <a:schemeClr val="tx1"/>
                </a:solidFill>
                <a:latin typeface="+mn-lt"/>
                <a:ea typeface="+mn-ea"/>
                <a:cs typeface="+mn-cs"/>
              </a:defRPr>
            </a:lvl3pPr>
            <a:lvl4pPr algn="l" rtl="0" fontAlgn="base">
              <a:spcAft>
                <a:spcPct val="0"/>
              </a:spcAft>
              <a:defRPr lang="en-US" sz="2800" kern="1200" smtClean="0">
                <a:solidFill>
                  <a:schemeClr val="tx1"/>
                </a:solidFill>
                <a:latin typeface="+mn-lt"/>
                <a:ea typeface="+mn-ea"/>
                <a:cs typeface="+mn-cs"/>
              </a:defRPr>
            </a:lvl4pPr>
            <a:lvl5pPr algn="l" rtl="0" fontAlgn="base">
              <a:spcAft>
                <a:spcPct val="0"/>
              </a:spcAft>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a:t>Edit Master text styles</a:t>
            </a:r>
          </a:p>
          <a:p>
            <a:pPr lvl="1"/>
            <a:r>
              <a:rPr lang="en-US"/>
              <a:t>Second level</a:t>
            </a:r>
          </a:p>
        </p:txBody>
      </p:sp>
      <p:sp>
        <p:nvSpPr>
          <p:cNvPr id="9" name="Title 8"/>
          <p:cNvSpPr>
            <a:spLocks noGrp="1"/>
          </p:cNvSpPr>
          <p:nvPr>
            <p:ph type="title"/>
          </p:nvPr>
        </p:nvSpPr>
        <p:spPr/>
        <p:txBody>
          <a:bodyPr/>
          <a:lstStyle/>
          <a:p>
            <a:r>
              <a:rPr lang="en-US"/>
              <a:t>Click to edit Master title style</a:t>
            </a:r>
          </a:p>
        </p:txBody>
      </p:sp>
      <p:sp>
        <p:nvSpPr>
          <p:cNvPr id="11" name="Text Placeholder 10"/>
          <p:cNvSpPr>
            <a:spLocks noGrp="1"/>
          </p:cNvSpPr>
          <p:nvPr>
            <p:ph type="body" sz="quarter" idx="14"/>
          </p:nvPr>
        </p:nvSpPr>
        <p:spPr>
          <a:xfrm>
            <a:off x="413388" y="1564742"/>
            <a:ext cx="4366960" cy="1558399"/>
          </a:xfrm>
          <a:prstGeom prst="rightArrow">
            <a:avLst>
              <a:gd name="adj1" fmla="val 69551"/>
              <a:gd name="adj2" fmla="val 50000"/>
            </a:avLst>
          </a:prstGeom>
          <a:solidFill>
            <a:schemeClr val="accent1"/>
          </a:solidFill>
          <a:ln w="38100">
            <a:solidFill>
              <a:schemeClr val="bg1"/>
            </a:solidFill>
          </a:ln>
          <a:effectLst>
            <a:outerShdw blurRad="50800" dist="38100" dir="5400000" algn="t" rotWithShape="0">
              <a:prstClr val="black">
                <a:alpha val="40000"/>
              </a:prstClr>
            </a:outerShdw>
          </a:effectLst>
        </p:spPr>
        <p:txBody>
          <a:bodyPr lIns="127924" anchor="ctr">
            <a:noAutofit/>
          </a:bodyPr>
          <a:lstStyle>
            <a:lvl1pPr marL="0" indent="0" algn="r">
              <a:lnSpc>
                <a:spcPct val="90000"/>
              </a:lnSpc>
              <a:buFontTx/>
              <a:buNone/>
              <a:defRPr sz="3100" b="1">
                <a:solidFill>
                  <a:schemeClr val="bg1"/>
                </a:solidFill>
              </a:defRPr>
            </a:lvl1pPr>
          </a:lstStyle>
          <a:p>
            <a:pPr lvl="0"/>
            <a:r>
              <a:rPr lang="en-US"/>
              <a:t>Edit Master text styles</a:t>
            </a:r>
          </a:p>
        </p:txBody>
      </p:sp>
      <p:sp>
        <p:nvSpPr>
          <p:cNvPr id="15" name="Content Placeholder 3"/>
          <p:cNvSpPr>
            <a:spLocks noGrp="1"/>
          </p:cNvSpPr>
          <p:nvPr>
            <p:ph sz="half" idx="15"/>
          </p:nvPr>
        </p:nvSpPr>
        <p:spPr>
          <a:xfrm>
            <a:off x="4407641" y="3521517"/>
            <a:ext cx="7822777" cy="1803862"/>
          </a:xfrm>
          <a:prstGeom prst="roundRect">
            <a:avLst/>
          </a:prstGeom>
          <a:solidFill>
            <a:schemeClr val="accent3">
              <a:lumMod val="20000"/>
              <a:lumOff val="80000"/>
            </a:schemeClr>
          </a:solidFill>
          <a:ln w="9525">
            <a:solidFill>
              <a:schemeClr val="accent3"/>
            </a:solidFill>
            <a:miter lim="800000"/>
            <a:headEnd/>
            <a:tailEnd/>
          </a:ln>
        </p:spPr>
        <p:txBody>
          <a:bodyPr lIns="319809" tIns="63966" rIns="63966" bIns="63966">
            <a:noAutofit/>
          </a:bodyPr>
          <a:lstStyle>
            <a:lvl1pPr marL="322031" indent="-322031" algn="l" rtl="0" fontAlgn="base">
              <a:lnSpc>
                <a:spcPct val="90000"/>
              </a:lnSpc>
              <a:spcBef>
                <a:spcPts val="840"/>
              </a:spcBef>
              <a:spcAft>
                <a:spcPct val="0"/>
              </a:spcAft>
              <a:buClr>
                <a:schemeClr val="accent3"/>
              </a:buClr>
              <a:defRPr lang="en-US" sz="2800" kern="1200" smtClean="0">
                <a:solidFill>
                  <a:schemeClr val="tx1"/>
                </a:solidFill>
                <a:latin typeface="+mn-lt"/>
                <a:ea typeface="+mn-ea"/>
                <a:cs typeface="+mn-cs"/>
              </a:defRPr>
            </a:lvl1pPr>
            <a:lvl2pPr marL="801746" indent="-326473" algn="l" rtl="0" fontAlgn="base">
              <a:lnSpc>
                <a:spcPct val="90000"/>
              </a:lnSpc>
              <a:spcBef>
                <a:spcPts val="840"/>
              </a:spcBef>
              <a:spcAft>
                <a:spcPct val="0"/>
              </a:spcAft>
              <a:buClr>
                <a:schemeClr val="accent3"/>
              </a:buClr>
              <a:defRPr lang="en-US" sz="2800" kern="1200" smtClean="0">
                <a:solidFill>
                  <a:schemeClr val="tx1"/>
                </a:solidFill>
                <a:latin typeface="+mn-lt"/>
                <a:ea typeface="+mn-ea"/>
                <a:cs typeface="+mn-cs"/>
              </a:defRPr>
            </a:lvl2pPr>
            <a:lvl3pPr algn="l" rtl="0" fontAlgn="base">
              <a:spcAft>
                <a:spcPct val="0"/>
              </a:spcAft>
              <a:defRPr lang="en-US" sz="2800" kern="1200" smtClean="0">
                <a:solidFill>
                  <a:schemeClr val="tx1"/>
                </a:solidFill>
                <a:latin typeface="+mn-lt"/>
                <a:ea typeface="+mn-ea"/>
                <a:cs typeface="+mn-cs"/>
              </a:defRPr>
            </a:lvl3pPr>
            <a:lvl4pPr algn="l" rtl="0" fontAlgn="base">
              <a:spcAft>
                <a:spcPct val="0"/>
              </a:spcAft>
              <a:defRPr lang="en-US" sz="2800" kern="1200" smtClean="0">
                <a:solidFill>
                  <a:schemeClr val="tx1"/>
                </a:solidFill>
                <a:latin typeface="+mn-lt"/>
                <a:ea typeface="+mn-ea"/>
                <a:cs typeface="+mn-cs"/>
              </a:defRPr>
            </a:lvl4pPr>
            <a:lvl5pPr algn="l" rtl="0" fontAlgn="base">
              <a:spcAft>
                <a:spcPct val="0"/>
              </a:spcAft>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a:t>Edit Master text styles</a:t>
            </a:r>
          </a:p>
          <a:p>
            <a:pPr lvl="1"/>
            <a:r>
              <a:rPr lang="en-US"/>
              <a:t>Second level</a:t>
            </a:r>
          </a:p>
        </p:txBody>
      </p:sp>
      <p:sp>
        <p:nvSpPr>
          <p:cNvPr id="16" name="Text Placeholder 10"/>
          <p:cNvSpPr>
            <a:spLocks noGrp="1"/>
          </p:cNvSpPr>
          <p:nvPr>
            <p:ph type="body" sz="quarter" idx="16"/>
          </p:nvPr>
        </p:nvSpPr>
        <p:spPr>
          <a:xfrm>
            <a:off x="413388" y="3553946"/>
            <a:ext cx="4366960" cy="1558399"/>
          </a:xfrm>
          <a:prstGeom prst="rightArrow">
            <a:avLst>
              <a:gd name="adj1" fmla="val 69551"/>
              <a:gd name="adj2" fmla="val 50000"/>
            </a:avLst>
          </a:prstGeom>
          <a:solidFill>
            <a:schemeClr val="accent3"/>
          </a:solidFill>
          <a:ln w="38100">
            <a:solidFill>
              <a:schemeClr val="bg1"/>
            </a:solidFill>
          </a:ln>
          <a:effectLst>
            <a:outerShdw blurRad="50800" dist="38100" dir="5400000" algn="t" rotWithShape="0">
              <a:prstClr val="black">
                <a:alpha val="40000"/>
              </a:prstClr>
            </a:outerShdw>
          </a:effectLst>
        </p:spPr>
        <p:txBody>
          <a:bodyPr lIns="127924" anchor="ctr">
            <a:noAutofit/>
          </a:bodyPr>
          <a:lstStyle>
            <a:lvl1pPr marL="0" indent="0" algn="r">
              <a:lnSpc>
                <a:spcPct val="90000"/>
              </a:lnSpc>
              <a:buFontTx/>
              <a:buNone/>
              <a:defRPr sz="3100" b="1">
                <a:solidFill>
                  <a:schemeClr val="bg1"/>
                </a:solidFill>
              </a:defRPr>
            </a:lvl1pPr>
          </a:lstStyle>
          <a:p>
            <a:pPr lvl="0"/>
            <a:r>
              <a:rPr lang="en-US"/>
              <a:t>Edit Master text styles</a:t>
            </a:r>
          </a:p>
        </p:txBody>
      </p:sp>
      <p:sp>
        <p:nvSpPr>
          <p:cNvPr id="17" name="Content Placeholder 3"/>
          <p:cNvSpPr>
            <a:spLocks noGrp="1"/>
          </p:cNvSpPr>
          <p:nvPr>
            <p:ph sz="half" idx="17"/>
          </p:nvPr>
        </p:nvSpPr>
        <p:spPr>
          <a:xfrm>
            <a:off x="4407641" y="5510724"/>
            <a:ext cx="7822777" cy="1803862"/>
          </a:xfrm>
          <a:prstGeom prst="roundRect">
            <a:avLst/>
          </a:prstGeom>
          <a:solidFill>
            <a:schemeClr val="accent5">
              <a:lumMod val="20000"/>
              <a:lumOff val="80000"/>
            </a:schemeClr>
          </a:solidFill>
          <a:ln w="9525">
            <a:solidFill>
              <a:schemeClr val="accent4"/>
            </a:solidFill>
            <a:miter lim="800000"/>
            <a:headEnd/>
            <a:tailEnd/>
          </a:ln>
        </p:spPr>
        <p:txBody>
          <a:bodyPr lIns="319809" tIns="63966" rIns="63966" bIns="63966">
            <a:noAutofit/>
          </a:bodyPr>
          <a:lstStyle>
            <a:lvl1pPr marL="322031" indent="-322031" algn="l" rtl="0" fontAlgn="base">
              <a:lnSpc>
                <a:spcPct val="90000"/>
              </a:lnSpc>
              <a:spcBef>
                <a:spcPts val="840"/>
              </a:spcBef>
              <a:spcAft>
                <a:spcPct val="0"/>
              </a:spcAft>
              <a:buClr>
                <a:schemeClr val="accent5"/>
              </a:buClr>
              <a:defRPr lang="en-US" sz="2800" kern="1200" smtClean="0">
                <a:solidFill>
                  <a:schemeClr val="tx1"/>
                </a:solidFill>
                <a:latin typeface="+mn-lt"/>
                <a:ea typeface="+mn-ea"/>
                <a:cs typeface="+mn-cs"/>
              </a:defRPr>
            </a:lvl1pPr>
            <a:lvl2pPr marL="801746" indent="-326473" algn="l" rtl="0" fontAlgn="base">
              <a:lnSpc>
                <a:spcPct val="90000"/>
              </a:lnSpc>
              <a:spcBef>
                <a:spcPts val="840"/>
              </a:spcBef>
              <a:spcAft>
                <a:spcPct val="0"/>
              </a:spcAft>
              <a:buClr>
                <a:schemeClr val="accent5"/>
              </a:buClr>
              <a:defRPr lang="en-US" sz="2800" kern="1200" smtClean="0">
                <a:solidFill>
                  <a:schemeClr val="tx1"/>
                </a:solidFill>
                <a:latin typeface="+mn-lt"/>
                <a:ea typeface="+mn-ea"/>
                <a:cs typeface="+mn-cs"/>
              </a:defRPr>
            </a:lvl2pPr>
            <a:lvl3pPr algn="l" rtl="0" fontAlgn="base">
              <a:spcAft>
                <a:spcPct val="0"/>
              </a:spcAft>
              <a:defRPr lang="en-US" sz="2800" kern="1200" smtClean="0">
                <a:solidFill>
                  <a:schemeClr val="tx1"/>
                </a:solidFill>
                <a:latin typeface="+mn-lt"/>
                <a:ea typeface="+mn-ea"/>
                <a:cs typeface="+mn-cs"/>
              </a:defRPr>
            </a:lvl3pPr>
            <a:lvl4pPr algn="l" rtl="0" fontAlgn="base">
              <a:spcAft>
                <a:spcPct val="0"/>
              </a:spcAft>
              <a:defRPr lang="en-US" sz="2800" kern="1200" smtClean="0">
                <a:solidFill>
                  <a:schemeClr val="tx1"/>
                </a:solidFill>
                <a:latin typeface="+mn-lt"/>
                <a:ea typeface="+mn-ea"/>
                <a:cs typeface="+mn-cs"/>
              </a:defRPr>
            </a:lvl4pPr>
            <a:lvl5pPr algn="l" rtl="0" fontAlgn="base">
              <a:spcAft>
                <a:spcPct val="0"/>
              </a:spcAft>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a:t>Edit Master text styles</a:t>
            </a:r>
          </a:p>
          <a:p>
            <a:pPr lvl="1"/>
            <a:r>
              <a:rPr lang="en-US"/>
              <a:t>Second level</a:t>
            </a:r>
          </a:p>
        </p:txBody>
      </p:sp>
      <p:sp>
        <p:nvSpPr>
          <p:cNvPr id="18" name="Text Placeholder 10"/>
          <p:cNvSpPr>
            <a:spLocks noGrp="1"/>
          </p:cNvSpPr>
          <p:nvPr>
            <p:ph type="body" sz="quarter" idx="18"/>
          </p:nvPr>
        </p:nvSpPr>
        <p:spPr>
          <a:xfrm>
            <a:off x="413388" y="5543153"/>
            <a:ext cx="4366960" cy="1558399"/>
          </a:xfrm>
          <a:prstGeom prst="rightArrow">
            <a:avLst>
              <a:gd name="adj1" fmla="val 69551"/>
              <a:gd name="adj2" fmla="val 50000"/>
            </a:avLst>
          </a:prstGeom>
          <a:solidFill>
            <a:schemeClr val="accent4"/>
          </a:solidFill>
          <a:ln w="38100">
            <a:solidFill>
              <a:schemeClr val="bg1"/>
            </a:solidFill>
          </a:ln>
          <a:effectLst>
            <a:outerShdw blurRad="50800" dist="38100" dir="5400000" algn="t" rotWithShape="0">
              <a:prstClr val="black">
                <a:alpha val="40000"/>
              </a:prstClr>
            </a:outerShdw>
          </a:effectLst>
        </p:spPr>
        <p:txBody>
          <a:bodyPr lIns="127924" anchor="ctr">
            <a:noAutofit/>
          </a:bodyPr>
          <a:lstStyle>
            <a:lvl1pPr marL="0" indent="0" algn="r">
              <a:lnSpc>
                <a:spcPct val="90000"/>
              </a:lnSpc>
              <a:buFontTx/>
              <a:buNone/>
              <a:defRPr sz="3100" b="1">
                <a:solidFill>
                  <a:schemeClr val="bg1"/>
                </a:solidFill>
              </a:defRPr>
            </a:lvl1pPr>
          </a:lstStyle>
          <a:p>
            <a:pPr lvl="0"/>
            <a:r>
              <a:rPr lang="en-US"/>
              <a:t>Edit Master text styles</a:t>
            </a:r>
          </a:p>
        </p:txBody>
      </p:sp>
      <p:sp>
        <p:nvSpPr>
          <p:cNvPr id="19" name="Content Placeholder 3"/>
          <p:cNvSpPr>
            <a:spLocks noGrp="1"/>
          </p:cNvSpPr>
          <p:nvPr>
            <p:ph sz="half" idx="19"/>
          </p:nvPr>
        </p:nvSpPr>
        <p:spPr>
          <a:xfrm>
            <a:off x="4407641" y="7499928"/>
            <a:ext cx="7822777" cy="1803862"/>
          </a:xfrm>
          <a:prstGeom prst="roundRect">
            <a:avLst/>
          </a:prstGeom>
          <a:solidFill>
            <a:schemeClr val="bg2">
              <a:lumMod val="20000"/>
              <a:lumOff val="80000"/>
            </a:schemeClr>
          </a:solidFill>
          <a:ln w="9525">
            <a:solidFill>
              <a:schemeClr val="bg2"/>
            </a:solidFill>
            <a:miter lim="800000"/>
            <a:headEnd/>
            <a:tailEnd/>
          </a:ln>
        </p:spPr>
        <p:txBody>
          <a:bodyPr lIns="319809" tIns="63966" rIns="63966" bIns="63966">
            <a:noAutofit/>
          </a:bodyPr>
          <a:lstStyle>
            <a:lvl1pPr marL="322031" indent="-322031" algn="l" rtl="0" fontAlgn="base">
              <a:lnSpc>
                <a:spcPct val="90000"/>
              </a:lnSpc>
              <a:spcBef>
                <a:spcPts val="840"/>
              </a:spcBef>
              <a:spcAft>
                <a:spcPct val="0"/>
              </a:spcAft>
              <a:buClr>
                <a:schemeClr val="bg2"/>
              </a:buClr>
              <a:defRPr lang="en-US" sz="2800" kern="1200" smtClean="0">
                <a:solidFill>
                  <a:schemeClr val="tx1"/>
                </a:solidFill>
                <a:latin typeface="+mn-lt"/>
                <a:ea typeface="+mn-ea"/>
                <a:cs typeface="+mn-cs"/>
              </a:defRPr>
            </a:lvl1pPr>
            <a:lvl2pPr marL="801746" indent="-326473" algn="l" rtl="0" fontAlgn="base">
              <a:lnSpc>
                <a:spcPct val="90000"/>
              </a:lnSpc>
              <a:spcBef>
                <a:spcPts val="840"/>
              </a:spcBef>
              <a:spcAft>
                <a:spcPct val="0"/>
              </a:spcAft>
              <a:buClr>
                <a:schemeClr val="bg2"/>
              </a:buClr>
              <a:defRPr lang="en-US" sz="2800" kern="1200" smtClean="0">
                <a:solidFill>
                  <a:schemeClr val="tx1"/>
                </a:solidFill>
                <a:latin typeface="+mn-lt"/>
                <a:ea typeface="+mn-ea"/>
                <a:cs typeface="+mn-cs"/>
              </a:defRPr>
            </a:lvl2pPr>
            <a:lvl3pPr algn="l" rtl="0" fontAlgn="base">
              <a:spcAft>
                <a:spcPct val="0"/>
              </a:spcAft>
              <a:defRPr lang="en-US" sz="2800" kern="1200" smtClean="0">
                <a:solidFill>
                  <a:schemeClr val="tx1"/>
                </a:solidFill>
                <a:latin typeface="+mn-lt"/>
                <a:ea typeface="+mn-ea"/>
                <a:cs typeface="+mn-cs"/>
              </a:defRPr>
            </a:lvl3pPr>
            <a:lvl4pPr algn="l" rtl="0" fontAlgn="base">
              <a:spcAft>
                <a:spcPct val="0"/>
              </a:spcAft>
              <a:defRPr lang="en-US" sz="2800" kern="1200" smtClean="0">
                <a:solidFill>
                  <a:schemeClr val="tx1"/>
                </a:solidFill>
                <a:latin typeface="+mn-lt"/>
                <a:ea typeface="+mn-ea"/>
                <a:cs typeface="+mn-cs"/>
              </a:defRPr>
            </a:lvl4pPr>
            <a:lvl5pPr algn="l" rtl="0" fontAlgn="base">
              <a:spcAft>
                <a:spcPct val="0"/>
              </a:spcAft>
              <a:defRPr lang="en-US" sz="2800" kern="1200">
                <a:solidFill>
                  <a:schemeClr val="tx1"/>
                </a:solidFill>
                <a:latin typeface="+mn-lt"/>
                <a:ea typeface="+mn-ea"/>
                <a:cs typeface="+mn-cs"/>
              </a:defRPr>
            </a:lvl5pPr>
            <a:lvl6pPr>
              <a:defRPr sz="2500"/>
            </a:lvl6pPr>
            <a:lvl7pPr>
              <a:defRPr sz="2500"/>
            </a:lvl7pPr>
            <a:lvl8pPr>
              <a:defRPr sz="2500"/>
            </a:lvl8pPr>
            <a:lvl9pPr>
              <a:defRPr sz="2500"/>
            </a:lvl9pPr>
          </a:lstStyle>
          <a:p>
            <a:pPr lvl="0"/>
            <a:r>
              <a:rPr lang="en-US"/>
              <a:t>Edit Master text styles</a:t>
            </a:r>
          </a:p>
          <a:p>
            <a:pPr lvl="1"/>
            <a:r>
              <a:rPr lang="en-US"/>
              <a:t>Second level</a:t>
            </a:r>
          </a:p>
        </p:txBody>
      </p:sp>
      <p:sp>
        <p:nvSpPr>
          <p:cNvPr id="20" name="Text Placeholder 10"/>
          <p:cNvSpPr>
            <a:spLocks noGrp="1"/>
          </p:cNvSpPr>
          <p:nvPr>
            <p:ph type="body" sz="quarter" idx="20"/>
          </p:nvPr>
        </p:nvSpPr>
        <p:spPr>
          <a:xfrm>
            <a:off x="413388" y="7532357"/>
            <a:ext cx="4366960" cy="1558399"/>
          </a:xfrm>
          <a:prstGeom prst="rightArrow">
            <a:avLst>
              <a:gd name="adj1" fmla="val 69551"/>
              <a:gd name="adj2" fmla="val 50000"/>
            </a:avLst>
          </a:prstGeom>
          <a:solidFill>
            <a:schemeClr val="bg2"/>
          </a:solidFill>
          <a:ln w="38100">
            <a:solidFill>
              <a:schemeClr val="bg1"/>
            </a:solidFill>
          </a:ln>
          <a:effectLst>
            <a:outerShdw blurRad="50800" dist="38100" dir="5400000" algn="t" rotWithShape="0">
              <a:prstClr val="black">
                <a:alpha val="40000"/>
              </a:prstClr>
            </a:outerShdw>
          </a:effectLst>
        </p:spPr>
        <p:txBody>
          <a:bodyPr lIns="127924" anchor="ctr">
            <a:noAutofit/>
          </a:bodyPr>
          <a:lstStyle>
            <a:lvl1pPr marL="0" indent="0" algn="r">
              <a:lnSpc>
                <a:spcPct val="90000"/>
              </a:lnSpc>
              <a:buFontTx/>
              <a:buNone/>
              <a:defRPr sz="3100" b="1">
                <a:solidFill>
                  <a:schemeClr val="bg1"/>
                </a:solidFill>
              </a:defRPr>
            </a:lvl1pPr>
          </a:lstStyle>
          <a:p>
            <a:pPr lvl="0"/>
            <a:r>
              <a:rPr lang="en-US"/>
              <a:t>Edit Master text styles</a:t>
            </a:r>
          </a:p>
        </p:txBody>
      </p:sp>
      <p:sp>
        <p:nvSpPr>
          <p:cNvPr id="6" name="Date Placeholder 5"/>
          <p:cNvSpPr>
            <a:spLocks noGrp="1"/>
          </p:cNvSpPr>
          <p:nvPr>
            <p:ph type="dt" sz="half" idx="21"/>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7" name="Footer Placeholder 6"/>
          <p:cNvSpPr>
            <a:spLocks noGrp="1"/>
          </p:cNvSpPr>
          <p:nvPr>
            <p:ph type="ftr" sz="quarter" idx="22"/>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8" name="Slide Number Placeholder 7"/>
          <p:cNvSpPr>
            <a:spLocks noGrp="1"/>
          </p:cNvSpPr>
          <p:nvPr>
            <p:ph type="sldNum" sz="quarter" idx="23"/>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559257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a:t>Click to edit Master title style</a:t>
            </a:r>
            <a:endParaRPr lang="en-US" dirty="0"/>
          </a:p>
        </p:txBody>
      </p:sp>
      <p:sp>
        <p:nvSpPr>
          <p:cNvPr id="4" name="Date Placeholder 3"/>
          <p:cNvSpPr>
            <a:spLocks noGrp="1"/>
          </p:cNvSpPr>
          <p:nvPr>
            <p:ph type="dt" sz="half" idx="10"/>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5" name="Footer Placeholder 4"/>
          <p:cNvSpPr>
            <a:spLocks noGrp="1"/>
          </p:cNvSpPr>
          <p:nvPr>
            <p:ph type="ftr" sz="quarter" idx="11"/>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7" name="Slide Number Placeholder 6"/>
          <p:cNvSpPr>
            <a:spLocks noGrp="1"/>
          </p:cNvSpPr>
          <p:nvPr>
            <p:ph type="sldNum" sz="quarter" idx="12"/>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1667215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Title and Sub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a:t>Click to edit Master title style</a:t>
            </a:r>
            <a:endParaRPr lang="en-US" dirty="0"/>
          </a:p>
        </p:txBody>
      </p:sp>
      <p:sp>
        <p:nvSpPr>
          <p:cNvPr id="7" name="Text Placeholder 12"/>
          <p:cNvSpPr>
            <a:spLocks noGrp="1"/>
          </p:cNvSpPr>
          <p:nvPr>
            <p:ph type="body" sz="quarter" idx="18" hasCustomPrompt="1"/>
            <p:custDataLst>
              <p:tags r:id="rId2"/>
            </p:custDataLst>
          </p:nvPr>
        </p:nvSpPr>
        <p:spPr>
          <a:xfrm>
            <a:off x="1163709" y="1433079"/>
            <a:ext cx="11083163" cy="942329"/>
          </a:xfrm>
          <a:noFill/>
          <a:ln w="9525">
            <a:noFill/>
            <a:miter lim="800000"/>
            <a:headEnd/>
            <a:tailEnd/>
          </a:ln>
        </p:spPr>
        <p:txBody>
          <a:bodyPr anchor="ctr" anchorCtr="0">
            <a:noAutofit/>
          </a:bodyPr>
          <a:lstStyle>
            <a:lvl1pPr marL="0" indent="0" algn="ctr">
              <a:lnSpc>
                <a:spcPct val="90000"/>
              </a:lnSpc>
              <a:spcBef>
                <a:spcPts val="0"/>
              </a:spcBef>
              <a:buNone/>
              <a:defRPr kumimoji="0" lang="en-US" sz="39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4" name="Date Placeholder 3"/>
          <p:cNvSpPr>
            <a:spLocks noGrp="1"/>
          </p:cNvSpPr>
          <p:nvPr>
            <p:ph type="dt" sz="half" idx="19"/>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5" name="Footer Placeholder 4"/>
          <p:cNvSpPr>
            <a:spLocks noGrp="1"/>
          </p:cNvSpPr>
          <p:nvPr>
            <p:ph type="ftr" sz="quarter" idx="20"/>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9" name="Slide Number Placeholder 8"/>
          <p:cNvSpPr>
            <a:spLocks noGrp="1"/>
          </p:cNvSpPr>
          <p:nvPr>
            <p:ph type="sldNum" sz="quarter" idx="21"/>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4216953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p:cSld name="High Title">
    <p:spTree>
      <p:nvGrpSpPr>
        <p:cNvPr id="1" name=""/>
        <p:cNvGrpSpPr/>
        <p:nvPr/>
      </p:nvGrpSpPr>
      <p:grpSpPr>
        <a:xfrm>
          <a:off x="0" y="0"/>
          <a:ext cx="0" cy="0"/>
          <a:chOff x="0" y="0"/>
          <a:chExt cx="0" cy="0"/>
        </a:xfrm>
      </p:grpSpPr>
      <p:cxnSp>
        <p:nvCxnSpPr>
          <p:cNvPr id="11" name="Straight Connector 10"/>
          <p:cNvCxnSpPr/>
          <p:nvPr/>
        </p:nvCxnSpPr>
        <p:spPr>
          <a:xfrm>
            <a:off x="1157397" y="808195"/>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custDataLst>
              <p:tags r:id="rId1"/>
            </p:custDataLst>
          </p:nvPr>
        </p:nvSpPr>
        <p:spPr>
          <a:xfrm>
            <a:off x="1175712" y="181483"/>
            <a:ext cx="11054715" cy="653898"/>
          </a:xfrm>
        </p:spPr>
        <p:txBody>
          <a:bodyPr/>
          <a:lstStyle/>
          <a:p>
            <a:r>
              <a:rPr lang="en-US"/>
              <a:t>Click to edit Master title style</a:t>
            </a:r>
            <a:endParaRPr lang="en-US" dirty="0"/>
          </a:p>
        </p:txBody>
      </p:sp>
      <p:sp>
        <p:nvSpPr>
          <p:cNvPr id="3" name="Content Placeholder 2"/>
          <p:cNvSpPr>
            <a:spLocks noGrp="1"/>
          </p:cNvSpPr>
          <p:nvPr>
            <p:ph idx="1"/>
            <p:custDataLst>
              <p:tags r:id="rId2"/>
            </p:custDataLst>
          </p:nvPr>
        </p:nvSpPr>
        <p:spPr>
          <a:xfrm>
            <a:off x="1175704" y="995680"/>
            <a:ext cx="11054714" cy="81076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6343"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5" name="Footer Placeholder 4"/>
          <p:cNvSpPr>
            <a:spLocks noGrp="1"/>
          </p:cNvSpPr>
          <p:nvPr>
            <p:ph type="ftr" sz="quarter" idx="11"/>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6" name="Slide Number Placeholder 5"/>
          <p:cNvSpPr>
            <a:spLocks noGrp="1"/>
          </p:cNvSpPr>
          <p:nvPr>
            <p:ph type="sldNum" sz="quarter" idx="12"/>
          </p:nvPr>
        </p:nvSpPr>
        <p:spPr>
          <a:xfrm>
            <a:off x="12379126" y="9228806"/>
            <a:ext cx="315792" cy="372396"/>
          </a:xfrm>
        </p:spPr>
        <p:txBody>
          <a:bodyPr/>
          <a:lstStyle>
            <a:lvl1pPr>
              <a:defRPr/>
            </a:lvl1pPr>
          </a:lstStyle>
          <a:p>
            <a:pPr>
              <a:defRPr/>
            </a:pPr>
            <a:fld id="{F3FA65B6-EF10-4AED-956B-704B6D2F00F2}" type="slidenum">
              <a:rPr lang="en-US" smtClean="0">
                <a:solidFill>
                  <a:prstClr val="black"/>
                </a:solidFill>
              </a:rPr>
              <a:pPr>
                <a:defRPr/>
              </a:pPr>
              <a:t>‹#›</a:t>
            </a:fld>
            <a:endParaRPr lang="en-US" dirty="0">
              <a:solidFill>
                <a:prstClr val="black"/>
              </a:solidFill>
            </a:endParaRPr>
          </a:p>
        </p:txBody>
      </p:sp>
      <p:pic>
        <p:nvPicPr>
          <p:cNvPr id="10" name="Picture 2"/>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36343"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34610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p:cSld name="High Title wide content">
    <p:spTree>
      <p:nvGrpSpPr>
        <p:cNvPr id="1" name=""/>
        <p:cNvGrpSpPr/>
        <p:nvPr/>
      </p:nvGrpSpPr>
      <p:grpSpPr>
        <a:xfrm>
          <a:off x="0" y="0"/>
          <a:ext cx="0" cy="0"/>
          <a:chOff x="0" y="0"/>
          <a:chExt cx="0" cy="0"/>
        </a:xfrm>
      </p:grpSpPr>
      <p:cxnSp>
        <p:nvCxnSpPr>
          <p:cNvPr id="11" name="Straight Connector 10"/>
          <p:cNvCxnSpPr/>
          <p:nvPr/>
        </p:nvCxnSpPr>
        <p:spPr>
          <a:xfrm>
            <a:off x="1157397" y="808195"/>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custDataLst>
              <p:tags r:id="rId1"/>
            </p:custDataLst>
          </p:nvPr>
        </p:nvSpPr>
        <p:spPr>
          <a:xfrm>
            <a:off x="1175712" y="181483"/>
            <a:ext cx="11054715" cy="653898"/>
          </a:xfrm>
        </p:spPr>
        <p:txBody>
          <a:bodyPr/>
          <a:lstStyle/>
          <a:p>
            <a:r>
              <a:rPr lang="en-US"/>
              <a:t>Click to edit Master title style</a:t>
            </a:r>
          </a:p>
        </p:txBody>
      </p:sp>
      <p:sp>
        <p:nvSpPr>
          <p:cNvPr id="3" name="Content Placeholder 2"/>
          <p:cNvSpPr>
            <a:spLocks noGrp="1"/>
          </p:cNvSpPr>
          <p:nvPr>
            <p:ph idx="1"/>
            <p:custDataLst>
              <p:tags r:id="rId2"/>
            </p:custDataLst>
          </p:nvPr>
        </p:nvSpPr>
        <p:spPr>
          <a:xfrm>
            <a:off x="277437" y="995680"/>
            <a:ext cx="12264890" cy="81076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77438" y="3"/>
            <a:ext cx="715109" cy="880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REMOVE SLIDE # BEFORE SEND TO WORD</a:t>
            </a:r>
            <a:endParaRPr lang="en-US" dirty="0">
              <a:solidFill>
                <a:prstClr val="black"/>
              </a:solidFill>
              <a:latin typeface="Arial" charset="0"/>
              <a:ea typeface="Arial Unicode MS" pitchFamily="34" charset="-128"/>
              <a:cs typeface="Arial" charset="0"/>
            </a:endParaRPr>
          </a:p>
        </p:txBody>
      </p:sp>
      <p:sp>
        <p:nvSpPr>
          <p:cNvPr id="5" name="Footer Placeholder 4"/>
          <p:cNvSpPr>
            <a:spLocks noGrp="1"/>
          </p:cNvSpPr>
          <p:nvPr>
            <p:ph type="ftr" sz="quarter" idx="11"/>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6" name="Slide Number Placeholder 5"/>
          <p:cNvSpPr>
            <a:spLocks noGrp="1"/>
          </p:cNvSpPr>
          <p:nvPr>
            <p:ph type="sldNum" sz="quarter" idx="12"/>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4364482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hdr="0" dt="0"/>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p:cSld name="Moderately High Title">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1175712" y="181484"/>
            <a:ext cx="11054715" cy="952774"/>
          </a:xfrm>
        </p:spPr>
        <p:txBody>
          <a:bodyPr/>
          <a:lstStyle/>
          <a:p>
            <a:r>
              <a:rPr lang="en-US"/>
              <a:t>Click to edit Master title style</a:t>
            </a:r>
          </a:p>
        </p:txBody>
      </p:sp>
      <p:sp>
        <p:nvSpPr>
          <p:cNvPr id="3" name="Content Placeholder 2"/>
          <p:cNvSpPr>
            <a:spLocks noGrp="1"/>
          </p:cNvSpPr>
          <p:nvPr>
            <p:ph idx="1"/>
            <p:custDataLst>
              <p:tags r:id="rId2"/>
            </p:custDataLst>
          </p:nvPr>
        </p:nvSpPr>
        <p:spPr>
          <a:xfrm>
            <a:off x="1175704" y="1310549"/>
            <a:ext cx="11054714" cy="779281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p:cNvCxnSpPr/>
          <p:nvPr/>
        </p:nvCxnSpPr>
        <p:spPr>
          <a:xfrm>
            <a:off x="1157397" y="1134258"/>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6343"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5" name="Footer Placeholder 4"/>
          <p:cNvSpPr>
            <a:spLocks noGrp="1"/>
          </p:cNvSpPr>
          <p:nvPr>
            <p:ph type="ftr" sz="quarter" idx="11"/>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6" name="Slide Number Placeholder 5"/>
          <p:cNvSpPr>
            <a:spLocks noGrp="1"/>
          </p:cNvSpPr>
          <p:nvPr>
            <p:ph type="sldNum" sz="quarter" idx="12"/>
          </p:nvPr>
        </p:nvSpPr>
        <p:spPr>
          <a:xfrm>
            <a:off x="12379126" y="9228806"/>
            <a:ext cx="315792" cy="372396"/>
          </a:xfrm>
        </p:spPr>
        <p:txBody>
          <a:bodyPr/>
          <a:lstStyle>
            <a:lvl1pPr>
              <a:defRPr/>
            </a:lvl1pPr>
          </a:lstStyle>
          <a:p>
            <a:pPr>
              <a:defRPr/>
            </a:pPr>
            <a:fld id="{F3FA65B6-EF10-4AED-956B-704B6D2F00F2}" type="slidenum">
              <a:rPr lang="en-US" smtClean="0">
                <a:solidFill>
                  <a:prstClr val="black"/>
                </a:solidFill>
              </a:rPr>
              <a:pPr>
                <a:defRPr/>
              </a:pPr>
              <a:t>‹#›</a:t>
            </a:fld>
            <a:endParaRPr lang="en-US" dirty="0">
              <a:solidFill>
                <a:prstClr val="black"/>
              </a:solidFill>
            </a:endParaRPr>
          </a:p>
        </p:txBody>
      </p:sp>
      <p:pic>
        <p:nvPicPr>
          <p:cNvPr id="10" name="Picture 2"/>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36343"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04602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Low Title">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1164589" y="1847320"/>
            <a:ext cx="11065828" cy="72560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p:nvCxnSpPr>
        <p:spPr>
          <a:xfrm>
            <a:off x="1157397" y="157178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1"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6343"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Date Placeholder 1"/>
          <p:cNvSpPr>
            <a:spLocks noGrp="1"/>
          </p:cNvSpPr>
          <p:nvPr>
            <p:ph type="dt" sz="half" idx="10"/>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5" name="Footer Placeholder 4"/>
          <p:cNvSpPr>
            <a:spLocks noGrp="1"/>
          </p:cNvSpPr>
          <p:nvPr>
            <p:ph type="ftr" sz="quarter" idx="11"/>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Standards Essentials - What Is New &amp; Exciting</a:t>
            </a:r>
            <a:endParaRPr lang="en-US">
              <a:solidFill>
                <a:prstClr val="black"/>
              </a:solidFill>
              <a:latin typeface="Arial" charset="0"/>
              <a:ea typeface="Arial Unicode MS" pitchFamily="34" charset="-128"/>
              <a:cs typeface="Arial" charset="0"/>
            </a:endParaRPr>
          </a:p>
        </p:txBody>
      </p:sp>
      <p:sp>
        <p:nvSpPr>
          <p:cNvPr id="6" name="Slide Number Placeholder 5"/>
          <p:cNvSpPr>
            <a:spLocks noGrp="1"/>
          </p:cNvSpPr>
          <p:nvPr>
            <p:ph type="sldNum" sz="quarter" idx="12"/>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
        <p:nvSpPr>
          <p:cNvPr id="8" name="Title 7"/>
          <p:cNvSpPr>
            <a:spLocks noGrp="1"/>
          </p:cNvSpPr>
          <p:nvPr>
            <p:ph type="title"/>
          </p:nvPr>
        </p:nvSpPr>
        <p:spPr>
          <a:xfrm>
            <a:off x="1157406" y="132876"/>
            <a:ext cx="11073021" cy="1337729"/>
          </a:xfrm>
        </p:spPr>
        <p:txBody>
          <a:bodyPr/>
          <a:lstStyle/>
          <a:p>
            <a:r>
              <a:rPr lang="en-US"/>
              <a:t>Click to edit Master title style</a:t>
            </a:r>
            <a:endParaRPr lang="en-US" dirty="0"/>
          </a:p>
        </p:txBody>
      </p:sp>
      <p:cxnSp>
        <p:nvCxnSpPr>
          <p:cNvPr id="9" name="Straight Connector 8"/>
          <p:cNvCxnSpPr/>
          <p:nvPr userDrawn="1"/>
        </p:nvCxnSpPr>
        <p:spPr>
          <a:xfrm>
            <a:off x="1157397" y="157178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0" name="Picture 2"/>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36343"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21946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p:cSld name="Low Title and Subtitle">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4589" y="2868207"/>
            <a:ext cx="11065828" cy="62351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hasCustomPrompt="1"/>
          </p:nvPr>
        </p:nvSpPr>
        <p:spPr>
          <a:xfrm>
            <a:off x="1159392" y="1"/>
            <a:ext cx="11071028" cy="1571780"/>
          </a:xfrm>
        </p:spPr>
        <p:txBody>
          <a:bodyPr/>
          <a:lstStyle>
            <a:lvl1pPr>
              <a:defRPr/>
            </a:lvl1pPr>
          </a:lstStyle>
          <a:p>
            <a:r>
              <a:rPr lang="en-US" dirty="0"/>
              <a:t>For use with two-line </a:t>
            </a:r>
            <a:br>
              <a:rPr lang="en-US" dirty="0"/>
            </a:br>
            <a:r>
              <a:rPr lang="en-US" dirty="0"/>
              <a:t>titles</a:t>
            </a:r>
          </a:p>
        </p:txBody>
      </p:sp>
      <p:cxnSp>
        <p:nvCxnSpPr>
          <p:cNvPr id="7" name="Straight Connector 6"/>
          <p:cNvCxnSpPr/>
          <p:nvPr/>
        </p:nvCxnSpPr>
        <p:spPr>
          <a:xfrm>
            <a:off x="1157397" y="157178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1"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6343"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Placeholder 12"/>
          <p:cNvSpPr>
            <a:spLocks noGrp="1"/>
          </p:cNvSpPr>
          <p:nvPr>
            <p:ph type="body" sz="quarter" idx="18" hasCustomPrompt="1"/>
          </p:nvPr>
        </p:nvSpPr>
        <p:spPr>
          <a:xfrm>
            <a:off x="1163709" y="1757172"/>
            <a:ext cx="11083163" cy="942329"/>
          </a:xfrm>
          <a:noFill/>
          <a:ln w="9525">
            <a:noFill/>
            <a:miter lim="800000"/>
            <a:headEnd/>
            <a:tailEnd/>
          </a:ln>
        </p:spPr>
        <p:txBody>
          <a:bodyPr anchor="ctr" anchorCtr="0">
            <a:noAutofit/>
          </a:bodyPr>
          <a:lstStyle>
            <a:lvl1pPr marL="0" indent="0" algn="ctr">
              <a:lnSpc>
                <a:spcPct val="90000"/>
              </a:lnSpc>
              <a:spcBef>
                <a:spcPts val="0"/>
              </a:spcBef>
              <a:buNone/>
              <a:defRPr kumimoji="0" lang="en-US" sz="39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up to two lines</a:t>
            </a:r>
          </a:p>
        </p:txBody>
      </p:sp>
      <p:sp>
        <p:nvSpPr>
          <p:cNvPr id="5" name="Date Placeholder 4"/>
          <p:cNvSpPr>
            <a:spLocks noGrp="1"/>
          </p:cNvSpPr>
          <p:nvPr>
            <p:ph type="dt" sz="half" idx="19"/>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6" name="Footer Placeholder 5"/>
          <p:cNvSpPr>
            <a:spLocks noGrp="1"/>
          </p:cNvSpPr>
          <p:nvPr>
            <p:ph type="ftr" sz="quarter" idx="20"/>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16" name="Slide Number Placeholder 15"/>
          <p:cNvSpPr>
            <a:spLocks noGrp="1"/>
          </p:cNvSpPr>
          <p:nvPr>
            <p:ph type="sldNum" sz="quarter" idx="21"/>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cxnSp>
        <p:nvCxnSpPr>
          <p:cNvPr id="10" name="Straight Connector 9"/>
          <p:cNvCxnSpPr/>
          <p:nvPr userDrawn="1"/>
        </p:nvCxnSpPr>
        <p:spPr>
          <a:xfrm>
            <a:off x="1157397" y="157178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3" name="Picture 2"/>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6343"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userDrawn="1"/>
        </p:nvSpPr>
        <p:spPr>
          <a:xfrm>
            <a:off x="5302001" y="4542069"/>
            <a:ext cx="2197615" cy="517065"/>
          </a:xfrm>
          <a:prstGeom prst="rect">
            <a:avLst/>
          </a:prstGeom>
        </p:spPr>
        <p:txBody>
          <a:bodyPr wrap="none" lIns="127924" tIns="63966" rIns="127924" bIns="63966">
            <a:spAutoFit/>
          </a:bodyPr>
          <a:lstStyle/>
          <a:p>
            <a:pPr defTabSz="913851" fontAlgn="base">
              <a:spcBef>
                <a:spcPct val="0"/>
              </a:spcBef>
              <a:spcAft>
                <a:spcPct val="0"/>
              </a:spcAft>
            </a:pPr>
            <a:r>
              <a:rPr lang="en-US" altLang="en-US" dirty="0">
                <a:solidFill>
                  <a:prstClr val="black"/>
                </a:solidFill>
                <a:latin typeface="Arial" charset="0"/>
                <a:ea typeface="Arial Unicode MS" pitchFamily="34" charset="-128"/>
                <a:cs typeface="Arial" charset="0"/>
              </a:rPr>
              <a:t> — Air-cooled</a:t>
            </a:r>
            <a:endParaRPr lang="en-US" dirty="0">
              <a:solidFill>
                <a:prstClr val="black"/>
              </a:solidFill>
              <a:latin typeface="Arial" charset="0"/>
              <a:ea typeface="Arial Unicode MS" pitchFamily="34" charset="-128"/>
              <a:cs typeface="Arial" charset="0"/>
            </a:endParaRPr>
          </a:p>
        </p:txBody>
      </p:sp>
    </p:spTree>
    <p:extLst>
      <p:ext uri="{BB962C8B-B14F-4D97-AF65-F5344CB8AC3E}">
        <p14:creationId xmlns:p14="http://schemas.microsoft.com/office/powerpoint/2010/main" val="2183134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p:cSld name="Low Title and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4733925" y="1912140"/>
            <a:ext cx="7496493" cy="7266368"/>
          </a:xfrm>
        </p:spPr>
        <p:txBody>
          <a:bodyPr>
            <a:normAutofit/>
          </a:bodyPr>
          <a:lstStyle>
            <a:lvl1pPr>
              <a:defRPr sz="3100"/>
            </a:lvl1pPr>
            <a:lvl2pPr>
              <a:defRPr sz="3100"/>
            </a:lvl2pPr>
            <a:lvl3pPr>
              <a:defRPr sz="3100"/>
            </a:lvl3pPr>
            <a:lvl4pPr>
              <a:defRPr sz="3100"/>
            </a:lvl4pPr>
            <a:lvl5pPr>
              <a:defRPr sz="3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hasCustomPrompt="1"/>
            <p:custDataLst>
              <p:tags r:id="rId2"/>
            </p:custDataLst>
          </p:nvPr>
        </p:nvSpPr>
        <p:spPr>
          <a:xfrm>
            <a:off x="1171476" y="0"/>
            <a:ext cx="11058951" cy="1571780"/>
          </a:xfrm>
        </p:spPr>
        <p:txBody>
          <a:bodyPr/>
          <a:lstStyle>
            <a:lvl1pPr>
              <a:defRPr/>
            </a:lvl1pPr>
          </a:lstStyle>
          <a:p>
            <a:r>
              <a:rPr lang="en-US" dirty="0"/>
              <a:t>For use with two-line </a:t>
            </a:r>
            <a:br>
              <a:rPr lang="en-US" dirty="0"/>
            </a:br>
            <a:r>
              <a:rPr lang="en-US" dirty="0"/>
              <a:t>titles</a:t>
            </a:r>
          </a:p>
        </p:txBody>
      </p:sp>
      <p:cxnSp>
        <p:nvCxnSpPr>
          <p:cNvPr id="7" name="Straight Connector 6"/>
          <p:cNvCxnSpPr/>
          <p:nvPr/>
        </p:nvCxnSpPr>
        <p:spPr>
          <a:xfrm>
            <a:off x="1157397" y="157178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1"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6343"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ontent Placeholder 5"/>
          <p:cNvSpPr>
            <a:spLocks noGrp="1"/>
          </p:cNvSpPr>
          <p:nvPr>
            <p:ph sz="quarter" idx="13"/>
            <p:custDataLst>
              <p:tags r:id="rId3"/>
            </p:custDataLst>
          </p:nvPr>
        </p:nvSpPr>
        <p:spPr>
          <a:xfrm>
            <a:off x="413385" y="1794656"/>
            <a:ext cx="3947160" cy="4847273"/>
          </a:xfrm>
          <a:solidFill>
            <a:srgbClr val="EEF5DD"/>
          </a:solidFill>
          <a:ln w="19050" cap="flat" cmpd="sng" algn="ctr">
            <a:solidFill>
              <a:srgbClr val="B6DA5C"/>
            </a:solidFill>
            <a:prstDash val="solid"/>
            <a:miter lim="800000"/>
            <a:headEnd type="none" w="med" len="med"/>
            <a:tailEnd type="none" w="med" len="med"/>
          </a:ln>
        </p:spPr>
        <p:txBody>
          <a:bodyPr vert="horz" lIns="127924" rIns="63966" bIns="255847" anchor="ctr" anchorCtr="0">
            <a:normAutofit/>
          </a:bodyPr>
          <a:lstStyle>
            <a:lvl1pPr marL="0" indent="0" algn="ctr">
              <a:lnSpc>
                <a:spcPct val="100000"/>
              </a:lnSpc>
              <a:spcBef>
                <a:spcPct val="0"/>
              </a:spcBef>
              <a:spcAft>
                <a:spcPct val="0"/>
              </a:spcAft>
              <a:buNone/>
              <a:defRPr sz="2800" b="0">
                <a:solidFill>
                  <a:schemeClr val="accent1"/>
                </a:solidFill>
                <a:latin typeface="Segoe UI"/>
              </a:defRPr>
            </a:lvl1pPr>
            <a:lvl2pPr marL="397543" indent="-397543" algn="l">
              <a:lnSpc>
                <a:spcPct val="100000"/>
              </a:lnSpc>
              <a:spcBef>
                <a:spcPct val="0"/>
              </a:spcBef>
              <a:spcAft>
                <a:spcPct val="0"/>
              </a:spcAft>
              <a:defRPr sz="2800" b="0">
                <a:solidFill>
                  <a:schemeClr val="accent1"/>
                </a:solidFill>
                <a:latin typeface="Segoe UI"/>
              </a:defRPr>
            </a:lvl2pPr>
            <a:lvl3pPr marL="724014" indent="-326473" algn="l">
              <a:lnSpc>
                <a:spcPct val="100000"/>
              </a:lnSpc>
              <a:spcBef>
                <a:spcPct val="0"/>
              </a:spcBef>
              <a:spcAft>
                <a:spcPct val="0"/>
              </a:spcAft>
              <a:defRPr sz="2800" b="0">
                <a:solidFill>
                  <a:schemeClr val="accent1"/>
                </a:solidFill>
                <a:latin typeface="Segoe UI"/>
              </a:defRPr>
            </a:lvl3pPr>
            <a:lvl4pPr marL="966091" indent="-242080" algn="l">
              <a:lnSpc>
                <a:spcPct val="100000"/>
              </a:lnSpc>
              <a:spcBef>
                <a:spcPct val="0"/>
              </a:spcBef>
              <a:spcAft>
                <a:spcPct val="0"/>
              </a:spcAft>
              <a:defRPr sz="2800" b="0">
                <a:solidFill>
                  <a:schemeClr val="accent1"/>
                </a:solidFill>
                <a:latin typeface="Segoe UI"/>
              </a:defRPr>
            </a:lvl4pPr>
            <a:lvl5pPr marL="1279236" indent="-313146" algn="l">
              <a:lnSpc>
                <a:spcPct val="100000"/>
              </a:lnSpc>
              <a:spcBef>
                <a:spcPct val="0"/>
              </a:spcBef>
              <a:spcAft>
                <a:spcPct val="0"/>
              </a:spcAft>
              <a:defRPr sz="2800" b="0">
                <a:solidFill>
                  <a:schemeClr val="accent1"/>
                </a:solidFill>
                <a:latin typeface="Segoe UI"/>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4"/>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5" name="Footer Placeholder 4"/>
          <p:cNvSpPr>
            <a:spLocks noGrp="1"/>
          </p:cNvSpPr>
          <p:nvPr>
            <p:ph type="ftr" sz="quarter" idx="15"/>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6" name="Slide Number Placeholder 5"/>
          <p:cNvSpPr>
            <a:spLocks noGrp="1"/>
          </p:cNvSpPr>
          <p:nvPr>
            <p:ph type="sldNum" sz="quarter" idx="16"/>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cxnSp>
        <p:nvCxnSpPr>
          <p:cNvPr id="10" name="Straight Connector 9"/>
          <p:cNvCxnSpPr/>
          <p:nvPr userDrawn="1"/>
        </p:nvCxnSpPr>
        <p:spPr>
          <a:xfrm>
            <a:off x="1157397" y="157178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3" name="Picture 2"/>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36343"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03060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p:cSld name="Low Title, Subtitle, and Graphic">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3925" y="3143685"/>
            <a:ext cx="7496493" cy="6034822"/>
          </a:xfrm>
        </p:spPr>
        <p:txBody>
          <a:bodyPr>
            <a:normAutofit/>
          </a:bodyPr>
          <a:lstStyle>
            <a:lvl1pPr>
              <a:defRPr sz="3100"/>
            </a:lvl1pPr>
            <a:lvl2pPr>
              <a:defRPr sz="3100"/>
            </a:lvl2pPr>
            <a:lvl3pPr>
              <a:defRPr sz="3100"/>
            </a:lvl3pPr>
            <a:lvl4pPr>
              <a:defRPr sz="3100"/>
            </a:lvl4pPr>
            <a:lvl5pPr>
              <a:defRPr sz="3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hasCustomPrompt="1"/>
          </p:nvPr>
        </p:nvSpPr>
        <p:spPr>
          <a:xfrm>
            <a:off x="1157406" y="1"/>
            <a:ext cx="11073021" cy="1571780"/>
          </a:xfrm>
        </p:spPr>
        <p:txBody>
          <a:bodyPr/>
          <a:lstStyle>
            <a:lvl1pPr>
              <a:defRPr/>
            </a:lvl1pPr>
          </a:lstStyle>
          <a:p>
            <a:r>
              <a:rPr lang="en-US" dirty="0"/>
              <a:t>For use with two-line </a:t>
            </a:r>
            <a:br>
              <a:rPr lang="en-US" dirty="0"/>
            </a:br>
            <a:r>
              <a:rPr lang="en-US" dirty="0"/>
              <a:t>titles</a:t>
            </a:r>
          </a:p>
        </p:txBody>
      </p:sp>
      <p:cxnSp>
        <p:nvCxnSpPr>
          <p:cNvPr id="7" name="Straight Connector 6"/>
          <p:cNvCxnSpPr/>
          <p:nvPr/>
        </p:nvCxnSpPr>
        <p:spPr>
          <a:xfrm>
            <a:off x="1157397" y="157178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1"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6343"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ontent Placeholder 5"/>
          <p:cNvSpPr>
            <a:spLocks noGrp="1"/>
          </p:cNvSpPr>
          <p:nvPr>
            <p:ph sz="quarter" idx="13"/>
            <p:custDataLst>
              <p:tags r:id="rId1"/>
            </p:custDataLst>
          </p:nvPr>
        </p:nvSpPr>
        <p:spPr>
          <a:xfrm>
            <a:off x="413385" y="1794656"/>
            <a:ext cx="3947160" cy="4847273"/>
          </a:xfrm>
          <a:solidFill>
            <a:srgbClr val="EEF5DD"/>
          </a:solidFill>
          <a:ln w="19050" cap="flat" cmpd="sng" algn="ctr">
            <a:solidFill>
              <a:srgbClr val="B6DA5C"/>
            </a:solidFill>
            <a:prstDash val="solid"/>
            <a:miter lim="800000"/>
            <a:headEnd type="none" w="med" len="med"/>
            <a:tailEnd type="none" w="med" len="med"/>
          </a:ln>
        </p:spPr>
        <p:txBody>
          <a:bodyPr vert="horz" lIns="127924" rIns="63966" bIns="255847" anchor="ctr" anchorCtr="0">
            <a:normAutofit/>
          </a:bodyPr>
          <a:lstStyle>
            <a:lvl1pPr marL="0" indent="0" algn="ctr">
              <a:lnSpc>
                <a:spcPct val="100000"/>
              </a:lnSpc>
              <a:spcBef>
                <a:spcPct val="0"/>
              </a:spcBef>
              <a:spcAft>
                <a:spcPct val="0"/>
              </a:spcAft>
              <a:buNone/>
              <a:defRPr sz="2800" b="0">
                <a:solidFill>
                  <a:schemeClr val="accent1"/>
                </a:solidFill>
                <a:latin typeface="Segoe UI"/>
              </a:defRPr>
            </a:lvl1pPr>
            <a:lvl2pPr marL="397543" indent="-397543" algn="l">
              <a:lnSpc>
                <a:spcPct val="100000"/>
              </a:lnSpc>
              <a:spcBef>
                <a:spcPct val="0"/>
              </a:spcBef>
              <a:spcAft>
                <a:spcPct val="0"/>
              </a:spcAft>
              <a:defRPr sz="2800" b="0">
                <a:solidFill>
                  <a:schemeClr val="accent1"/>
                </a:solidFill>
                <a:latin typeface="Segoe UI"/>
              </a:defRPr>
            </a:lvl2pPr>
            <a:lvl3pPr marL="724014" indent="-326473" algn="l">
              <a:lnSpc>
                <a:spcPct val="100000"/>
              </a:lnSpc>
              <a:spcBef>
                <a:spcPct val="0"/>
              </a:spcBef>
              <a:spcAft>
                <a:spcPct val="0"/>
              </a:spcAft>
              <a:defRPr sz="2800" b="0">
                <a:solidFill>
                  <a:schemeClr val="accent1"/>
                </a:solidFill>
                <a:latin typeface="Segoe UI"/>
              </a:defRPr>
            </a:lvl3pPr>
            <a:lvl4pPr marL="966091" indent="-242080" algn="l">
              <a:lnSpc>
                <a:spcPct val="100000"/>
              </a:lnSpc>
              <a:spcBef>
                <a:spcPct val="0"/>
              </a:spcBef>
              <a:spcAft>
                <a:spcPct val="0"/>
              </a:spcAft>
              <a:defRPr sz="2800" b="0">
                <a:solidFill>
                  <a:schemeClr val="accent1"/>
                </a:solidFill>
                <a:latin typeface="Segoe UI"/>
              </a:defRPr>
            </a:lvl4pPr>
            <a:lvl5pPr marL="1279236" indent="-313146" algn="l">
              <a:lnSpc>
                <a:spcPct val="100000"/>
              </a:lnSpc>
              <a:spcBef>
                <a:spcPct val="0"/>
              </a:spcBef>
              <a:spcAft>
                <a:spcPct val="0"/>
              </a:spcAft>
              <a:defRPr sz="2800" b="0">
                <a:solidFill>
                  <a:schemeClr val="accent1"/>
                </a:solidFill>
                <a:latin typeface="Segoe UI"/>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nvPr>
        </p:nvSpPr>
        <p:spPr>
          <a:xfrm>
            <a:off x="4733925" y="1794656"/>
            <a:ext cx="7496493" cy="1166728"/>
          </a:xfrm>
          <a:noFill/>
          <a:ln w="9525">
            <a:noFill/>
            <a:miter lim="800000"/>
            <a:headEnd/>
            <a:tailEnd/>
          </a:ln>
        </p:spPr>
        <p:txBody>
          <a:bodyPr anchor="ctr" anchorCtr="0">
            <a:noAutofit/>
          </a:bodyPr>
          <a:lstStyle>
            <a:lvl1pPr marL="0" indent="0">
              <a:lnSpc>
                <a:spcPct val="90000"/>
              </a:lnSpc>
              <a:spcBef>
                <a:spcPts val="0"/>
              </a:spcBef>
              <a:buNone/>
              <a:defRPr kumimoji="0" lang="en-US" sz="36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a:t>
            </a:r>
            <a:br>
              <a:rPr lang="en-US" dirty="0"/>
            </a:br>
            <a:r>
              <a:rPr lang="en-US" dirty="0"/>
              <a:t>to two lines</a:t>
            </a:r>
          </a:p>
        </p:txBody>
      </p:sp>
      <p:sp>
        <p:nvSpPr>
          <p:cNvPr id="2" name="Date Placeholder 1"/>
          <p:cNvSpPr>
            <a:spLocks noGrp="1"/>
          </p:cNvSpPr>
          <p:nvPr>
            <p:ph type="dt" sz="half" idx="16"/>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5" name="Footer Placeholder 4"/>
          <p:cNvSpPr>
            <a:spLocks noGrp="1"/>
          </p:cNvSpPr>
          <p:nvPr>
            <p:ph type="ftr" sz="quarter" idx="17"/>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6" name="Slide Number Placeholder 5"/>
          <p:cNvSpPr>
            <a:spLocks noGrp="1"/>
          </p:cNvSpPr>
          <p:nvPr>
            <p:ph type="sldNum" sz="quarter" idx="18"/>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cxnSp>
        <p:nvCxnSpPr>
          <p:cNvPr id="14" name="Straight Connector 13"/>
          <p:cNvCxnSpPr/>
          <p:nvPr userDrawn="1"/>
        </p:nvCxnSpPr>
        <p:spPr>
          <a:xfrm>
            <a:off x="1157397" y="157178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5" name="Picture 2"/>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36343"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56960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p:cSld name="Low Title and WIDE Graphic">
    <p:spTree>
      <p:nvGrpSpPr>
        <p:cNvPr id="1" name=""/>
        <p:cNvGrpSpPr/>
        <p:nvPr/>
      </p:nvGrpSpPr>
      <p:grpSpPr>
        <a:xfrm>
          <a:off x="0" y="0"/>
          <a:ext cx="0" cy="0"/>
          <a:chOff x="0" y="0"/>
          <a:chExt cx="0" cy="0"/>
        </a:xfrm>
      </p:grpSpPr>
      <p:sp>
        <p:nvSpPr>
          <p:cNvPr id="3" name="Content Placeholder 2"/>
          <p:cNvSpPr>
            <a:spLocks noGrp="1"/>
          </p:cNvSpPr>
          <p:nvPr>
            <p:ph idx="1"/>
          </p:nvPr>
        </p:nvSpPr>
        <p:spPr>
          <a:xfrm>
            <a:off x="6569712" y="1944548"/>
            <a:ext cx="5660708" cy="7275845"/>
          </a:xfrm>
        </p:spPr>
        <p:txBody>
          <a:bodyPr>
            <a:normAutofit/>
          </a:bodyPr>
          <a:lstStyle>
            <a:lvl1pPr>
              <a:defRPr sz="2800"/>
            </a:lvl1pPr>
            <a:lvl2pPr>
              <a:defRPr sz="2800"/>
            </a:lvl2pPr>
            <a:lvl3pPr>
              <a:defRPr sz="2800"/>
            </a:lvl3pPr>
            <a:lvl4pPr>
              <a:defRPr sz="2800"/>
            </a:lvl4pPr>
            <a:lvl5pPr>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hasCustomPrompt="1"/>
          </p:nvPr>
        </p:nvSpPr>
        <p:spPr>
          <a:xfrm>
            <a:off x="1157406" y="1"/>
            <a:ext cx="11073021" cy="1571780"/>
          </a:xfrm>
        </p:spPr>
        <p:txBody>
          <a:bodyPr/>
          <a:lstStyle>
            <a:lvl1pPr>
              <a:defRPr/>
            </a:lvl1pPr>
          </a:lstStyle>
          <a:p>
            <a:r>
              <a:rPr lang="en-US" dirty="0"/>
              <a:t>For use with two-line </a:t>
            </a:r>
            <a:br>
              <a:rPr lang="en-US" dirty="0"/>
            </a:br>
            <a:r>
              <a:rPr lang="en-US" dirty="0"/>
              <a:t>titles</a:t>
            </a:r>
          </a:p>
        </p:txBody>
      </p:sp>
      <p:cxnSp>
        <p:nvCxnSpPr>
          <p:cNvPr id="7" name="Straight Connector 6"/>
          <p:cNvCxnSpPr/>
          <p:nvPr/>
        </p:nvCxnSpPr>
        <p:spPr>
          <a:xfrm>
            <a:off x="1157397" y="157178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1"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6343"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ontent Placeholder 5"/>
          <p:cNvSpPr>
            <a:spLocks noGrp="1"/>
          </p:cNvSpPr>
          <p:nvPr>
            <p:ph sz="quarter" idx="13"/>
            <p:custDataLst>
              <p:tags r:id="rId1"/>
            </p:custDataLst>
          </p:nvPr>
        </p:nvSpPr>
        <p:spPr>
          <a:xfrm>
            <a:off x="413385" y="1794656"/>
            <a:ext cx="5799125" cy="4847273"/>
          </a:xfrm>
          <a:solidFill>
            <a:srgbClr val="EEF5DD"/>
          </a:solidFill>
          <a:ln w="19050" cap="flat" cmpd="sng" algn="ctr">
            <a:solidFill>
              <a:srgbClr val="B6DA5C"/>
            </a:solidFill>
            <a:prstDash val="solid"/>
            <a:miter lim="800000"/>
            <a:headEnd type="none" w="med" len="med"/>
            <a:tailEnd type="none" w="med" len="med"/>
          </a:ln>
        </p:spPr>
        <p:txBody>
          <a:bodyPr vert="horz" lIns="127924" rIns="63966" bIns="255847" anchor="ctr" anchorCtr="0">
            <a:normAutofit/>
          </a:bodyPr>
          <a:lstStyle>
            <a:lvl1pPr marL="0" indent="0" algn="ctr">
              <a:lnSpc>
                <a:spcPct val="100000"/>
              </a:lnSpc>
              <a:spcBef>
                <a:spcPct val="0"/>
              </a:spcBef>
              <a:spcAft>
                <a:spcPct val="0"/>
              </a:spcAft>
              <a:buNone/>
              <a:defRPr sz="2800" b="0">
                <a:solidFill>
                  <a:schemeClr val="accent1"/>
                </a:solidFill>
                <a:latin typeface="Segoe UI"/>
              </a:defRPr>
            </a:lvl1pPr>
            <a:lvl2pPr marL="397543" indent="-397543" algn="l">
              <a:lnSpc>
                <a:spcPct val="100000"/>
              </a:lnSpc>
              <a:spcBef>
                <a:spcPct val="0"/>
              </a:spcBef>
              <a:spcAft>
                <a:spcPct val="0"/>
              </a:spcAft>
              <a:defRPr sz="2800" b="0">
                <a:solidFill>
                  <a:schemeClr val="accent1"/>
                </a:solidFill>
                <a:latin typeface="Segoe UI"/>
              </a:defRPr>
            </a:lvl2pPr>
            <a:lvl3pPr marL="724014" indent="-326473" algn="l">
              <a:lnSpc>
                <a:spcPct val="100000"/>
              </a:lnSpc>
              <a:spcBef>
                <a:spcPct val="0"/>
              </a:spcBef>
              <a:spcAft>
                <a:spcPct val="0"/>
              </a:spcAft>
              <a:defRPr sz="2800" b="0">
                <a:solidFill>
                  <a:schemeClr val="accent1"/>
                </a:solidFill>
                <a:latin typeface="Segoe UI"/>
              </a:defRPr>
            </a:lvl3pPr>
            <a:lvl4pPr marL="966091" indent="-242080" algn="l">
              <a:lnSpc>
                <a:spcPct val="100000"/>
              </a:lnSpc>
              <a:spcBef>
                <a:spcPct val="0"/>
              </a:spcBef>
              <a:spcAft>
                <a:spcPct val="0"/>
              </a:spcAft>
              <a:defRPr sz="2800" b="0">
                <a:solidFill>
                  <a:schemeClr val="accent1"/>
                </a:solidFill>
                <a:latin typeface="Segoe UI"/>
              </a:defRPr>
            </a:lvl4pPr>
            <a:lvl5pPr marL="1279236" indent="-313146" algn="l">
              <a:lnSpc>
                <a:spcPct val="100000"/>
              </a:lnSpc>
              <a:spcBef>
                <a:spcPct val="0"/>
              </a:spcBef>
              <a:spcAft>
                <a:spcPct val="0"/>
              </a:spcAft>
              <a:defRPr sz="2800" b="0">
                <a:solidFill>
                  <a:schemeClr val="accent1"/>
                </a:solidFill>
                <a:latin typeface="Segoe UI"/>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4"/>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5" name="Footer Placeholder 4"/>
          <p:cNvSpPr>
            <a:spLocks noGrp="1"/>
          </p:cNvSpPr>
          <p:nvPr>
            <p:ph type="ftr" sz="quarter" idx="15"/>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6" name="Slide Number Placeholder 5"/>
          <p:cNvSpPr>
            <a:spLocks noGrp="1"/>
          </p:cNvSpPr>
          <p:nvPr>
            <p:ph type="sldNum" sz="quarter" idx="16"/>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cxnSp>
        <p:nvCxnSpPr>
          <p:cNvPr id="10" name="Straight Connector 9"/>
          <p:cNvCxnSpPr/>
          <p:nvPr userDrawn="1"/>
        </p:nvCxnSpPr>
        <p:spPr>
          <a:xfrm>
            <a:off x="1157397" y="157178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3" name="Picture 2"/>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36343"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73809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p:cSld name="Low Title, Subtitle, and WIDE Graphic">
    <p:spTree>
      <p:nvGrpSpPr>
        <p:cNvPr id="1" name=""/>
        <p:cNvGrpSpPr/>
        <p:nvPr/>
      </p:nvGrpSpPr>
      <p:grpSpPr>
        <a:xfrm>
          <a:off x="0" y="0"/>
          <a:ext cx="0" cy="0"/>
          <a:chOff x="0" y="0"/>
          <a:chExt cx="0" cy="0"/>
        </a:xfrm>
      </p:grpSpPr>
      <p:sp>
        <p:nvSpPr>
          <p:cNvPr id="3" name="Content Placeholder 2"/>
          <p:cNvSpPr>
            <a:spLocks noGrp="1"/>
          </p:cNvSpPr>
          <p:nvPr>
            <p:ph idx="1"/>
            <p:custDataLst>
              <p:tags r:id="rId1"/>
            </p:custDataLst>
          </p:nvPr>
        </p:nvSpPr>
        <p:spPr>
          <a:xfrm>
            <a:off x="6562855" y="3143685"/>
            <a:ext cx="5667571" cy="6034822"/>
          </a:xfrm>
        </p:spPr>
        <p:txBody>
          <a:bodyPr>
            <a:normAutofit/>
          </a:bodyPr>
          <a:lstStyle>
            <a:lvl1pPr>
              <a:defRPr sz="2800"/>
            </a:lvl1pPr>
            <a:lvl2pPr>
              <a:defRPr sz="2800"/>
            </a:lvl2pPr>
            <a:lvl3pPr>
              <a:defRPr sz="2800"/>
            </a:lvl3pPr>
            <a:lvl4pPr>
              <a:defRPr sz="2800"/>
            </a:lvl4pPr>
            <a:lvl5pPr>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hasCustomPrompt="1"/>
            <p:custDataLst>
              <p:tags r:id="rId2"/>
            </p:custDataLst>
          </p:nvPr>
        </p:nvSpPr>
        <p:spPr>
          <a:xfrm>
            <a:off x="1157406" y="132876"/>
            <a:ext cx="11073021" cy="1438913"/>
          </a:xfrm>
        </p:spPr>
        <p:txBody>
          <a:bodyPr/>
          <a:lstStyle>
            <a:lvl1pPr>
              <a:defRPr/>
            </a:lvl1pPr>
          </a:lstStyle>
          <a:p>
            <a:r>
              <a:rPr lang="en-US" dirty="0"/>
              <a:t>For use with two-line </a:t>
            </a:r>
            <a:br>
              <a:rPr lang="en-US" dirty="0"/>
            </a:br>
            <a:r>
              <a:rPr lang="en-US" dirty="0"/>
              <a:t>titles</a:t>
            </a:r>
          </a:p>
        </p:txBody>
      </p:sp>
      <p:cxnSp>
        <p:nvCxnSpPr>
          <p:cNvPr id="7" name="Straight Connector 6"/>
          <p:cNvCxnSpPr/>
          <p:nvPr/>
        </p:nvCxnSpPr>
        <p:spPr>
          <a:xfrm>
            <a:off x="1157397" y="157178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1"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6343"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ontent Placeholder 5"/>
          <p:cNvSpPr>
            <a:spLocks noGrp="1"/>
          </p:cNvSpPr>
          <p:nvPr>
            <p:ph sz="quarter" idx="13"/>
            <p:custDataLst>
              <p:tags r:id="rId3"/>
            </p:custDataLst>
          </p:nvPr>
        </p:nvSpPr>
        <p:spPr>
          <a:xfrm>
            <a:off x="413385" y="1794656"/>
            <a:ext cx="5799125" cy="4847273"/>
          </a:xfrm>
          <a:solidFill>
            <a:srgbClr val="EEF5DD"/>
          </a:solidFill>
          <a:ln w="19050" cap="flat" cmpd="sng" algn="ctr">
            <a:solidFill>
              <a:srgbClr val="B6DA5C"/>
            </a:solidFill>
            <a:prstDash val="solid"/>
            <a:miter lim="800000"/>
            <a:headEnd type="none" w="med" len="med"/>
            <a:tailEnd type="none" w="med" len="med"/>
          </a:ln>
        </p:spPr>
        <p:txBody>
          <a:bodyPr vert="horz" lIns="127924" rIns="63966" bIns="255847" anchor="ctr" anchorCtr="0">
            <a:normAutofit/>
          </a:bodyPr>
          <a:lstStyle>
            <a:lvl1pPr marL="0" indent="0" algn="ctr">
              <a:lnSpc>
                <a:spcPct val="100000"/>
              </a:lnSpc>
              <a:spcBef>
                <a:spcPct val="0"/>
              </a:spcBef>
              <a:spcAft>
                <a:spcPct val="0"/>
              </a:spcAft>
              <a:buNone/>
              <a:defRPr sz="2800" b="0">
                <a:solidFill>
                  <a:schemeClr val="accent1"/>
                </a:solidFill>
                <a:latin typeface="Segoe UI"/>
              </a:defRPr>
            </a:lvl1pPr>
            <a:lvl2pPr marL="397543" indent="-397543" algn="l">
              <a:lnSpc>
                <a:spcPct val="100000"/>
              </a:lnSpc>
              <a:spcBef>
                <a:spcPct val="0"/>
              </a:spcBef>
              <a:spcAft>
                <a:spcPct val="0"/>
              </a:spcAft>
              <a:defRPr sz="2800" b="0">
                <a:solidFill>
                  <a:schemeClr val="accent1"/>
                </a:solidFill>
                <a:latin typeface="Segoe UI"/>
              </a:defRPr>
            </a:lvl2pPr>
            <a:lvl3pPr marL="724014" indent="-326473" algn="l">
              <a:lnSpc>
                <a:spcPct val="100000"/>
              </a:lnSpc>
              <a:spcBef>
                <a:spcPct val="0"/>
              </a:spcBef>
              <a:spcAft>
                <a:spcPct val="0"/>
              </a:spcAft>
              <a:defRPr sz="2800" b="0">
                <a:solidFill>
                  <a:schemeClr val="accent1"/>
                </a:solidFill>
                <a:latin typeface="Segoe UI"/>
              </a:defRPr>
            </a:lvl3pPr>
            <a:lvl4pPr marL="966091" indent="-242080" algn="l">
              <a:lnSpc>
                <a:spcPct val="100000"/>
              </a:lnSpc>
              <a:spcBef>
                <a:spcPct val="0"/>
              </a:spcBef>
              <a:spcAft>
                <a:spcPct val="0"/>
              </a:spcAft>
              <a:defRPr sz="2800" b="0">
                <a:solidFill>
                  <a:schemeClr val="accent1"/>
                </a:solidFill>
                <a:latin typeface="Segoe UI"/>
              </a:defRPr>
            </a:lvl4pPr>
            <a:lvl5pPr marL="1279236" indent="-313146" algn="l">
              <a:lnSpc>
                <a:spcPct val="100000"/>
              </a:lnSpc>
              <a:spcBef>
                <a:spcPct val="0"/>
              </a:spcBef>
              <a:spcAft>
                <a:spcPct val="0"/>
              </a:spcAft>
              <a:defRPr sz="2800" b="0">
                <a:solidFill>
                  <a:schemeClr val="accent1"/>
                </a:solidFill>
                <a:latin typeface="Segoe UI"/>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12"/>
          <p:cNvSpPr>
            <a:spLocks noGrp="1"/>
          </p:cNvSpPr>
          <p:nvPr>
            <p:ph type="body" sz="quarter" idx="15" hasCustomPrompt="1"/>
            <p:custDataLst>
              <p:tags r:id="rId4"/>
            </p:custDataLst>
          </p:nvPr>
        </p:nvSpPr>
        <p:spPr>
          <a:xfrm>
            <a:off x="6562855" y="1794656"/>
            <a:ext cx="5667571" cy="1166728"/>
          </a:xfrm>
          <a:noFill/>
          <a:ln w="9525">
            <a:noFill/>
            <a:miter lim="800000"/>
            <a:headEnd/>
            <a:tailEnd/>
          </a:ln>
        </p:spPr>
        <p:txBody>
          <a:bodyPr anchor="ctr" anchorCtr="0">
            <a:noAutofit/>
          </a:bodyPr>
          <a:lstStyle>
            <a:lvl1pPr marL="0" indent="0">
              <a:lnSpc>
                <a:spcPct val="90000"/>
              </a:lnSpc>
              <a:spcBef>
                <a:spcPts val="0"/>
              </a:spcBef>
              <a:buNone/>
              <a:defRPr kumimoji="0" lang="en-US" sz="3400" b="0" i="0" u="none" strike="noStrike" kern="1200" cap="none" spc="0" normalizeH="0" baseline="0" noProof="0" dirty="0" smtClean="0">
                <a:ln>
                  <a:noFill/>
                </a:ln>
                <a:solidFill>
                  <a:srgbClr val="A642F0"/>
                </a:solidFill>
                <a:effectLst/>
                <a:uLnTx/>
                <a:uFillTx/>
                <a:latin typeface="Segoe UI Semibold" panose="020B0702040204020203" pitchFamily="34" charset="0"/>
                <a:ea typeface="+mj-ea"/>
                <a:cs typeface="+mj-cs"/>
              </a:defRPr>
            </a:lvl1pPr>
          </a:lstStyle>
          <a:p>
            <a:pPr lvl="0"/>
            <a:r>
              <a:rPr lang="en-US" dirty="0"/>
              <a:t>Subtitle may be up </a:t>
            </a:r>
            <a:br>
              <a:rPr lang="en-US" dirty="0"/>
            </a:br>
            <a:r>
              <a:rPr lang="en-US" dirty="0"/>
              <a:t>to two lines</a:t>
            </a:r>
          </a:p>
        </p:txBody>
      </p:sp>
      <p:cxnSp>
        <p:nvCxnSpPr>
          <p:cNvPr id="14" name="Straight Connector 13"/>
          <p:cNvCxnSpPr/>
          <p:nvPr userDrawn="1"/>
        </p:nvCxnSpPr>
        <p:spPr>
          <a:xfrm>
            <a:off x="1157397" y="157178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5" name="Picture 2"/>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36343"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Slide Number Placeholder 7"/>
          <p:cNvSpPr>
            <a:spLocks noGrp="1"/>
          </p:cNvSpPr>
          <p:nvPr>
            <p:ph type="sldNum" sz="quarter" idx="16"/>
          </p:nvPr>
        </p:nvSpPr>
        <p:spPr>
          <a:xfrm>
            <a:off x="12379126" y="9228806"/>
            <a:ext cx="315792" cy="372396"/>
          </a:xfrm>
        </p:spPr>
        <p:txBody>
          <a:body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8869163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p:cSld name="Segue to Poll etc">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custDataLst>
              <p:tags r:id="rId1"/>
            </p:custDataLst>
          </p:nvPr>
        </p:nvSpPr>
        <p:spPr/>
        <p:txBody>
          <a:bodyPr anchor="ctr" anchorCtr="0"/>
          <a:lstStyle>
            <a:lvl1pPr algn="r">
              <a:defRPr sz="2800" b="0" spc="0" baseline="0">
                <a:solidFill>
                  <a:schemeClr val="accent2">
                    <a:lumMod val="75000"/>
                  </a:schemeClr>
                </a:solidFill>
                <a:latin typeface="+mj-lt"/>
              </a:defRPr>
            </a:lvl1pPr>
          </a:lstStyle>
          <a:p>
            <a:r>
              <a:rPr lang="en-US" dirty="0"/>
              <a:t>Ref to Layout and Pod</a:t>
            </a:r>
          </a:p>
        </p:txBody>
      </p:sp>
      <p:pic>
        <p:nvPicPr>
          <p:cNvPr id="150"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0693" y="47756"/>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1" name="Straight Connector 150"/>
          <p:cNvCxnSpPr/>
          <p:nvPr/>
        </p:nvCxnSpPr>
        <p:spPr>
          <a:xfrm>
            <a:off x="1157397" y="1310550"/>
            <a:ext cx="1107338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52" name="Text Placeholder 151"/>
          <p:cNvSpPr>
            <a:spLocks noGrp="1"/>
          </p:cNvSpPr>
          <p:nvPr>
            <p:ph type="body" sz="quarter" idx="13" hasCustomPrompt="1"/>
            <p:custDataLst>
              <p:tags r:id="rId2"/>
            </p:custDataLst>
          </p:nvPr>
        </p:nvSpPr>
        <p:spPr>
          <a:xfrm>
            <a:off x="929929" y="2258396"/>
            <a:ext cx="11300489" cy="2681090"/>
          </a:xfrm>
        </p:spPr>
        <p:txBody>
          <a:bodyPr/>
          <a:lstStyle>
            <a:lvl1pPr marL="0" indent="0" algn="ctr">
              <a:buNone/>
              <a:defRPr sz="7600" spc="-210" baseline="0">
                <a:solidFill>
                  <a:schemeClr val="bg1"/>
                </a:solidFill>
              </a:defRPr>
            </a:lvl1pPr>
            <a:lvl2pPr>
              <a:defRPr sz="4500">
                <a:solidFill>
                  <a:schemeClr val="bg1"/>
                </a:solidFill>
              </a:defRPr>
            </a:lvl2pPr>
            <a:lvl3pPr>
              <a:defRPr sz="4500">
                <a:solidFill>
                  <a:schemeClr val="bg1"/>
                </a:solidFill>
              </a:defRPr>
            </a:lvl3pPr>
            <a:lvl4pPr>
              <a:defRPr sz="4500">
                <a:solidFill>
                  <a:schemeClr val="bg1"/>
                </a:solidFill>
              </a:defRPr>
            </a:lvl4pPr>
            <a:lvl5pPr>
              <a:defRPr sz="4500">
                <a:solidFill>
                  <a:schemeClr val="bg1"/>
                </a:solidFill>
              </a:defRPr>
            </a:lvl5pPr>
          </a:lstStyle>
          <a:p>
            <a:pPr lvl="0"/>
            <a:r>
              <a:rPr lang="en-US" dirty="0"/>
              <a:t>Click to enter “Check Your Understanding” or whatever</a:t>
            </a:r>
          </a:p>
        </p:txBody>
      </p:sp>
      <p:sp>
        <p:nvSpPr>
          <p:cNvPr id="4" name="Content Placeholder 3"/>
          <p:cNvSpPr>
            <a:spLocks noGrp="1"/>
          </p:cNvSpPr>
          <p:nvPr>
            <p:ph sz="quarter" idx="21"/>
            <p:custDataLst>
              <p:tags r:id="rId3"/>
            </p:custDataLst>
          </p:nvPr>
        </p:nvSpPr>
        <p:spPr>
          <a:xfrm>
            <a:off x="917902" y="4927291"/>
            <a:ext cx="11312525" cy="4359915"/>
          </a:xfrm>
        </p:spPr>
        <p:txBody>
          <a:bodyPr>
            <a:normAutofit/>
          </a:bodyPr>
          <a:lstStyle>
            <a:lvl1pPr>
              <a:defRPr sz="3400">
                <a:solidFill>
                  <a:schemeClr val="bg1"/>
                </a:solidFill>
              </a:defRPr>
            </a:lvl1pPr>
            <a:lvl2pPr>
              <a:defRPr sz="3400">
                <a:solidFill>
                  <a:schemeClr val="bg1"/>
                </a:solidFill>
              </a:defRPr>
            </a:lvl2pPr>
            <a:lvl3pPr>
              <a:defRPr sz="3400">
                <a:solidFill>
                  <a:schemeClr val="bg1"/>
                </a:solidFill>
              </a:defRPr>
            </a:lvl3pPr>
            <a:lvl4pPr>
              <a:defRPr sz="3400">
                <a:solidFill>
                  <a:schemeClr val="bg1"/>
                </a:solidFill>
              </a:defRPr>
            </a:lvl4pPr>
            <a:lvl5pPr>
              <a:defRPr sz="34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Date Placeholder 2"/>
          <p:cNvSpPr>
            <a:spLocks noGrp="1"/>
          </p:cNvSpPr>
          <p:nvPr>
            <p:ph type="dt" sz="half" idx="27"/>
          </p:nvPr>
        </p:nvSpPr>
        <p:spPr>
          <a:xfrm>
            <a:off x="8555926" y="9742980"/>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19" name="Slide Number Placeholder 7"/>
          <p:cNvSpPr>
            <a:spLocks noGrp="1"/>
          </p:cNvSpPr>
          <p:nvPr>
            <p:ph type="sldNum" sz="quarter" idx="29"/>
          </p:nvPr>
        </p:nvSpPr>
        <p:spPr>
          <a:xfrm>
            <a:off x="12379125" y="9650654"/>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pic>
        <p:nvPicPr>
          <p:cNvPr id="10" name="Picture 2"/>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50693" y="47756"/>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 name="Straight Connector 10"/>
          <p:cNvCxnSpPr/>
          <p:nvPr userDrawn="1"/>
        </p:nvCxnSpPr>
        <p:spPr>
          <a:xfrm>
            <a:off x="1157397" y="1310550"/>
            <a:ext cx="1107338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43218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p:cSld name="Optional Segue\">
    <p:bg>
      <p:bgPr>
        <a:solidFill>
          <a:schemeClr val="accent2"/>
        </a:solidFill>
        <a:effectLst/>
      </p:bgPr>
    </p:bg>
    <p:spTree>
      <p:nvGrpSpPr>
        <p:cNvPr id="1" name=""/>
        <p:cNvGrpSpPr/>
        <p:nvPr/>
      </p:nvGrpSpPr>
      <p:grpSpPr>
        <a:xfrm>
          <a:off x="0" y="0"/>
          <a:ext cx="0" cy="0"/>
          <a:chOff x="0" y="0"/>
          <a:chExt cx="0" cy="0"/>
        </a:xfrm>
      </p:grpSpPr>
      <p:sp>
        <p:nvSpPr>
          <p:cNvPr id="27" name="Text Placeholder 12"/>
          <p:cNvSpPr>
            <a:spLocks noGrp="1"/>
          </p:cNvSpPr>
          <p:nvPr>
            <p:ph type="body" sz="quarter" idx="17" hasCustomPrompt="1"/>
            <p:custDataLst>
              <p:tags r:id="rId1"/>
            </p:custDataLst>
          </p:nvPr>
        </p:nvSpPr>
        <p:spPr>
          <a:xfrm>
            <a:off x="994755" y="2354072"/>
            <a:ext cx="11251304" cy="3122168"/>
          </a:xfrm>
          <a:noFill/>
          <a:ln w="9525">
            <a:noFill/>
            <a:miter lim="800000"/>
            <a:headEnd/>
            <a:tailEnd/>
          </a:ln>
        </p:spPr>
        <p:txBody>
          <a:bodyPr anchor="ctr" anchorCtr="0">
            <a:normAutofit/>
          </a:bodyPr>
          <a:lstStyle>
            <a:lvl1pPr marL="0" indent="0" algn="ctr">
              <a:lnSpc>
                <a:spcPct val="90000"/>
              </a:lnSpc>
              <a:buNone/>
              <a:defRPr kumimoji="0" lang="en-US" sz="7600" b="0" i="0" u="none" strike="noStrike" kern="1200" cap="none" spc="0" normalizeH="0" baseline="0" noProof="0" dirty="0" smtClean="0">
                <a:ln>
                  <a:noFill/>
                </a:ln>
                <a:solidFill>
                  <a:schemeClr val="accent1">
                    <a:lumMod val="75000"/>
                  </a:schemeClr>
                </a:solidFill>
                <a:effectLst>
                  <a:outerShdw blurRad="76200" dist="38100" dir="5400000" algn="t" rotWithShape="0">
                    <a:schemeClr val="bg1">
                      <a:alpha val="40000"/>
                    </a:schemeClr>
                  </a:outerShdw>
                </a:effectLst>
                <a:uLnTx/>
                <a:uFillTx/>
                <a:latin typeface="+mj-lt"/>
                <a:ea typeface="+mj-ea"/>
                <a:cs typeface="+mj-cs"/>
              </a:defRPr>
            </a:lvl1pPr>
            <a:lvl2pPr marL="0" indent="0" algn="ctr">
              <a:buFontTx/>
              <a:buNone/>
              <a:defRPr kumimoji="0" lang="en-US" sz="6200" b="0" i="0" u="none" strike="noStrike" kern="1200" cap="none" spc="0" normalizeH="0" baseline="0" noProof="0" dirty="0">
                <a:ln>
                  <a:noFill/>
                </a:ln>
                <a:solidFill>
                  <a:schemeClr val="accent1">
                    <a:lumMod val="75000"/>
                  </a:schemeClr>
                </a:solidFill>
                <a:effectLst>
                  <a:outerShdw blurRad="76200" dist="38100" dir="5400000" algn="t" rotWithShape="0">
                    <a:schemeClr val="bg1">
                      <a:alpha val="40000"/>
                    </a:schemeClr>
                  </a:outerShdw>
                </a:effectLst>
                <a:uLnTx/>
                <a:uFillTx/>
                <a:latin typeface="+mj-lt"/>
                <a:ea typeface="+mj-ea"/>
                <a:cs typeface="+mj-cs"/>
              </a:defRPr>
            </a:lvl2pPr>
          </a:lstStyle>
          <a:p>
            <a:pPr lvl="0"/>
            <a:r>
              <a:rPr lang="en-US" dirty="0"/>
              <a:t>Ready for a break?</a:t>
            </a:r>
          </a:p>
          <a:p>
            <a:pPr lvl="1"/>
            <a:r>
              <a:rPr lang="en-US" dirty="0"/>
              <a:t>Or shall we keep on keeping on?</a:t>
            </a:r>
          </a:p>
        </p:txBody>
      </p:sp>
      <p:grpSp>
        <p:nvGrpSpPr>
          <p:cNvPr id="24" name="Group 23"/>
          <p:cNvGrpSpPr>
            <a:grpSpLocks noChangeAspect="1"/>
          </p:cNvGrpSpPr>
          <p:nvPr/>
        </p:nvGrpSpPr>
        <p:grpSpPr>
          <a:xfrm>
            <a:off x="157366" y="252408"/>
            <a:ext cx="3291245" cy="1087429"/>
            <a:chOff x="405130" y="2089605"/>
            <a:chExt cx="8814635" cy="2912361"/>
          </a:xfrm>
        </p:grpSpPr>
        <p:sp>
          <p:nvSpPr>
            <p:cNvPr id="25" name="Freeform 5"/>
            <p:cNvSpPr>
              <a:spLocks/>
            </p:cNvSpPr>
            <p:nvPr>
              <p:custDataLst>
                <p:tags r:id="rId15"/>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grpSp>
          <p:nvGrpSpPr>
            <p:cNvPr id="26" name="Group 25"/>
            <p:cNvGrpSpPr/>
            <p:nvPr/>
          </p:nvGrpSpPr>
          <p:grpSpPr>
            <a:xfrm>
              <a:off x="2647850" y="3367884"/>
              <a:ext cx="6571915" cy="1634082"/>
              <a:chOff x="2647850" y="3367884"/>
              <a:chExt cx="6571915" cy="1634082"/>
            </a:xfrm>
          </p:grpSpPr>
          <p:grpSp>
            <p:nvGrpSpPr>
              <p:cNvPr id="29" name="Group 28"/>
              <p:cNvGrpSpPr/>
              <p:nvPr/>
            </p:nvGrpSpPr>
            <p:grpSpPr>
              <a:xfrm>
                <a:off x="2647850" y="3367884"/>
                <a:ext cx="1852636" cy="1298625"/>
                <a:chOff x="2647850" y="3367884"/>
                <a:chExt cx="1852636" cy="1298625"/>
              </a:xfrm>
            </p:grpSpPr>
            <p:sp>
              <p:nvSpPr>
                <p:cNvPr id="40" name="Freeform 14"/>
                <p:cNvSpPr>
                  <a:spLocks noEditPoints="1"/>
                </p:cNvSpPr>
                <p:nvPr>
                  <p:custDataLst>
                    <p:tags r:id="rId25"/>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41" name="Freeform 15"/>
                <p:cNvSpPr>
                  <a:spLocks/>
                </p:cNvSpPr>
                <p:nvPr>
                  <p:custDataLst>
                    <p:tags r:id="rId26"/>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42" name="Freeform 16"/>
                <p:cNvSpPr>
                  <a:spLocks noEditPoints="1"/>
                </p:cNvSpPr>
                <p:nvPr>
                  <p:custDataLst>
                    <p:tags r:id="rId27"/>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grpSp>
          <p:grpSp>
            <p:nvGrpSpPr>
              <p:cNvPr id="30" name="Group 29"/>
              <p:cNvGrpSpPr/>
              <p:nvPr/>
            </p:nvGrpSpPr>
            <p:grpSpPr>
              <a:xfrm>
                <a:off x="5346754" y="3367884"/>
                <a:ext cx="3873011" cy="1634082"/>
                <a:chOff x="5346754" y="3367884"/>
                <a:chExt cx="3873011" cy="1634082"/>
              </a:xfrm>
            </p:grpSpPr>
            <p:sp>
              <p:nvSpPr>
                <p:cNvPr id="31" name="Freeform 6"/>
                <p:cNvSpPr>
                  <a:spLocks/>
                </p:cNvSpPr>
                <p:nvPr>
                  <p:custDataLst>
                    <p:tags r:id="rId16"/>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32" name="Freeform 7"/>
                <p:cNvSpPr>
                  <a:spLocks/>
                </p:cNvSpPr>
                <p:nvPr>
                  <p:custDataLst>
                    <p:tags r:id="rId17"/>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33" name="Freeform 8"/>
                <p:cNvSpPr>
                  <a:spLocks noEditPoints="1"/>
                </p:cNvSpPr>
                <p:nvPr>
                  <p:custDataLst>
                    <p:tags r:id="rId18"/>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34" name="Freeform 9"/>
                <p:cNvSpPr>
                  <a:spLocks noEditPoints="1"/>
                </p:cNvSpPr>
                <p:nvPr>
                  <p:custDataLst>
                    <p:tags r:id="rId19"/>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35" name="Freeform 10"/>
                <p:cNvSpPr>
                  <a:spLocks/>
                </p:cNvSpPr>
                <p:nvPr>
                  <p:custDataLst>
                    <p:tags r:id="rId20"/>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36" name="Freeform 11"/>
                <p:cNvSpPr>
                  <a:spLocks noEditPoints="1"/>
                </p:cNvSpPr>
                <p:nvPr>
                  <p:custDataLst>
                    <p:tags r:id="rId21"/>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37" name="Freeform 12"/>
                <p:cNvSpPr>
                  <a:spLocks/>
                </p:cNvSpPr>
                <p:nvPr>
                  <p:custDataLst>
                    <p:tags r:id="rId22"/>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38" name="Freeform 13"/>
                <p:cNvSpPr>
                  <a:spLocks noEditPoints="1"/>
                </p:cNvSpPr>
                <p:nvPr>
                  <p:custDataLst>
                    <p:tags r:id="rId23"/>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sp>
              <p:nvSpPr>
                <p:cNvPr id="39" name="Freeform 22"/>
                <p:cNvSpPr>
                  <a:spLocks noEditPoints="1"/>
                </p:cNvSpPr>
                <p:nvPr>
                  <p:custDataLst>
                    <p:tags r:id="rId24"/>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dirty="0">
                    <a:solidFill>
                      <a:prstClr val="black"/>
                    </a:solidFill>
                    <a:latin typeface="Blackoak Std" pitchFamily="82" charset="0"/>
                    <a:ea typeface="Arial Unicode MS" pitchFamily="34" charset="-128"/>
                    <a:cs typeface="Arial" charset="0"/>
                  </a:endParaRPr>
                </a:p>
              </p:txBody>
            </p:sp>
          </p:grpSp>
        </p:grpSp>
        <p:pic>
          <p:nvPicPr>
            <p:cNvPr id="28" name="Picture 2"/>
            <p:cNvPicPr>
              <a:picLocks noChangeAspect="1" noChangeArrowheads="1"/>
            </p:cNvPicPr>
            <p:nvPr/>
          </p:nvPicPr>
          <p:blipFill>
            <a:blip r:embed="rId29"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2" name="Date Placeholder 2"/>
          <p:cNvSpPr>
            <a:spLocks noGrp="1"/>
          </p:cNvSpPr>
          <p:nvPr>
            <p:ph type="dt" sz="half" idx="27"/>
          </p:nvPr>
        </p:nvSpPr>
        <p:spPr>
          <a:xfrm>
            <a:off x="8555926" y="9742980"/>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83" name="Footer Placeholder 6"/>
          <p:cNvSpPr>
            <a:spLocks noGrp="1"/>
          </p:cNvSpPr>
          <p:nvPr>
            <p:ph type="ftr" sz="quarter" idx="28"/>
          </p:nvPr>
        </p:nvSpPr>
        <p:spPr>
          <a:xfrm>
            <a:off x="406228" y="9721426"/>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Standards Essentials - What Is New &amp; Exciting</a:t>
            </a:r>
            <a:endParaRPr lang="en-US">
              <a:solidFill>
                <a:prstClr val="black"/>
              </a:solidFill>
              <a:latin typeface="Arial" charset="0"/>
              <a:ea typeface="Arial Unicode MS" pitchFamily="34" charset="-128"/>
              <a:cs typeface="Arial" charset="0"/>
            </a:endParaRPr>
          </a:p>
        </p:txBody>
      </p:sp>
      <p:sp>
        <p:nvSpPr>
          <p:cNvPr id="84" name="Slide Number Placeholder 7"/>
          <p:cNvSpPr>
            <a:spLocks noGrp="1"/>
          </p:cNvSpPr>
          <p:nvPr>
            <p:ph type="sldNum" sz="quarter" idx="29"/>
          </p:nvPr>
        </p:nvSpPr>
        <p:spPr>
          <a:xfrm>
            <a:off x="12379125" y="9650654"/>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grpSp>
        <p:nvGrpSpPr>
          <p:cNvPr id="43" name="Group 42"/>
          <p:cNvGrpSpPr>
            <a:grpSpLocks noChangeAspect="1"/>
          </p:cNvGrpSpPr>
          <p:nvPr userDrawn="1"/>
        </p:nvGrpSpPr>
        <p:grpSpPr>
          <a:xfrm>
            <a:off x="157366" y="252408"/>
            <a:ext cx="3291245" cy="1087429"/>
            <a:chOff x="405130" y="2089605"/>
            <a:chExt cx="8814635" cy="2912361"/>
          </a:xfrm>
        </p:grpSpPr>
        <p:sp>
          <p:nvSpPr>
            <p:cNvPr id="44" name="Freeform 5"/>
            <p:cNvSpPr>
              <a:spLocks/>
            </p:cNvSpPr>
            <p:nvPr userDrawn="1">
              <p:custDataLst>
                <p:tags r:id="rId2"/>
              </p:custDataLst>
            </p:nvPr>
          </p:nvSpPr>
          <p:spPr bwMode="auto">
            <a:xfrm>
              <a:off x="4640261" y="3050218"/>
              <a:ext cx="625170" cy="193396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grpSp>
          <p:nvGrpSpPr>
            <p:cNvPr id="45" name="Group 44"/>
            <p:cNvGrpSpPr/>
            <p:nvPr userDrawn="1"/>
          </p:nvGrpSpPr>
          <p:grpSpPr>
            <a:xfrm>
              <a:off x="2647850" y="3367884"/>
              <a:ext cx="6571915" cy="1634082"/>
              <a:chOff x="2647850" y="3367884"/>
              <a:chExt cx="6571915" cy="1634082"/>
            </a:xfrm>
          </p:grpSpPr>
          <p:grpSp>
            <p:nvGrpSpPr>
              <p:cNvPr id="47" name="Group 46"/>
              <p:cNvGrpSpPr/>
              <p:nvPr/>
            </p:nvGrpSpPr>
            <p:grpSpPr>
              <a:xfrm>
                <a:off x="2647850" y="3367884"/>
                <a:ext cx="1852636" cy="1298625"/>
                <a:chOff x="2647850" y="3367884"/>
                <a:chExt cx="1852636" cy="1298625"/>
              </a:xfrm>
            </p:grpSpPr>
            <p:sp>
              <p:nvSpPr>
                <p:cNvPr id="58" name="Freeform 14"/>
                <p:cNvSpPr>
                  <a:spLocks noEditPoints="1"/>
                </p:cNvSpPr>
                <p:nvPr userDrawn="1">
                  <p:custDataLst>
                    <p:tags r:id="rId12"/>
                  </p:custDataLst>
                </p:nvPr>
              </p:nvSpPr>
              <p:spPr bwMode="auto">
                <a:xfrm>
                  <a:off x="2647850" y="3367884"/>
                  <a:ext cx="691243" cy="1285917"/>
                </a:xfrm>
                <a:custGeom>
                  <a:avLst/>
                  <a:gdLst>
                    <a:gd name="T0" fmla="*/ 328 w 452"/>
                    <a:gd name="T1" fmla="*/ 469 h 842"/>
                    <a:gd name="T2" fmla="*/ 328 w 452"/>
                    <a:gd name="T3" fmla="*/ 469 h 842"/>
                    <a:gd name="T4" fmla="*/ 334 w 452"/>
                    <a:gd name="T5" fmla="*/ 163 h 842"/>
                    <a:gd name="T6" fmla="*/ 332 w 452"/>
                    <a:gd name="T7" fmla="*/ 163 h 842"/>
                    <a:gd name="T8" fmla="*/ 197 w 452"/>
                    <a:gd name="T9" fmla="*/ 591 h 842"/>
                    <a:gd name="T10" fmla="*/ 331 w 452"/>
                    <a:gd name="T11" fmla="*/ 591 h 842"/>
                    <a:gd name="T12" fmla="*/ 328 w 452"/>
                    <a:gd name="T13" fmla="*/ 469 h 842"/>
                    <a:gd name="T14" fmla="*/ 404 w 452"/>
                    <a:gd name="T15" fmla="*/ 0 h 842"/>
                    <a:gd name="T16" fmla="*/ 404 w 452"/>
                    <a:gd name="T17" fmla="*/ 0 h 842"/>
                    <a:gd name="T18" fmla="*/ 452 w 452"/>
                    <a:gd name="T19" fmla="*/ 842 h 842"/>
                    <a:gd name="T20" fmla="*/ 339 w 452"/>
                    <a:gd name="T21" fmla="*/ 842 h 842"/>
                    <a:gd name="T22" fmla="*/ 334 w 452"/>
                    <a:gd name="T23" fmla="*/ 678 h 842"/>
                    <a:gd name="T24" fmla="*/ 166 w 452"/>
                    <a:gd name="T25" fmla="*/ 678 h 842"/>
                    <a:gd name="T26" fmla="*/ 109 w 452"/>
                    <a:gd name="T27" fmla="*/ 842 h 842"/>
                    <a:gd name="T28" fmla="*/ 0 w 452"/>
                    <a:gd name="T29" fmla="*/ 842 h 842"/>
                    <a:gd name="T30" fmla="*/ 316 w 452"/>
                    <a:gd name="T31" fmla="*/ 0 h 842"/>
                    <a:gd name="T32" fmla="*/ 404 w 452"/>
                    <a:gd name="T33" fmla="*/ 0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2" h="842">
                      <a:moveTo>
                        <a:pt x="328" y="469"/>
                      </a:moveTo>
                      <a:lnTo>
                        <a:pt x="328" y="469"/>
                      </a:lnTo>
                      <a:lnTo>
                        <a:pt x="334" y="163"/>
                      </a:lnTo>
                      <a:lnTo>
                        <a:pt x="332" y="163"/>
                      </a:lnTo>
                      <a:lnTo>
                        <a:pt x="197" y="591"/>
                      </a:lnTo>
                      <a:lnTo>
                        <a:pt x="331" y="591"/>
                      </a:lnTo>
                      <a:lnTo>
                        <a:pt x="328" y="469"/>
                      </a:lnTo>
                      <a:close/>
                      <a:moveTo>
                        <a:pt x="404" y="0"/>
                      </a:moveTo>
                      <a:lnTo>
                        <a:pt x="404" y="0"/>
                      </a:lnTo>
                      <a:lnTo>
                        <a:pt x="452" y="842"/>
                      </a:lnTo>
                      <a:lnTo>
                        <a:pt x="339" y="842"/>
                      </a:lnTo>
                      <a:lnTo>
                        <a:pt x="334" y="678"/>
                      </a:lnTo>
                      <a:lnTo>
                        <a:pt x="166" y="678"/>
                      </a:lnTo>
                      <a:lnTo>
                        <a:pt x="109" y="842"/>
                      </a:lnTo>
                      <a:lnTo>
                        <a:pt x="0" y="842"/>
                      </a:lnTo>
                      <a:lnTo>
                        <a:pt x="316" y="0"/>
                      </a:lnTo>
                      <a:lnTo>
                        <a:pt x="404" y="0"/>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59" name="Freeform 15"/>
                <p:cNvSpPr>
                  <a:spLocks/>
                </p:cNvSpPr>
                <p:nvPr userDrawn="1">
                  <p:custDataLst>
                    <p:tags r:id="rId13"/>
                  </p:custDataLst>
                </p:nvPr>
              </p:nvSpPr>
              <p:spPr bwMode="auto">
                <a:xfrm>
                  <a:off x="3420416" y="3779581"/>
                  <a:ext cx="493020" cy="886928"/>
                </a:xfrm>
                <a:custGeom>
                  <a:avLst/>
                  <a:gdLst>
                    <a:gd name="T0" fmla="*/ 306 w 323"/>
                    <a:gd name="T1" fmla="*/ 125 h 582"/>
                    <a:gd name="T2" fmla="*/ 306 w 323"/>
                    <a:gd name="T3" fmla="*/ 125 h 582"/>
                    <a:gd name="T4" fmla="*/ 304 w 323"/>
                    <a:gd name="T5" fmla="*/ 125 h 582"/>
                    <a:gd name="T6" fmla="*/ 259 w 323"/>
                    <a:gd name="T7" fmla="*/ 99 h 582"/>
                    <a:gd name="T8" fmla="*/ 137 w 323"/>
                    <a:gd name="T9" fmla="*/ 286 h 582"/>
                    <a:gd name="T10" fmla="*/ 196 w 323"/>
                    <a:gd name="T11" fmla="*/ 484 h 582"/>
                    <a:gd name="T12" fmla="*/ 253 w 323"/>
                    <a:gd name="T13" fmla="*/ 463 h 582"/>
                    <a:gd name="T14" fmla="*/ 237 w 323"/>
                    <a:gd name="T15" fmla="*/ 560 h 582"/>
                    <a:gd name="T16" fmla="*/ 149 w 323"/>
                    <a:gd name="T17" fmla="*/ 582 h 582"/>
                    <a:gd name="T18" fmla="*/ 28 w 323"/>
                    <a:gd name="T19" fmla="*/ 296 h 582"/>
                    <a:gd name="T20" fmla="*/ 242 w 323"/>
                    <a:gd name="T21" fmla="*/ 0 h 582"/>
                    <a:gd name="T22" fmla="*/ 323 w 323"/>
                    <a:gd name="T23" fmla="*/ 19 h 582"/>
                    <a:gd name="T24" fmla="*/ 306 w 323"/>
                    <a:gd name="T25" fmla="*/ 12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582">
                      <a:moveTo>
                        <a:pt x="306" y="125"/>
                      </a:moveTo>
                      <a:lnTo>
                        <a:pt x="306" y="125"/>
                      </a:lnTo>
                      <a:lnTo>
                        <a:pt x="304" y="125"/>
                      </a:lnTo>
                      <a:cubicBezTo>
                        <a:pt x="295" y="109"/>
                        <a:pt x="282" y="100"/>
                        <a:pt x="259" y="99"/>
                      </a:cubicBezTo>
                      <a:cubicBezTo>
                        <a:pt x="168" y="100"/>
                        <a:pt x="146" y="226"/>
                        <a:pt x="137" y="286"/>
                      </a:cubicBezTo>
                      <a:cubicBezTo>
                        <a:pt x="128" y="343"/>
                        <a:pt x="108" y="484"/>
                        <a:pt x="196" y="484"/>
                      </a:cubicBezTo>
                      <a:cubicBezTo>
                        <a:pt x="219" y="484"/>
                        <a:pt x="234" y="475"/>
                        <a:pt x="253" y="463"/>
                      </a:cubicBezTo>
                      <a:lnTo>
                        <a:pt x="237" y="560"/>
                      </a:lnTo>
                      <a:cubicBezTo>
                        <a:pt x="208" y="576"/>
                        <a:pt x="180" y="582"/>
                        <a:pt x="149" y="582"/>
                      </a:cubicBezTo>
                      <a:cubicBezTo>
                        <a:pt x="0" y="582"/>
                        <a:pt x="10" y="408"/>
                        <a:pt x="28" y="296"/>
                      </a:cubicBezTo>
                      <a:cubicBezTo>
                        <a:pt x="46" y="180"/>
                        <a:pt x="88" y="0"/>
                        <a:pt x="242" y="0"/>
                      </a:cubicBezTo>
                      <a:cubicBezTo>
                        <a:pt x="274" y="0"/>
                        <a:pt x="297" y="6"/>
                        <a:pt x="323" y="19"/>
                      </a:cubicBezTo>
                      <a:lnTo>
                        <a:pt x="306" y="125"/>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60" name="Freeform 16"/>
                <p:cNvSpPr>
                  <a:spLocks noEditPoints="1"/>
                </p:cNvSpPr>
                <p:nvPr userDrawn="1">
                  <p:custDataLst>
                    <p:tags r:id="rId14"/>
                  </p:custDataLst>
                </p:nvPr>
              </p:nvSpPr>
              <p:spPr bwMode="auto">
                <a:xfrm>
                  <a:off x="3890564" y="3779581"/>
                  <a:ext cx="609922" cy="886928"/>
                </a:xfrm>
                <a:custGeom>
                  <a:avLst/>
                  <a:gdLst>
                    <a:gd name="T0" fmla="*/ 272 w 399"/>
                    <a:gd name="T1" fmla="*/ 237 h 582"/>
                    <a:gd name="T2" fmla="*/ 272 w 399"/>
                    <a:gd name="T3" fmla="*/ 237 h 582"/>
                    <a:gd name="T4" fmla="*/ 231 w 399"/>
                    <a:gd name="T5" fmla="*/ 94 h 582"/>
                    <a:gd name="T6" fmla="*/ 147 w 399"/>
                    <a:gd name="T7" fmla="*/ 237 h 582"/>
                    <a:gd name="T8" fmla="*/ 272 w 399"/>
                    <a:gd name="T9" fmla="*/ 237 h 582"/>
                    <a:gd name="T10" fmla="*/ 135 w 399"/>
                    <a:gd name="T11" fmla="*/ 312 h 582"/>
                    <a:gd name="T12" fmla="*/ 135 w 399"/>
                    <a:gd name="T13" fmla="*/ 312 h 582"/>
                    <a:gd name="T14" fmla="*/ 173 w 399"/>
                    <a:gd name="T15" fmla="*/ 488 h 582"/>
                    <a:gd name="T16" fmla="*/ 256 w 399"/>
                    <a:gd name="T17" fmla="*/ 383 h 582"/>
                    <a:gd name="T18" fmla="*/ 353 w 399"/>
                    <a:gd name="T19" fmla="*/ 383 h 582"/>
                    <a:gd name="T20" fmla="*/ 157 w 399"/>
                    <a:gd name="T21" fmla="*/ 582 h 582"/>
                    <a:gd name="T22" fmla="*/ 31 w 399"/>
                    <a:gd name="T23" fmla="*/ 295 h 582"/>
                    <a:gd name="T24" fmla="*/ 246 w 399"/>
                    <a:gd name="T25" fmla="*/ 0 h 582"/>
                    <a:gd name="T26" fmla="*/ 370 w 399"/>
                    <a:gd name="T27" fmla="*/ 295 h 582"/>
                    <a:gd name="T28" fmla="*/ 367 w 399"/>
                    <a:gd name="T29" fmla="*/ 312 h 582"/>
                    <a:gd name="T30" fmla="*/ 135 w 399"/>
                    <a:gd name="T31" fmla="*/ 31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9" h="582">
                      <a:moveTo>
                        <a:pt x="272" y="237"/>
                      </a:moveTo>
                      <a:lnTo>
                        <a:pt x="272" y="237"/>
                      </a:lnTo>
                      <a:cubicBezTo>
                        <a:pt x="279" y="194"/>
                        <a:pt x="295" y="94"/>
                        <a:pt x="231" y="94"/>
                      </a:cubicBezTo>
                      <a:cubicBezTo>
                        <a:pt x="165" y="94"/>
                        <a:pt x="154" y="194"/>
                        <a:pt x="147" y="237"/>
                      </a:cubicBezTo>
                      <a:lnTo>
                        <a:pt x="272" y="237"/>
                      </a:lnTo>
                      <a:close/>
                      <a:moveTo>
                        <a:pt x="135" y="312"/>
                      </a:moveTo>
                      <a:lnTo>
                        <a:pt x="135" y="312"/>
                      </a:lnTo>
                      <a:cubicBezTo>
                        <a:pt x="128" y="359"/>
                        <a:pt x="105" y="488"/>
                        <a:pt x="173" y="488"/>
                      </a:cubicBezTo>
                      <a:cubicBezTo>
                        <a:pt x="229" y="488"/>
                        <a:pt x="249" y="427"/>
                        <a:pt x="256" y="383"/>
                      </a:cubicBezTo>
                      <a:lnTo>
                        <a:pt x="353" y="383"/>
                      </a:lnTo>
                      <a:cubicBezTo>
                        <a:pt x="336" y="487"/>
                        <a:pt x="275" y="582"/>
                        <a:pt x="157" y="582"/>
                      </a:cubicBezTo>
                      <a:cubicBezTo>
                        <a:pt x="0" y="582"/>
                        <a:pt x="12" y="415"/>
                        <a:pt x="31" y="295"/>
                      </a:cubicBezTo>
                      <a:cubicBezTo>
                        <a:pt x="49" y="180"/>
                        <a:pt x="91" y="0"/>
                        <a:pt x="246" y="0"/>
                      </a:cubicBezTo>
                      <a:cubicBezTo>
                        <a:pt x="399" y="0"/>
                        <a:pt x="388" y="179"/>
                        <a:pt x="370" y="295"/>
                      </a:cubicBezTo>
                      <a:lnTo>
                        <a:pt x="367" y="312"/>
                      </a:lnTo>
                      <a:lnTo>
                        <a:pt x="135" y="31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grpSp>
          <p:grpSp>
            <p:nvGrpSpPr>
              <p:cNvPr id="48" name="Group 47"/>
              <p:cNvGrpSpPr/>
              <p:nvPr/>
            </p:nvGrpSpPr>
            <p:grpSpPr>
              <a:xfrm>
                <a:off x="5346754" y="3367884"/>
                <a:ext cx="3873011" cy="1634082"/>
                <a:chOff x="5346754" y="3367884"/>
                <a:chExt cx="3873011" cy="1634082"/>
              </a:xfrm>
            </p:grpSpPr>
            <p:sp>
              <p:nvSpPr>
                <p:cNvPr id="49" name="Freeform 6"/>
                <p:cNvSpPr>
                  <a:spLocks/>
                </p:cNvSpPr>
                <p:nvPr userDrawn="1">
                  <p:custDataLst>
                    <p:tags r:id="rId3"/>
                  </p:custDataLst>
                </p:nvPr>
              </p:nvSpPr>
              <p:spPr bwMode="auto">
                <a:xfrm>
                  <a:off x="5346754" y="3367884"/>
                  <a:ext cx="505726" cy="1285917"/>
                </a:xfrm>
                <a:custGeom>
                  <a:avLst/>
                  <a:gdLst>
                    <a:gd name="T0" fmla="*/ 331 w 331"/>
                    <a:gd name="T1" fmla="*/ 72 h 842"/>
                    <a:gd name="T2" fmla="*/ 331 w 331"/>
                    <a:gd name="T3" fmla="*/ 72 h 842"/>
                    <a:gd name="T4" fmla="*/ 205 w 331"/>
                    <a:gd name="T5" fmla="*/ 72 h 842"/>
                    <a:gd name="T6" fmla="*/ 205 w 331"/>
                    <a:gd name="T7" fmla="*/ 842 h 842"/>
                    <a:gd name="T8" fmla="*/ 127 w 331"/>
                    <a:gd name="T9" fmla="*/ 842 h 842"/>
                    <a:gd name="T10" fmla="*/ 127 w 331"/>
                    <a:gd name="T11" fmla="*/ 72 h 842"/>
                    <a:gd name="T12" fmla="*/ 0 w 331"/>
                    <a:gd name="T13" fmla="*/ 72 h 842"/>
                    <a:gd name="T14" fmla="*/ 0 w 331"/>
                    <a:gd name="T15" fmla="*/ 0 h 842"/>
                    <a:gd name="T16" fmla="*/ 331 w 331"/>
                    <a:gd name="T17" fmla="*/ 0 h 842"/>
                    <a:gd name="T18" fmla="*/ 331 w 331"/>
                    <a:gd name="T19" fmla="*/ 72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1" h="842">
                      <a:moveTo>
                        <a:pt x="331" y="72"/>
                      </a:moveTo>
                      <a:lnTo>
                        <a:pt x="331" y="72"/>
                      </a:lnTo>
                      <a:lnTo>
                        <a:pt x="205" y="72"/>
                      </a:lnTo>
                      <a:lnTo>
                        <a:pt x="205" y="842"/>
                      </a:lnTo>
                      <a:lnTo>
                        <a:pt x="127" y="842"/>
                      </a:lnTo>
                      <a:lnTo>
                        <a:pt x="127" y="72"/>
                      </a:lnTo>
                      <a:lnTo>
                        <a:pt x="0" y="72"/>
                      </a:lnTo>
                      <a:lnTo>
                        <a:pt x="0" y="0"/>
                      </a:lnTo>
                      <a:lnTo>
                        <a:pt x="331" y="0"/>
                      </a:lnTo>
                      <a:lnTo>
                        <a:pt x="331" y="7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50" name="Freeform 7"/>
                <p:cNvSpPr>
                  <a:spLocks/>
                </p:cNvSpPr>
                <p:nvPr userDrawn="1">
                  <p:custDataLst>
                    <p:tags r:id="rId4"/>
                  </p:custDataLst>
                </p:nvPr>
              </p:nvSpPr>
              <p:spPr bwMode="auto">
                <a:xfrm>
                  <a:off x="5750825" y="3764333"/>
                  <a:ext cx="259217" cy="889469"/>
                </a:xfrm>
                <a:custGeom>
                  <a:avLst/>
                  <a:gdLst>
                    <a:gd name="T0" fmla="*/ 73 w 170"/>
                    <a:gd name="T1" fmla="*/ 86 h 583"/>
                    <a:gd name="T2" fmla="*/ 73 w 170"/>
                    <a:gd name="T3" fmla="*/ 86 h 583"/>
                    <a:gd name="T4" fmla="*/ 75 w 170"/>
                    <a:gd name="T5" fmla="*/ 86 h 583"/>
                    <a:gd name="T6" fmla="*/ 170 w 170"/>
                    <a:gd name="T7" fmla="*/ 1 h 583"/>
                    <a:gd name="T8" fmla="*/ 170 w 170"/>
                    <a:gd name="T9" fmla="*/ 86 h 583"/>
                    <a:gd name="T10" fmla="*/ 155 w 170"/>
                    <a:gd name="T11" fmla="*/ 85 h 583"/>
                    <a:gd name="T12" fmla="*/ 73 w 170"/>
                    <a:gd name="T13" fmla="*/ 249 h 583"/>
                    <a:gd name="T14" fmla="*/ 73 w 170"/>
                    <a:gd name="T15" fmla="*/ 583 h 583"/>
                    <a:gd name="T16" fmla="*/ 0 w 170"/>
                    <a:gd name="T17" fmla="*/ 583 h 583"/>
                    <a:gd name="T18" fmla="*/ 0 w 170"/>
                    <a:gd name="T19" fmla="*/ 10 h 583"/>
                    <a:gd name="T20" fmla="*/ 73 w 170"/>
                    <a:gd name="T21" fmla="*/ 10 h 583"/>
                    <a:gd name="T22" fmla="*/ 73 w 170"/>
                    <a:gd name="T23" fmla="*/ 86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583">
                      <a:moveTo>
                        <a:pt x="73" y="86"/>
                      </a:moveTo>
                      <a:lnTo>
                        <a:pt x="73" y="86"/>
                      </a:lnTo>
                      <a:lnTo>
                        <a:pt x="75" y="86"/>
                      </a:lnTo>
                      <a:cubicBezTo>
                        <a:pt x="90" y="46"/>
                        <a:pt x="122" y="0"/>
                        <a:pt x="170" y="1"/>
                      </a:cubicBezTo>
                      <a:lnTo>
                        <a:pt x="170" y="86"/>
                      </a:lnTo>
                      <a:lnTo>
                        <a:pt x="155" y="85"/>
                      </a:lnTo>
                      <a:cubicBezTo>
                        <a:pt x="80" y="85"/>
                        <a:pt x="73" y="158"/>
                        <a:pt x="73" y="249"/>
                      </a:cubicBezTo>
                      <a:lnTo>
                        <a:pt x="73" y="583"/>
                      </a:lnTo>
                      <a:lnTo>
                        <a:pt x="0" y="583"/>
                      </a:lnTo>
                      <a:lnTo>
                        <a:pt x="0" y="10"/>
                      </a:lnTo>
                      <a:lnTo>
                        <a:pt x="73" y="10"/>
                      </a:lnTo>
                      <a:lnTo>
                        <a:pt x="73" y="86"/>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51" name="Freeform 8"/>
                <p:cNvSpPr>
                  <a:spLocks noEditPoints="1"/>
                </p:cNvSpPr>
                <p:nvPr userDrawn="1">
                  <p:custDataLst>
                    <p:tags r:id="rId5"/>
                  </p:custDataLst>
                </p:nvPr>
              </p:nvSpPr>
              <p:spPr bwMode="auto">
                <a:xfrm>
                  <a:off x="6030374" y="3764333"/>
                  <a:ext cx="467607" cy="902176"/>
                </a:xfrm>
                <a:custGeom>
                  <a:avLst/>
                  <a:gdLst>
                    <a:gd name="T0" fmla="*/ 160 w 306"/>
                    <a:gd name="T1" fmla="*/ 60 h 591"/>
                    <a:gd name="T2" fmla="*/ 160 w 306"/>
                    <a:gd name="T3" fmla="*/ 60 h 591"/>
                    <a:gd name="T4" fmla="*/ 75 w 306"/>
                    <a:gd name="T5" fmla="*/ 284 h 591"/>
                    <a:gd name="T6" fmla="*/ 157 w 306"/>
                    <a:gd name="T7" fmla="*/ 532 h 591"/>
                    <a:gd name="T8" fmla="*/ 240 w 306"/>
                    <a:gd name="T9" fmla="*/ 286 h 591"/>
                    <a:gd name="T10" fmla="*/ 160 w 306"/>
                    <a:gd name="T11" fmla="*/ 60 h 591"/>
                    <a:gd name="T12" fmla="*/ 306 w 306"/>
                    <a:gd name="T13" fmla="*/ 582 h 591"/>
                    <a:gd name="T14" fmla="*/ 306 w 306"/>
                    <a:gd name="T15" fmla="*/ 582 h 591"/>
                    <a:gd name="T16" fmla="*/ 234 w 306"/>
                    <a:gd name="T17" fmla="*/ 582 h 591"/>
                    <a:gd name="T18" fmla="*/ 234 w 306"/>
                    <a:gd name="T19" fmla="*/ 538 h 591"/>
                    <a:gd name="T20" fmla="*/ 231 w 306"/>
                    <a:gd name="T21" fmla="*/ 538 h 591"/>
                    <a:gd name="T22" fmla="*/ 136 w 306"/>
                    <a:gd name="T23" fmla="*/ 591 h 591"/>
                    <a:gd name="T24" fmla="*/ 0 w 306"/>
                    <a:gd name="T25" fmla="*/ 290 h 591"/>
                    <a:gd name="T26" fmla="*/ 143 w 306"/>
                    <a:gd name="T27" fmla="*/ 0 h 591"/>
                    <a:gd name="T28" fmla="*/ 231 w 306"/>
                    <a:gd name="T29" fmla="*/ 48 h 591"/>
                    <a:gd name="T30" fmla="*/ 234 w 306"/>
                    <a:gd name="T31" fmla="*/ 48 h 591"/>
                    <a:gd name="T32" fmla="*/ 234 w 306"/>
                    <a:gd name="T33" fmla="*/ 9 h 591"/>
                    <a:gd name="T34" fmla="*/ 306 w 306"/>
                    <a:gd name="T35" fmla="*/ 9 h 591"/>
                    <a:gd name="T36" fmla="*/ 306 w 306"/>
                    <a:gd name="T37" fmla="*/ 58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6" h="591">
                      <a:moveTo>
                        <a:pt x="160" y="60"/>
                      </a:moveTo>
                      <a:lnTo>
                        <a:pt x="160" y="60"/>
                      </a:lnTo>
                      <a:cubicBezTo>
                        <a:pt x="79" y="60"/>
                        <a:pt x="75" y="187"/>
                        <a:pt x="75" y="284"/>
                      </a:cubicBezTo>
                      <a:cubicBezTo>
                        <a:pt x="75" y="521"/>
                        <a:pt x="114" y="532"/>
                        <a:pt x="157" y="532"/>
                      </a:cubicBezTo>
                      <a:cubicBezTo>
                        <a:pt x="227" y="532"/>
                        <a:pt x="240" y="466"/>
                        <a:pt x="240" y="286"/>
                      </a:cubicBezTo>
                      <a:cubicBezTo>
                        <a:pt x="240" y="162"/>
                        <a:pt x="231" y="60"/>
                        <a:pt x="160" y="60"/>
                      </a:cubicBezTo>
                      <a:close/>
                      <a:moveTo>
                        <a:pt x="306" y="582"/>
                      </a:moveTo>
                      <a:lnTo>
                        <a:pt x="306" y="582"/>
                      </a:lnTo>
                      <a:lnTo>
                        <a:pt x="234" y="582"/>
                      </a:lnTo>
                      <a:lnTo>
                        <a:pt x="234" y="538"/>
                      </a:lnTo>
                      <a:lnTo>
                        <a:pt x="231" y="538"/>
                      </a:lnTo>
                      <a:cubicBezTo>
                        <a:pt x="210" y="570"/>
                        <a:pt x="178" y="591"/>
                        <a:pt x="136" y="591"/>
                      </a:cubicBezTo>
                      <a:cubicBezTo>
                        <a:pt x="45" y="591"/>
                        <a:pt x="0" y="540"/>
                        <a:pt x="0" y="290"/>
                      </a:cubicBezTo>
                      <a:cubicBezTo>
                        <a:pt x="0" y="161"/>
                        <a:pt x="5" y="0"/>
                        <a:pt x="143" y="0"/>
                      </a:cubicBezTo>
                      <a:cubicBezTo>
                        <a:pt x="183" y="0"/>
                        <a:pt x="209" y="17"/>
                        <a:pt x="231" y="48"/>
                      </a:cubicBezTo>
                      <a:lnTo>
                        <a:pt x="234" y="48"/>
                      </a:lnTo>
                      <a:lnTo>
                        <a:pt x="234" y="9"/>
                      </a:lnTo>
                      <a:lnTo>
                        <a:pt x="306" y="9"/>
                      </a:lnTo>
                      <a:lnTo>
                        <a:pt x="306" y="582"/>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52" name="Freeform 9"/>
                <p:cNvSpPr>
                  <a:spLocks noEditPoints="1"/>
                </p:cNvSpPr>
                <p:nvPr userDrawn="1">
                  <p:custDataLst>
                    <p:tags r:id="rId6"/>
                  </p:custDataLst>
                </p:nvPr>
              </p:nvSpPr>
              <p:spPr bwMode="auto">
                <a:xfrm>
                  <a:off x="6581844" y="3439042"/>
                  <a:ext cx="165186" cy="1214760"/>
                </a:xfrm>
                <a:custGeom>
                  <a:avLst/>
                  <a:gdLst>
                    <a:gd name="T0" fmla="*/ 90 w 108"/>
                    <a:gd name="T1" fmla="*/ 796 h 796"/>
                    <a:gd name="T2" fmla="*/ 90 w 108"/>
                    <a:gd name="T3" fmla="*/ 796 h 796"/>
                    <a:gd name="T4" fmla="*/ 18 w 108"/>
                    <a:gd name="T5" fmla="*/ 796 h 796"/>
                    <a:gd name="T6" fmla="*/ 18 w 108"/>
                    <a:gd name="T7" fmla="*/ 223 h 796"/>
                    <a:gd name="T8" fmla="*/ 90 w 108"/>
                    <a:gd name="T9" fmla="*/ 223 h 796"/>
                    <a:gd name="T10" fmla="*/ 90 w 108"/>
                    <a:gd name="T11" fmla="*/ 796 h 796"/>
                    <a:gd name="T12" fmla="*/ 55 w 108"/>
                    <a:gd name="T13" fmla="*/ 108 h 796"/>
                    <a:gd name="T14" fmla="*/ 55 w 108"/>
                    <a:gd name="T15" fmla="*/ 108 h 796"/>
                    <a:gd name="T16" fmla="*/ 0 w 108"/>
                    <a:gd name="T17" fmla="*/ 54 h 796"/>
                    <a:gd name="T18" fmla="*/ 55 w 108"/>
                    <a:gd name="T19" fmla="*/ 0 h 796"/>
                    <a:gd name="T20" fmla="*/ 108 w 108"/>
                    <a:gd name="T21" fmla="*/ 54 h 796"/>
                    <a:gd name="T22" fmla="*/ 55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8" y="796"/>
                      </a:lnTo>
                      <a:lnTo>
                        <a:pt x="18" y="223"/>
                      </a:lnTo>
                      <a:lnTo>
                        <a:pt x="90" y="223"/>
                      </a:lnTo>
                      <a:lnTo>
                        <a:pt x="90" y="796"/>
                      </a:lnTo>
                      <a:close/>
                      <a:moveTo>
                        <a:pt x="55" y="108"/>
                      </a:moveTo>
                      <a:lnTo>
                        <a:pt x="55" y="108"/>
                      </a:lnTo>
                      <a:cubicBezTo>
                        <a:pt x="24" y="108"/>
                        <a:pt x="0" y="84"/>
                        <a:pt x="0" y="54"/>
                      </a:cubicBezTo>
                      <a:cubicBezTo>
                        <a:pt x="0" y="25"/>
                        <a:pt x="24" y="0"/>
                        <a:pt x="55" y="0"/>
                      </a:cubicBezTo>
                      <a:cubicBezTo>
                        <a:pt x="84" y="0"/>
                        <a:pt x="108" y="25"/>
                        <a:pt x="108" y="54"/>
                      </a:cubicBezTo>
                      <a:cubicBezTo>
                        <a:pt x="108" y="84"/>
                        <a:pt x="84" y="108"/>
                        <a:pt x="55"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53" name="Freeform 10"/>
                <p:cNvSpPr>
                  <a:spLocks/>
                </p:cNvSpPr>
                <p:nvPr userDrawn="1">
                  <p:custDataLst>
                    <p:tags r:id="rId7"/>
                  </p:custDataLst>
                </p:nvPr>
              </p:nvSpPr>
              <p:spPr bwMode="auto">
                <a:xfrm>
                  <a:off x="6830896" y="3764333"/>
                  <a:ext cx="452357" cy="889469"/>
                </a:xfrm>
                <a:custGeom>
                  <a:avLst/>
                  <a:gdLst>
                    <a:gd name="T0" fmla="*/ 73 w 296"/>
                    <a:gd name="T1" fmla="*/ 55 h 582"/>
                    <a:gd name="T2" fmla="*/ 73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9 w 296"/>
                    <a:gd name="T15" fmla="*/ 60 h 582"/>
                    <a:gd name="T16" fmla="*/ 73 w 296"/>
                    <a:gd name="T17" fmla="*/ 210 h 582"/>
                    <a:gd name="T18" fmla="*/ 73 w 296"/>
                    <a:gd name="T19" fmla="*/ 582 h 582"/>
                    <a:gd name="T20" fmla="*/ 0 w 296"/>
                    <a:gd name="T21" fmla="*/ 582 h 582"/>
                    <a:gd name="T22" fmla="*/ 0 w 296"/>
                    <a:gd name="T23" fmla="*/ 9 h 582"/>
                    <a:gd name="T24" fmla="*/ 73 w 296"/>
                    <a:gd name="T25" fmla="*/ 9 h 582"/>
                    <a:gd name="T26" fmla="*/ 73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3" y="55"/>
                      </a:moveTo>
                      <a:lnTo>
                        <a:pt x="73" y="55"/>
                      </a:lnTo>
                      <a:cubicBezTo>
                        <a:pt x="102" y="22"/>
                        <a:pt x="141" y="0"/>
                        <a:pt x="185" y="0"/>
                      </a:cubicBezTo>
                      <a:cubicBezTo>
                        <a:pt x="287" y="0"/>
                        <a:pt x="296" y="94"/>
                        <a:pt x="296" y="172"/>
                      </a:cubicBezTo>
                      <a:lnTo>
                        <a:pt x="296" y="582"/>
                      </a:lnTo>
                      <a:lnTo>
                        <a:pt x="223" y="582"/>
                      </a:lnTo>
                      <a:lnTo>
                        <a:pt x="223" y="180"/>
                      </a:lnTo>
                      <a:cubicBezTo>
                        <a:pt x="223" y="112"/>
                        <a:pt x="219" y="60"/>
                        <a:pt x="159" y="60"/>
                      </a:cubicBezTo>
                      <a:cubicBezTo>
                        <a:pt x="76" y="60"/>
                        <a:pt x="73" y="150"/>
                        <a:pt x="73" y="210"/>
                      </a:cubicBezTo>
                      <a:lnTo>
                        <a:pt x="73" y="582"/>
                      </a:lnTo>
                      <a:lnTo>
                        <a:pt x="0" y="582"/>
                      </a:lnTo>
                      <a:lnTo>
                        <a:pt x="0" y="9"/>
                      </a:lnTo>
                      <a:lnTo>
                        <a:pt x="73" y="9"/>
                      </a:lnTo>
                      <a:lnTo>
                        <a:pt x="73"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54" name="Freeform 11"/>
                <p:cNvSpPr>
                  <a:spLocks noEditPoints="1"/>
                </p:cNvSpPr>
                <p:nvPr userDrawn="1">
                  <p:custDataLst>
                    <p:tags r:id="rId8"/>
                  </p:custDataLst>
                </p:nvPr>
              </p:nvSpPr>
              <p:spPr bwMode="auto">
                <a:xfrm>
                  <a:off x="7367116" y="3439042"/>
                  <a:ext cx="165186" cy="1214760"/>
                </a:xfrm>
                <a:custGeom>
                  <a:avLst/>
                  <a:gdLst>
                    <a:gd name="T0" fmla="*/ 90 w 108"/>
                    <a:gd name="T1" fmla="*/ 796 h 796"/>
                    <a:gd name="T2" fmla="*/ 90 w 108"/>
                    <a:gd name="T3" fmla="*/ 796 h 796"/>
                    <a:gd name="T4" fmla="*/ 17 w 108"/>
                    <a:gd name="T5" fmla="*/ 796 h 796"/>
                    <a:gd name="T6" fmla="*/ 17 w 108"/>
                    <a:gd name="T7" fmla="*/ 223 h 796"/>
                    <a:gd name="T8" fmla="*/ 90 w 108"/>
                    <a:gd name="T9" fmla="*/ 223 h 796"/>
                    <a:gd name="T10" fmla="*/ 90 w 108"/>
                    <a:gd name="T11" fmla="*/ 796 h 796"/>
                    <a:gd name="T12" fmla="*/ 54 w 108"/>
                    <a:gd name="T13" fmla="*/ 108 h 796"/>
                    <a:gd name="T14" fmla="*/ 54 w 108"/>
                    <a:gd name="T15" fmla="*/ 108 h 796"/>
                    <a:gd name="T16" fmla="*/ 0 w 108"/>
                    <a:gd name="T17" fmla="*/ 54 h 796"/>
                    <a:gd name="T18" fmla="*/ 54 w 108"/>
                    <a:gd name="T19" fmla="*/ 0 h 796"/>
                    <a:gd name="T20" fmla="*/ 108 w 108"/>
                    <a:gd name="T21" fmla="*/ 54 h 796"/>
                    <a:gd name="T22" fmla="*/ 54 w 108"/>
                    <a:gd name="T23" fmla="*/ 10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96">
                      <a:moveTo>
                        <a:pt x="90" y="796"/>
                      </a:moveTo>
                      <a:lnTo>
                        <a:pt x="90" y="796"/>
                      </a:lnTo>
                      <a:lnTo>
                        <a:pt x="17" y="796"/>
                      </a:lnTo>
                      <a:lnTo>
                        <a:pt x="17" y="223"/>
                      </a:lnTo>
                      <a:lnTo>
                        <a:pt x="90" y="223"/>
                      </a:lnTo>
                      <a:lnTo>
                        <a:pt x="90" y="796"/>
                      </a:lnTo>
                      <a:close/>
                      <a:moveTo>
                        <a:pt x="54" y="108"/>
                      </a:moveTo>
                      <a:lnTo>
                        <a:pt x="54" y="108"/>
                      </a:lnTo>
                      <a:cubicBezTo>
                        <a:pt x="24" y="108"/>
                        <a:pt x="0" y="84"/>
                        <a:pt x="0" y="54"/>
                      </a:cubicBezTo>
                      <a:cubicBezTo>
                        <a:pt x="0" y="25"/>
                        <a:pt x="24" y="0"/>
                        <a:pt x="54" y="0"/>
                      </a:cubicBezTo>
                      <a:cubicBezTo>
                        <a:pt x="83" y="0"/>
                        <a:pt x="108" y="25"/>
                        <a:pt x="108" y="54"/>
                      </a:cubicBezTo>
                      <a:cubicBezTo>
                        <a:pt x="108" y="84"/>
                        <a:pt x="83" y="108"/>
                        <a:pt x="54" y="108"/>
                      </a:cubicBez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55" name="Freeform 12"/>
                <p:cNvSpPr>
                  <a:spLocks/>
                </p:cNvSpPr>
                <p:nvPr userDrawn="1">
                  <p:custDataLst>
                    <p:tags r:id="rId9"/>
                  </p:custDataLst>
                </p:nvPr>
              </p:nvSpPr>
              <p:spPr bwMode="auto">
                <a:xfrm>
                  <a:off x="7616169" y="3764333"/>
                  <a:ext cx="449817" cy="889469"/>
                </a:xfrm>
                <a:custGeom>
                  <a:avLst/>
                  <a:gdLst>
                    <a:gd name="T0" fmla="*/ 72 w 296"/>
                    <a:gd name="T1" fmla="*/ 55 h 582"/>
                    <a:gd name="T2" fmla="*/ 72 w 296"/>
                    <a:gd name="T3" fmla="*/ 55 h 582"/>
                    <a:gd name="T4" fmla="*/ 185 w 296"/>
                    <a:gd name="T5" fmla="*/ 0 h 582"/>
                    <a:gd name="T6" fmla="*/ 296 w 296"/>
                    <a:gd name="T7" fmla="*/ 172 h 582"/>
                    <a:gd name="T8" fmla="*/ 296 w 296"/>
                    <a:gd name="T9" fmla="*/ 582 h 582"/>
                    <a:gd name="T10" fmla="*/ 223 w 296"/>
                    <a:gd name="T11" fmla="*/ 582 h 582"/>
                    <a:gd name="T12" fmla="*/ 223 w 296"/>
                    <a:gd name="T13" fmla="*/ 180 h 582"/>
                    <a:gd name="T14" fmla="*/ 158 w 296"/>
                    <a:gd name="T15" fmla="*/ 60 h 582"/>
                    <a:gd name="T16" fmla="*/ 72 w 296"/>
                    <a:gd name="T17" fmla="*/ 210 h 582"/>
                    <a:gd name="T18" fmla="*/ 72 w 296"/>
                    <a:gd name="T19" fmla="*/ 582 h 582"/>
                    <a:gd name="T20" fmla="*/ 0 w 296"/>
                    <a:gd name="T21" fmla="*/ 582 h 582"/>
                    <a:gd name="T22" fmla="*/ 0 w 296"/>
                    <a:gd name="T23" fmla="*/ 9 h 582"/>
                    <a:gd name="T24" fmla="*/ 72 w 296"/>
                    <a:gd name="T25" fmla="*/ 9 h 582"/>
                    <a:gd name="T26" fmla="*/ 72 w 296"/>
                    <a:gd name="T27" fmla="*/ 5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6" h="582">
                      <a:moveTo>
                        <a:pt x="72" y="55"/>
                      </a:moveTo>
                      <a:lnTo>
                        <a:pt x="72" y="55"/>
                      </a:lnTo>
                      <a:cubicBezTo>
                        <a:pt x="101" y="22"/>
                        <a:pt x="140" y="0"/>
                        <a:pt x="185" y="0"/>
                      </a:cubicBezTo>
                      <a:cubicBezTo>
                        <a:pt x="287" y="0"/>
                        <a:pt x="296" y="94"/>
                        <a:pt x="296" y="172"/>
                      </a:cubicBezTo>
                      <a:lnTo>
                        <a:pt x="296" y="582"/>
                      </a:lnTo>
                      <a:lnTo>
                        <a:pt x="223" y="582"/>
                      </a:lnTo>
                      <a:lnTo>
                        <a:pt x="223" y="180"/>
                      </a:lnTo>
                      <a:cubicBezTo>
                        <a:pt x="223" y="112"/>
                        <a:pt x="219" y="60"/>
                        <a:pt x="158" y="60"/>
                      </a:cubicBezTo>
                      <a:cubicBezTo>
                        <a:pt x="76" y="60"/>
                        <a:pt x="72" y="150"/>
                        <a:pt x="72" y="210"/>
                      </a:cubicBezTo>
                      <a:lnTo>
                        <a:pt x="72" y="582"/>
                      </a:lnTo>
                      <a:lnTo>
                        <a:pt x="0" y="582"/>
                      </a:lnTo>
                      <a:lnTo>
                        <a:pt x="0" y="9"/>
                      </a:lnTo>
                      <a:lnTo>
                        <a:pt x="72" y="9"/>
                      </a:lnTo>
                      <a:lnTo>
                        <a:pt x="72" y="55"/>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56" name="Freeform 13"/>
                <p:cNvSpPr>
                  <a:spLocks noEditPoints="1"/>
                </p:cNvSpPr>
                <p:nvPr userDrawn="1">
                  <p:custDataLst>
                    <p:tags r:id="rId10"/>
                  </p:custDataLst>
                </p:nvPr>
              </p:nvSpPr>
              <p:spPr bwMode="auto">
                <a:xfrm>
                  <a:off x="8149850" y="3764333"/>
                  <a:ext cx="477772" cy="1237633"/>
                </a:xfrm>
                <a:custGeom>
                  <a:avLst/>
                  <a:gdLst>
                    <a:gd name="T0" fmla="*/ 166 w 312"/>
                    <a:gd name="T1" fmla="*/ 523 h 810"/>
                    <a:gd name="T2" fmla="*/ 166 w 312"/>
                    <a:gd name="T3" fmla="*/ 523 h 810"/>
                    <a:gd name="T4" fmla="*/ 246 w 312"/>
                    <a:gd name="T5" fmla="*/ 285 h 810"/>
                    <a:gd name="T6" fmla="*/ 160 w 312"/>
                    <a:gd name="T7" fmla="*/ 60 h 810"/>
                    <a:gd name="T8" fmla="*/ 75 w 312"/>
                    <a:gd name="T9" fmla="*/ 305 h 810"/>
                    <a:gd name="T10" fmla="*/ 166 w 312"/>
                    <a:gd name="T11" fmla="*/ 523 h 810"/>
                    <a:gd name="T12" fmla="*/ 312 w 312"/>
                    <a:gd name="T13" fmla="*/ 604 h 810"/>
                    <a:gd name="T14" fmla="*/ 312 w 312"/>
                    <a:gd name="T15" fmla="*/ 604 h 810"/>
                    <a:gd name="T16" fmla="*/ 162 w 312"/>
                    <a:gd name="T17" fmla="*/ 810 h 810"/>
                    <a:gd name="T18" fmla="*/ 15 w 312"/>
                    <a:gd name="T19" fmla="*/ 652 h 810"/>
                    <a:gd name="T20" fmla="*/ 15 w 312"/>
                    <a:gd name="T21" fmla="*/ 630 h 810"/>
                    <a:gd name="T22" fmla="*/ 86 w 312"/>
                    <a:gd name="T23" fmla="*/ 630 h 810"/>
                    <a:gd name="T24" fmla="*/ 86 w 312"/>
                    <a:gd name="T25" fmla="*/ 640 h 810"/>
                    <a:gd name="T26" fmla="*/ 164 w 312"/>
                    <a:gd name="T27" fmla="*/ 742 h 810"/>
                    <a:gd name="T28" fmla="*/ 238 w 312"/>
                    <a:gd name="T29" fmla="*/ 609 h 810"/>
                    <a:gd name="T30" fmla="*/ 238 w 312"/>
                    <a:gd name="T31" fmla="*/ 542 h 810"/>
                    <a:gd name="T32" fmla="*/ 146 w 312"/>
                    <a:gd name="T33" fmla="*/ 582 h 810"/>
                    <a:gd name="T34" fmla="*/ 0 w 312"/>
                    <a:gd name="T35" fmla="*/ 283 h 810"/>
                    <a:gd name="T36" fmla="*/ 145 w 312"/>
                    <a:gd name="T37" fmla="*/ 0 h 810"/>
                    <a:gd name="T38" fmla="*/ 237 w 312"/>
                    <a:gd name="T39" fmla="*/ 48 h 810"/>
                    <a:gd name="T40" fmla="*/ 239 w 312"/>
                    <a:gd name="T41" fmla="*/ 48 h 810"/>
                    <a:gd name="T42" fmla="*/ 239 w 312"/>
                    <a:gd name="T43" fmla="*/ 9 h 810"/>
                    <a:gd name="T44" fmla="*/ 312 w 312"/>
                    <a:gd name="T45" fmla="*/ 9 h 810"/>
                    <a:gd name="T46" fmla="*/ 312 w 312"/>
                    <a:gd name="T47" fmla="*/ 604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810">
                      <a:moveTo>
                        <a:pt x="166" y="523"/>
                      </a:moveTo>
                      <a:lnTo>
                        <a:pt x="166" y="523"/>
                      </a:lnTo>
                      <a:cubicBezTo>
                        <a:pt x="243" y="523"/>
                        <a:pt x="246" y="410"/>
                        <a:pt x="246" y="285"/>
                      </a:cubicBezTo>
                      <a:cubicBezTo>
                        <a:pt x="246" y="180"/>
                        <a:pt x="239" y="60"/>
                        <a:pt x="160" y="60"/>
                      </a:cubicBezTo>
                      <a:cubicBezTo>
                        <a:pt x="108" y="60"/>
                        <a:pt x="75" y="95"/>
                        <a:pt x="75" y="305"/>
                      </a:cubicBezTo>
                      <a:cubicBezTo>
                        <a:pt x="75" y="368"/>
                        <a:pt x="74" y="523"/>
                        <a:pt x="166" y="523"/>
                      </a:cubicBezTo>
                      <a:close/>
                      <a:moveTo>
                        <a:pt x="312" y="604"/>
                      </a:moveTo>
                      <a:lnTo>
                        <a:pt x="312" y="604"/>
                      </a:lnTo>
                      <a:cubicBezTo>
                        <a:pt x="312" y="711"/>
                        <a:pt x="308" y="810"/>
                        <a:pt x="162" y="810"/>
                      </a:cubicBezTo>
                      <a:cubicBezTo>
                        <a:pt x="62" y="810"/>
                        <a:pt x="15" y="750"/>
                        <a:pt x="15" y="652"/>
                      </a:cubicBezTo>
                      <a:lnTo>
                        <a:pt x="15" y="630"/>
                      </a:lnTo>
                      <a:lnTo>
                        <a:pt x="86" y="630"/>
                      </a:lnTo>
                      <a:lnTo>
                        <a:pt x="86" y="640"/>
                      </a:lnTo>
                      <a:cubicBezTo>
                        <a:pt x="86" y="694"/>
                        <a:pt x="101" y="742"/>
                        <a:pt x="164" y="742"/>
                      </a:cubicBezTo>
                      <a:cubicBezTo>
                        <a:pt x="245" y="742"/>
                        <a:pt x="238" y="671"/>
                        <a:pt x="238" y="609"/>
                      </a:cubicBezTo>
                      <a:lnTo>
                        <a:pt x="238" y="542"/>
                      </a:lnTo>
                      <a:cubicBezTo>
                        <a:pt x="214" y="570"/>
                        <a:pt x="184" y="582"/>
                        <a:pt x="146" y="582"/>
                      </a:cubicBezTo>
                      <a:cubicBezTo>
                        <a:pt x="3" y="582"/>
                        <a:pt x="0" y="385"/>
                        <a:pt x="0" y="283"/>
                      </a:cubicBezTo>
                      <a:cubicBezTo>
                        <a:pt x="0" y="187"/>
                        <a:pt x="12" y="0"/>
                        <a:pt x="145" y="0"/>
                      </a:cubicBezTo>
                      <a:cubicBezTo>
                        <a:pt x="184" y="0"/>
                        <a:pt x="216" y="18"/>
                        <a:pt x="237" y="48"/>
                      </a:cubicBezTo>
                      <a:lnTo>
                        <a:pt x="239" y="48"/>
                      </a:lnTo>
                      <a:lnTo>
                        <a:pt x="239" y="9"/>
                      </a:lnTo>
                      <a:lnTo>
                        <a:pt x="312" y="9"/>
                      </a:lnTo>
                      <a:lnTo>
                        <a:pt x="312" y="604"/>
                      </a:lnTo>
                      <a:close/>
                    </a:path>
                  </a:pathLst>
                </a:custGeom>
                <a:solidFill>
                  <a:srgbClr val="5B7223"/>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57" name="Freeform 22"/>
                <p:cNvSpPr>
                  <a:spLocks noEditPoints="1"/>
                </p:cNvSpPr>
                <p:nvPr userDrawn="1">
                  <p:custDataLst>
                    <p:tags r:id="rId11"/>
                  </p:custDataLst>
                </p:nvPr>
              </p:nvSpPr>
              <p:spPr bwMode="auto">
                <a:xfrm>
                  <a:off x="8625091" y="3487328"/>
                  <a:ext cx="594674" cy="411697"/>
                </a:xfrm>
                <a:custGeom>
                  <a:avLst/>
                  <a:gdLst>
                    <a:gd name="T0" fmla="*/ 389 w 389"/>
                    <a:gd name="T1" fmla="*/ 269 h 269"/>
                    <a:gd name="T2" fmla="*/ 389 w 389"/>
                    <a:gd name="T3" fmla="*/ 269 h 269"/>
                    <a:gd name="T4" fmla="*/ 356 w 389"/>
                    <a:gd name="T5" fmla="*/ 269 h 269"/>
                    <a:gd name="T6" fmla="*/ 356 w 389"/>
                    <a:gd name="T7" fmla="*/ 34 h 269"/>
                    <a:gd name="T8" fmla="*/ 355 w 389"/>
                    <a:gd name="T9" fmla="*/ 34 h 269"/>
                    <a:gd name="T10" fmla="*/ 295 w 389"/>
                    <a:gd name="T11" fmla="*/ 269 h 269"/>
                    <a:gd name="T12" fmla="*/ 272 w 389"/>
                    <a:gd name="T13" fmla="*/ 269 h 269"/>
                    <a:gd name="T14" fmla="*/ 213 w 389"/>
                    <a:gd name="T15" fmla="*/ 34 h 269"/>
                    <a:gd name="T16" fmla="*/ 211 w 389"/>
                    <a:gd name="T17" fmla="*/ 34 h 269"/>
                    <a:gd name="T18" fmla="*/ 211 w 389"/>
                    <a:gd name="T19" fmla="*/ 269 h 269"/>
                    <a:gd name="T20" fmla="*/ 179 w 389"/>
                    <a:gd name="T21" fmla="*/ 269 h 269"/>
                    <a:gd name="T22" fmla="*/ 179 w 389"/>
                    <a:gd name="T23" fmla="*/ 0 h 269"/>
                    <a:gd name="T24" fmla="*/ 235 w 389"/>
                    <a:gd name="T25" fmla="*/ 0 h 269"/>
                    <a:gd name="T26" fmla="*/ 283 w 389"/>
                    <a:gd name="T27" fmla="*/ 189 h 269"/>
                    <a:gd name="T28" fmla="*/ 284 w 389"/>
                    <a:gd name="T29" fmla="*/ 189 h 269"/>
                    <a:gd name="T30" fmla="*/ 334 w 389"/>
                    <a:gd name="T31" fmla="*/ 0 h 269"/>
                    <a:gd name="T32" fmla="*/ 389 w 389"/>
                    <a:gd name="T33" fmla="*/ 0 h 269"/>
                    <a:gd name="T34" fmla="*/ 389 w 389"/>
                    <a:gd name="T35" fmla="*/ 269 h 269"/>
                    <a:gd name="T36" fmla="*/ 150 w 389"/>
                    <a:gd name="T37" fmla="*/ 32 h 269"/>
                    <a:gd name="T38" fmla="*/ 150 w 389"/>
                    <a:gd name="T39" fmla="*/ 32 h 269"/>
                    <a:gd name="T40" fmla="*/ 92 w 389"/>
                    <a:gd name="T41" fmla="*/ 32 h 269"/>
                    <a:gd name="T42" fmla="*/ 92 w 389"/>
                    <a:gd name="T43" fmla="*/ 269 h 269"/>
                    <a:gd name="T44" fmla="*/ 59 w 389"/>
                    <a:gd name="T45" fmla="*/ 269 h 269"/>
                    <a:gd name="T46" fmla="*/ 59 w 389"/>
                    <a:gd name="T47" fmla="*/ 32 h 269"/>
                    <a:gd name="T48" fmla="*/ 0 w 389"/>
                    <a:gd name="T49" fmla="*/ 32 h 269"/>
                    <a:gd name="T50" fmla="*/ 0 w 389"/>
                    <a:gd name="T51" fmla="*/ 0 h 269"/>
                    <a:gd name="T52" fmla="*/ 150 w 389"/>
                    <a:gd name="T53" fmla="*/ 0 h 269"/>
                    <a:gd name="T54" fmla="*/ 150 w 389"/>
                    <a:gd name="T55" fmla="*/ 3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269">
                      <a:moveTo>
                        <a:pt x="389" y="269"/>
                      </a:moveTo>
                      <a:lnTo>
                        <a:pt x="389" y="269"/>
                      </a:lnTo>
                      <a:lnTo>
                        <a:pt x="356" y="269"/>
                      </a:lnTo>
                      <a:lnTo>
                        <a:pt x="356" y="34"/>
                      </a:lnTo>
                      <a:lnTo>
                        <a:pt x="355" y="34"/>
                      </a:lnTo>
                      <a:lnTo>
                        <a:pt x="295" y="269"/>
                      </a:lnTo>
                      <a:lnTo>
                        <a:pt x="272" y="269"/>
                      </a:lnTo>
                      <a:lnTo>
                        <a:pt x="213" y="34"/>
                      </a:lnTo>
                      <a:lnTo>
                        <a:pt x="211" y="34"/>
                      </a:lnTo>
                      <a:lnTo>
                        <a:pt x="211" y="269"/>
                      </a:lnTo>
                      <a:lnTo>
                        <a:pt x="179" y="269"/>
                      </a:lnTo>
                      <a:lnTo>
                        <a:pt x="179" y="0"/>
                      </a:lnTo>
                      <a:lnTo>
                        <a:pt x="235" y="0"/>
                      </a:lnTo>
                      <a:lnTo>
                        <a:pt x="283" y="189"/>
                      </a:lnTo>
                      <a:lnTo>
                        <a:pt x="284" y="189"/>
                      </a:lnTo>
                      <a:lnTo>
                        <a:pt x="334" y="0"/>
                      </a:lnTo>
                      <a:lnTo>
                        <a:pt x="389" y="0"/>
                      </a:lnTo>
                      <a:lnTo>
                        <a:pt x="389" y="269"/>
                      </a:lnTo>
                      <a:close/>
                      <a:moveTo>
                        <a:pt x="150" y="32"/>
                      </a:moveTo>
                      <a:lnTo>
                        <a:pt x="150" y="32"/>
                      </a:lnTo>
                      <a:lnTo>
                        <a:pt x="92" y="32"/>
                      </a:lnTo>
                      <a:lnTo>
                        <a:pt x="92" y="269"/>
                      </a:lnTo>
                      <a:lnTo>
                        <a:pt x="59" y="269"/>
                      </a:lnTo>
                      <a:lnTo>
                        <a:pt x="59" y="32"/>
                      </a:lnTo>
                      <a:lnTo>
                        <a:pt x="0" y="32"/>
                      </a:lnTo>
                      <a:lnTo>
                        <a:pt x="0" y="0"/>
                      </a:lnTo>
                      <a:lnTo>
                        <a:pt x="150" y="0"/>
                      </a:lnTo>
                      <a:lnTo>
                        <a:pt x="150" y="32"/>
                      </a:lnTo>
                      <a:close/>
                    </a:path>
                  </a:pathLst>
                </a:custGeom>
                <a:solidFill>
                  <a:srgbClr val="595959"/>
                </a:solidFill>
                <a:ln w="0">
                  <a:noFill/>
                  <a:prstDash val="solid"/>
                  <a:round/>
                  <a:headEnd/>
                  <a:tailEnd/>
                </a:ln>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grpSp>
        </p:grpSp>
        <p:pic>
          <p:nvPicPr>
            <p:cNvPr id="46" name="Picture 2"/>
            <p:cNvPicPr>
              <a:picLocks noChangeAspect="1" noChangeArrowheads="1"/>
            </p:cNvPicPr>
            <p:nvPr/>
          </p:nvPicPr>
          <p:blipFill>
            <a:blip r:embed="rId30" cstate="screen">
              <a:extLst>
                <a:ext uri="{28A0092B-C50C-407E-A947-70E740481C1C}">
                  <a14:useLocalDpi xmlns:a14="http://schemas.microsoft.com/office/drawing/2010/main"/>
                </a:ext>
              </a:extLst>
            </a:blip>
            <a:srcRect/>
            <a:stretch>
              <a:fillRect/>
            </a:stretch>
          </p:blipFill>
          <p:spPr bwMode="auto">
            <a:xfrm>
              <a:off x="405130" y="2089605"/>
              <a:ext cx="2080075" cy="2587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9503457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Ad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031322" y="1680211"/>
            <a:ext cx="9199095" cy="7449988"/>
          </a:xfrm>
        </p:spPr>
        <p:txBody>
          <a:bodyPr>
            <a:normAutofit/>
          </a:bodyPr>
          <a:lstStyle>
            <a:lvl1pPr marL="397543" indent="-397543">
              <a:spcBef>
                <a:spcPts val="840"/>
              </a:spcBef>
              <a:defRPr sz="2800"/>
            </a:lvl1pPr>
            <a:lvl2pPr marL="797303" indent="-399757">
              <a:spcBef>
                <a:spcPts val="840"/>
              </a:spcBef>
              <a:defRPr sz="2800"/>
            </a:lvl2pPr>
            <a:lvl3pPr marL="1121557" indent="-324250">
              <a:spcBef>
                <a:spcPts val="840"/>
              </a:spcBef>
              <a:defRPr sz="2800"/>
            </a:lvl3pPr>
            <a:lvl4pPr marL="1436925" indent="-315368">
              <a:spcBef>
                <a:spcPts val="840"/>
              </a:spcBef>
              <a:defRPr sz="2800"/>
            </a:lvl4pPr>
            <a:lvl5pPr marL="1676779" indent="-239861">
              <a:spcBef>
                <a:spcPts val="840"/>
              </a:spcBef>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26" name="Picture 2" descr="D:\Biz\_Jim\_  Supermkt Refrig\graphics\bmps\agenda.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13385" y="1600200"/>
            <a:ext cx="2355326" cy="2892436"/>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4"/>
          <p:cNvSpPr>
            <a:spLocks noGrp="1"/>
          </p:cNvSpPr>
          <p:nvPr>
            <p:ph type="dt" sz="half" idx="10"/>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6" name="Footer Placeholder 5"/>
          <p:cNvSpPr>
            <a:spLocks noGrp="1"/>
          </p:cNvSpPr>
          <p:nvPr>
            <p:ph type="ftr" sz="quarter" idx="11"/>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Standards Essentials - What Is New &amp; Exciting</a:t>
            </a:r>
            <a:endParaRPr lang="en-US">
              <a:solidFill>
                <a:prstClr val="black"/>
              </a:solidFill>
              <a:latin typeface="Arial" charset="0"/>
              <a:ea typeface="Arial Unicode MS" pitchFamily="34" charset="-128"/>
              <a:cs typeface="Arial" charset="0"/>
            </a:endParaRPr>
          </a:p>
        </p:txBody>
      </p:sp>
      <p:sp>
        <p:nvSpPr>
          <p:cNvPr id="7" name="Slide Number Placeholder 6"/>
          <p:cNvSpPr>
            <a:spLocks noGrp="1"/>
          </p:cNvSpPr>
          <p:nvPr>
            <p:ph type="sldNum" sz="quarter" idx="12"/>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pic>
        <p:nvPicPr>
          <p:cNvPr id="8" name="Picture 2" descr="D:\Biz\_Jim\_  Supermkt Refrig\graphics\bmps\agenda.pn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13385" y="1600200"/>
            <a:ext cx="2355326" cy="2892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7300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Adenda - Multi-Par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a:t>Click to edit Master title style</a:t>
            </a:r>
            <a:endParaRPr lang="en-US" dirty="0"/>
          </a:p>
        </p:txBody>
      </p:sp>
      <p:sp>
        <p:nvSpPr>
          <p:cNvPr id="3" name="Content Placeholder 2"/>
          <p:cNvSpPr>
            <a:spLocks noGrp="1"/>
          </p:cNvSpPr>
          <p:nvPr>
            <p:ph idx="1"/>
            <p:custDataLst>
              <p:tags r:id="rId2"/>
            </p:custDataLst>
          </p:nvPr>
        </p:nvSpPr>
        <p:spPr>
          <a:xfrm>
            <a:off x="3031322" y="2296145"/>
            <a:ext cx="9199095" cy="6906523"/>
          </a:xfrm>
        </p:spPr>
        <p:txBody>
          <a:bodyPr/>
          <a:lstStyle>
            <a:lvl1pPr marL="397543" indent="-397543">
              <a:spcBef>
                <a:spcPts val="1680"/>
              </a:spcBef>
              <a:defRPr sz="2500" b="1"/>
            </a:lvl1pPr>
            <a:lvl2pPr marL="797303" indent="-399757">
              <a:spcBef>
                <a:spcPts val="840"/>
              </a:spcBef>
              <a:defRPr sz="2500"/>
            </a:lvl2pPr>
            <a:lvl3pPr marL="1121557" indent="-324250">
              <a:spcBef>
                <a:spcPts val="420"/>
              </a:spcBef>
              <a:defRPr sz="2500"/>
            </a:lvl3pPr>
            <a:lvl4pPr marL="1436925" indent="-315368">
              <a:spcBef>
                <a:spcPts val="420"/>
              </a:spcBef>
              <a:defRPr sz="2500"/>
            </a:lvl4pPr>
            <a:lvl5pPr marL="1676779" indent="-239861">
              <a:spcBef>
                <a:spcPts val="420"/>
              </a:spcBef>
              <a:defRPr sz="25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26" name="Picture 2" descr="D:\Biz\_Jim\_  Supermkt Refrig\graphics\bmps\agenda.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13385" y="1600200"/>
            <a:ext cx="2355326" cy="2892436"/>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12"/>
          <p:cNvSpPr>
            <a:spLocks noGrp="1"/>
          </p:cNvSpPr>
          <p:nvPr>
            <p:ph type="body" sz="quarter" idx="17" hasCustomPrompt="1"/>
            <p:custDataLst>
              <p:tags r:id="rId3"/>
            </p:custDataLst>
          </p:nvPr>
        </p:nvSpPr>
        <p:spPr>
          <a:xfrm>
            <a:off x="3031330" y="1600200"/>
            <a:ext cx="9214737" cy="542917"/>
          </a:xfrm>
          <a:noFill/>
          <a:ln w="9525">
            <a:noFill/>
            <a:miter lim="800000"/>
            <a:headEnd/>
            <a:tailEnd/>
          </a:ln>
        </p:spPr>
        <p:txBody>
          <a:bodyPr anchor="ctr" anchorCtr="0"/>
          <a:lstStyle>
            <a:lvl1pPr marL="0" indent="0">
              <a:lnSpc>
                <a:spcPct val="90000"/>
              </a:lnSpc>
              <a:buNone/>
              <a:defRPr kumimoji="0" lang="en-US" sz="3900" b="0" i="0" u="none" strike="noStrike" kern="1200" cap="none" spc="0" normalizeH="0" baseline="0" noProof="0" dirty="0" smtClean="0">
                <a:ln>
                  <a:noFill/>
                </a:ln>
                <a:solidFill>
                  <a:schemeClr val="accent3"/>
                </a:solidFill>
                <a:effectLst/>
                <a:uLnTx/>
                <a:uFillTx/>
                <a:latin typeface="Segoe UI Semibold" panose="020B0702040204020203" pitchFamily="34" charset="0"/>
                <a:ea typeface="+mj-ea"/>
                <a:cs typeface="+mj-cs"/>
              </a:defRPr>
            </a:lvl1pPr>
          </a:lstStyle>
          <a:p>
            <a:pPr lvl="0"/>
            <a:r>
              <a:rPr lang="en-US" dirty="0"/>
              <a:t>Part 1 / Part 2</a:t>
            </a:r>
          </a:p>
        </p:txBody>
      </p:sp>
      <p:sp>
        <p:nvSpPr>
          <p:cNvPr id="5" name="Date Placeholder 4"/>
          <p:cNvSpPr>
            <a:spLocks noGrp="1"/>
          </p:cNvSpPr>
          <p:nvPr>
            <p:ph type="dt" sz="half" idx="18"/>
          </p:nvPr>
        </p:nvSpPr>
        <p:spPr>
          <a:xfrm>
            <a:off x="8555926" y="9321132"/>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6" name="Footer Placeholder 5"/>
          <p:cNvSpPr>
            <a:spLocks noGrp="1"/>
          </p:cNvSpPr>
          <p:nvPr>
            <p:ph type="ftr" sz="quarter" idx="19"/>
          </p:nvPr>
        </p:nvSpPr>
        <p:spPr>
          <a:xfrm>
            <a:off x="416808" y="9299578"/>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Standards Essentials - What Is New &amp; Exciting</a:t>
            </a:r>
            <a:endParaRPr lang="en-US">
              <a:solidFill>
                <a:prstClr val="black"/>
              </a:solidFill>
              <a:latin typeface="Arial" charset="0"/>
              <a:ea typeface="Arial Unicode MS" pitchFamily="34" charset="-128"/>
              <a:cs typeface="Arial" charset="0"/>
            </a:endParaRPr>
          </a:p>
        </p:txBody>
      </p:sp>
      <p:sp>
        <p:nvSpPr>
          <p:cNvPr id="7" name="Slide Number Placeholder 6"/>
          <p:cNvSpPr>
            <a:spLocks noGrp="1"/>
          </p:cNvSpPr>
          <p:nvPr>
            <p:ph type="sldNum" sz="quarter" idx="20"/>
          </p:nvPr>
        </p:nvSpPr>
        <p:spPr>
          <a:xfrm>
            <a:off x="12379126" y="9228806"/>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pic>
        <p:nvPicPr>
          <p:cNvPr id="9" name="Picture 2" descr="D:\Biz\_Jim\_  Supermkt Refrig\graphics\bmps\agenda.png"/>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413385" y="1600200"/>
            <a:ext cx="2355326" cy="2892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94625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p:cSld name="2_Fixed Palette">
    <p:bg>
      <p:bgPr>
        <a:solidFill>
          <a:schemeClr val="bg1">
            <a:lumMod val="65000"/>
          </a:schemeClr>
        </a:solidFill>
        <a:effectLst/>
      </p:bgPr>
    </p:bg>
    <p:spTree>
      <p:nvGrpSpPr>
        <p:cNvPr id="1" name=""/>
        <p:cNvGrpSpPr/>
        <p:nvPr/>
      </p:nvGrpSpPr>
      <p:grpSpPr>
        <a:xfrm>
          <a:off x="0" y="0"/>
          <a:ext cx="0" cy="0"/>
          <a:chOff x="0" y="0"/>
          <a:chExt cx="0" cy="0"/>
        </a:xfrm>
      </p:grpSpPr>
      <p:grpSp>
        <p:nvGrpSpPr>
          <p:cNvPr id="226" name="Group 225"/>
          <p:cNvGrpSpPr/>
          <p:nvPr/>
        </p:nvGrpSpPr>
        <p:grpSpPr>
          <a:xfrm>
            <a:off x="577858" y="19762"/>
            <a:ext cx="11648125" cy="9087219"/>
            <a:chOff x="412749" y="14109"/>
            <a:chExt cx="8320089" cy="6490871"/>
          </a:xfrm>
        </p:grpSpPr>
        <p:sp>
          <p:nvSpPr>
            <p:cNvPr id="227" name="Rectangle 226"/>
            <p:cNvSpPr/>
            <p:nvPr/>
          </p:nvSpPr>
          <p:spPr>
            <a:xfrm>
              <a:off x="2093023" y="4225436"/>
              <a:ext cx="758855" cy="758855"/>
            </a:xfrm>
            <a:prstGeom prst="rect">
              <a:avLst/>
            </a:prstGeom>
            <a:solidFill>
              <a:srgbClr val="66A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102</a:t>
              </a:r>
            </a:p>
            <a:p>
              <a:pPr algn="ctr" defTabSz="913851" fontAlgn="base">
                <a:spcBef>
                  <a:spcPct val="0"/>
                </a:spcBef>
                <a:spcAft>
                  <a:spcPct val="0"/>
                </a:spcAft>
              </a:pPr>
              <a:r>
                <a:rPr lang="en-US" sz="2000" dirty="0">
                  <a:solidFill>
                    <a:prstClr val="black"/>
                  </a:solidFill>
                  <a:latin typeface="Segoe UI Light"/>
                </a:rPr>
                <a:t>160</a:t>
              </a:r>
            </a:p>
            <a:p>
              <a:pPr algn="ctr" defTabSz="913851" fontAlgn="base">
                <a:spcBef>
                  <a:spcPct val="0"/>
                </a:spcBef>
                <a:spcAft>
                  <a:spcPct val="0"/>
                </a:spcAft>
              </a:pPr>
              <a:r>
                <a:rPr lang="en-US" sz="2000" dirty="0">
                  <a:solidFill>
                    <a:prstClr val="black"/>
                  </a:solidFill>
                  <a:latin typeface="Segoe UI Light"/>
                </a:rPr>
                <a:t>217</a:t>
              </a:r>
            </a:p>
          </p:txBody>
        </p:sp>
        <p:sp>
          <p:nvSpPr>
            <p:cNvPr id="228" name="Rectangle 227"/>
            <p:cNvSpPr/>
            <p:nvPr/>
          </p:nvSpPr>
          <p:spPr>
            <a:xfrm>
              <a:off x="412750" y="1656363"/>
              <a:ext cx="758855" cy="758855"/>
            </a:xfrm>
            <a:prstGeom prst="rect">
              <a:avLst/>
            </a:prstGeom>
            <a:solidFill>
              <a:srgbClr val="FFFFFF"/>
            </a:solid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255</a:t>
              </a:r>
            </a:p>
            <a:p>
              <a:pPr algn="ctr" defTabSz="913851" fontAlgn="base">
                <a:spcBef>
                  <a:spcPct val="0"/>
                </a:spcBef>
                <a:spcAft>
                  <a:spcPct val="0"/>
                </a:spcAft>
              </a:pPr>
              <a:r>
                <a:rPr lang="en-US" sz="2000" dirty="0">
                  <a:solidFill>
                    <a:prstClr val="black"/>
                  </a:solidFill>
                  <a:latin typeface="Segoe UI Light"/>
                </a:rPr>
                <a:t>255</a:t>
              </a:r>
            </a:p>
            <a:p>
              <a:pPr algn="ctr" defTabSz="913851" fontAlgn="base">
                <a:spcBef>
                  <a:spcPct val="0"/>
                </a:spcBef>
                <a:spcAft>
                  <a:spcPct val="0"/>
                </a:spcAft>
              </a:pPr>
              <a:r>
                <a:rPr lang="en-US" sz="2000" dirty="0">
                  <a:solidFill>
                    <a:prstClr val="black"/>
                  </a:solidFill>
                  <a:latin typeface="Segoe UI Light"/>
                </a:rPr>
                <a:t>255</a:t>
              </a:r>
            </a:p>
          </p:txBody>
        </p:sp>
        <p:sp>
          <p:nvSpPr>
            <p:cNvPr id="229" name="Rectangle 228"/>
            <p:cNvSpPr/>
            <p:nvPr/>
          </p:nvSpPr>
          <p:spPr>
            <a:xfrm>
              <a:off x="1252887" y="1656363"/>
              <a:ext cx="758855" cy="75885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0</a:t>
              </a:r>
            </a:p>
            <a:p>
              <a:pPr algn="ctr" defTabSz="913851" fontAlgn="base">
                <a:spcBef>
                  <a:spcPct val="0"/>
                </a:spcBef>
                <a:spcAft>
                  <a:spcPct val="0"/>
                </a:spcAft>
              </a:pPr>
              <a:r>
                <a:rPr lang="en-US" sz="2000" dirty="0">
                  <a:solidFill>
                    <a:prstClr val="white"/>
                  </a:solidFill>
                  <a:latin typeface="Segoe UI Light"/>
                </a:rPr>
                <a:t>0</a:t>
              </a:r>
            </a:p>
            <a:p>
              <a:pPr algn="ctr" defTabSz="913851" fontAlgn="base">
                <a:spcBef>
                  <a:spcPct val="0"/>
                </a:spcBef>
                <a:spcAft>
                  <a:spcPct val="0"/>
                </a:spcAft>
              </a:pPr>
              <a:r>
                <a:rPr lang="en-US" sz="2000" dirty="0">
                  <a:solidFill>
                    <a:prstClr val="white"/>
                  </a:solidFill>
                  <a:latin typeface="Segoe UI Light"/>
                </a:rPr>
                <a:t>0</a:t>
              </a:r>
            </a:p>
          </p:txBody>
        </p:sp>
        <p:sp>
          <p:nvSpPr>
            <p:cNvPr id="230" name="Rectangle 229"/>
            <p:cNvSpPr/>
            <p:nvPr/>
          </p:nvSpPr>
          <p:spPr>
            <a:xfrm>
              <a:off x="2093023" y="1656363"/>
              <a:ext cx="758855" cy="758855"/>
            </a:xfrm>
            <a:prstGeom prst="rect">
              <a:avLst/>
            </a:prstGeom>
            <a:solidFill>
              <a:srgbClr val="266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38</a:t>
              </a:r>
            </a:p>
            <a:p>
              <a:pPr algn="ctr" defTabSz="913851" fontAlgn="base">
                <a:spcBef>
                  <a:spcPct val="0"/>
                </a:spcBef>
                <a:spcAft>
                  <a:spcPct val="0"/>
                </a:spcAft>
              </a:pPr>
              <a:r>
                <a:rPr lang="en-US" sz="2000" dirty="0">
                  <a:solidFill>
                    <a:prstClr val="white"/>
                  </a:solidFill>
                  <a:latin typeface="Segoe UI Light"/>
                </a:rPr>
                <a:t>96</a:t>
              </a:r>
            </a:p>
            <a:p>
              <a:pPr algn="ctr" defTabSz="913851" fontAlgn="base">
                <a:spcBef>
                  <a:spcPct val="0"/>
                </a:spcBef>
                <a:spcAft>
                  <a:spcPct val="0"/>
                </a:spcAft>
              </a:pPr>
              <a:r>
                <a:rPr lang="en-US" sz="2000" dirty="0">
                  <a:solidFill>
                    <a:prstClr val="white"/>
                  </a:solidFill>
                  <a:latin typeface="Segoe UI Light"/>
                </a:rPr>
                <a:t>153</a:t>
              </a:r>
            </a:p>
          </p:txBody>
        </p:sp>
        <p:sp>
          <p:nvSpPr>
            <p:cNvPr id="231" name="Rectangle 230"/>
            <p:cNvSpPr/>
            <p:nvPr/>
          </p:nvSpPr>
          <p:spPr>
            <a:xfrm>
              <a:off x="2933160" y="1656363"/>
              <a:ext cx="758855" cy="758855"/>
            </a:xfrm>
            <a:prstGeom prst="rect">
              <a:avLst/>
            </a:prstGeom>
            <a:solidFill>
              <a:srgbClr val="EBC4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235</a:t>
              </a:r>
            </a:p>
            <a:p>
              <a:pPr algn="ctr" defTabSz="913851" fontAlgn="base">
                <a:spcBef>
                  <a:spcPct val="0"/>
                </a:spcBef>
                <a:spcAft>
                  <a:spcPct val="0"/>
                </a:spcAft>
              </a:pPr>
              <a:r>
                <a:rPr lang="en-US" sz="2000" dirty="0">
                  <a:solidFill>
                    <a:prstClr val="black"/>
                  </a:solidFill>
                  <a:latin typeface="Segoe UI Light"/>
                </a:rPr>
                <a:t>196</a:t>
              </a:r>
            </a:p>
            <a:p>
              <a:pPr algn="ctr" defTabSz="913851" fontAlgn="base">
                <a:spcBef>
                  <a:spcPct val="0"/>
                </a:spcBef>
                <a:spcAft>
                  <a:spcPct val="0"/>
                </a:spcAft>
              </a:pPr>
              <a:r>
                <a:rPr lang="en-US" sz="2000" dirty="0">
                  <a:solidFill>
                    <a:prstClr val="black"/>
                  </a:solidFill>
                  <a:latin typeface="Segoe UI Light"/>
                </a:rPr>
                <a:t>3</a:t>
              </a:r>
            </a:p>
          </p:txBody>
        </p:sp>
        <p:sp>
          <p:nvSpPr>
            <p:cNvPr id="232" name="Rectangle 231"/>
            <p:cNvSpPr/>
            <p:nvPr/>
          </p:nvSpPr>
          <p:spPr>
            <a:xfrm>
              <a:off x="3773296" y="1656363"/>
              <a:ext cx="758855" cy="758855"/>
            </a:xfrm>
            <a:prstGeom prst="rect">
              <a:avLst/>
            </a:prstGeom>
            <a:solidFill>
              <a:srgbClr val="7090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112</a:t>
              </a:r>
            </a:p>
            <a:p>
              <a:pPr algn="ctr" defTabSz="913851" fontAlgn="base">
                <a:spcBef>
                  <a:spcPct val="0"/>
                </a:spcBef>
                <a:spcAft>
                  <a:spcPct val="0"/>
                </a:spcAft>
              </a:pPr>
              <a:r>
                <a:rPr lang="en-US" sz="2000" dirty="0">
                  <a:solidFill>
                    <a:prstClr val="white"/>
                  </a:solidFill>
                  <a:latin typeface="Segoe UI Light"/>
                </a:rPr>
                <a:t>144</a:t>
              </a:r>
            </a:p>
            <a:p>
              <a:pPr algn="ctr" defTabSz="913851" fontAlgn="base">
                <a:spcBef>
                  <a:spcPct val="0"/>
                </a:spcBef>
                <a:spcAft>
                  <a:spcPct val="0"/>
                </a:spcAft>
              </a:pPr>
              <a:r>
                <a:rPr lang="en-US" sz="2000" dirty="0">
                  <a:solidFill>
                    <a:prstClr val="white"/>
                  </a:solidFill>
                  <a:latin typeface="Segoe UI Light"/>
                </a:rPr>
                <a:t>33</a:t>
              </a:r>
            </a:p>
          </p:txBody>
        </p:sp>
        <p:sp>
          <p:nvSpPr>
            <p:cNvPr id="233" name="Rectangle 232"/>
            <p:cNvSpPr/>
            <p:nvPr/>
          </p:nvSpPr>
          <p:spPr>
            <a:xfrm>
              <a:off x="4613433" y="1656363"/>
              <a:ext cx="758855" cy="758855"/>
            </a:xfrm>
            <a:prstGeom prst="rect">
              <a:avLst/>
            </a:prstGeom>
            <a:solidFill>
              <a:srgbClr val="A8CC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168</a:t>
              </a:r>
            </a:p>
            <a:p>
              <a:pPr algn="ctr" defTabSz="913851" fontAlgn="base">
                <a:spcBef>
                  <a:spcPct val="0"/>
                </a:spcBef>
                <a:spcAft>
                  <a:spcPct val="0"/>
                </a:spcAft>
              </a:pPr>
              <a:r>
                <a:rPr lang="en-US" sz="2000" dirty="0">
                  <a:solidFill>
                    <a:prstClr val="black"/>
                  </a:solidFill>
                  <a:latin typeface="Segoe UI Light"/>
                </a:rPr>
                <a:t>204</a:t>
              </a:r>
            </a:p>
            <a:p>
              <a:pPr algn="ctr" defTabSz="913851" fontAlgn="base">
                <a:spcBef>
                  <a:spcPct val="0"/>
                </a:spcBef>
                <a:spcAft>
                  <a:spcPct val="0"/>
                </a:spcAft>
              </a:pPr>
              <a:r>
                <a:rPr lang="en-US" sz="2000" dirty="0">
                  <a:solidFill>
                    <a:prstClr val="black"/>
                  </a:solidFill>
                  <a:latin typeface="Segoe UI Light"/>
                </a:rPr>
                <a:t>86</a:t>
              </a:r>
            </a:p>
          </p:txBody>
        </p:sp>
        <p:sp>
          <p:nvSpPr>
            <p:cNvPr id="234" name="Rectangle 233"/>
            <p:cNvSpPr/>
            <p:nvPr/>
          </p:nvSpPr>
          <p:spPr>
            <a:xfrm>
              <a:off x="5453569" y="1656363"/>
              <a:ext cx="758855" cy="758855"/>
            </a:xfrm>
            <a:prstGeom prst="rect">
              <a:avLst/>
            </a:prstGeom>
            <a:solidFill>
              <a:srgbClr val="E5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229</a:t>
              </a:r>
            </a:p>
            <a:p>
              <a:pPr algn="ctr" defTabSz="913851" fontAlgn="base">
                <a:spcBef>
                  <a:spcPct val="0"/>
                </a:spcBef>
                <a:spcAft>
                  <a:spcPct val="0"/>
                </a:spcAft>
              </a:pPr>
              <a:r>
                <a:rPr lang="en-US" sz="2000" dirty="0">
                  <a:solidFill>
                    <a:prstClr val="white"/>
                  </a:solidFill>
                  <a:latin typeface="Segoe UI Light"/>
                </a:rPr>
                <a:t>130</a:t>
              </a:r>
            </a:p>
            <a:p>
              <a:pPr algn="ctr" defTabSz="913851" fontAlgn="base">
                <a:spcBef>
                  <a:spcPct val="0"/>
                </a:spcBef>
                <a:spcAft>
                  <a:spcPct val="0"/>
                </a:spcAft>
              </a:pPr>
              <a:r>
                <a:rPr lang="en-US" sz="2000" dirty="0">
                  <a:solidFill>
                    <a:prstClr val="white"/>
                  </a:solidFill>
                  <a:latin typeface="Segoe UI Light"/>
                </a:rPr>
                <a:t>0</a:t>
              </a:r>
            </a:p>
          </p:txBody>
        </p:sp>
        <p:sp>
          <p:nvSpPr>
            <p:cNvPr id="235" name="Rectangle 234"/>
            <p:cNvSpPr/>
            <p:nvPr/>
          </p:nvSpPr>
          <p:spPr>
            <a:xfrm>
              <a:off x="6293706" y="1656363"/>
              <a:ext cx="758855" cy="758855"/>
            </a:xfrm>
            <a:prstGeom prst="rect">
              <a:avLst/>
            </a:prstGeom>
            <a:solidFill>
              <a:srgbClr val="B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186</a:t>
              </a:r>
            </a:p>
            <a:p>
              <a:pPr algn="ctr" defTabSz="913851" fontAlgn="base">
                <a:spcBef>
                  <a:spcPct val="0"/>
                </a:spcBef>
                <a:spcAft>
                  <a:spcPct val="0"/>
                </a:spcAft>
              </a:pPr>
              <a:r>
                <a:rPr lang="en-US" sz="2000" dirty="0">
                  <a:solidFill>
                    <a:prstClr val="white"/>
                  </a:solidFill>
                  <a:latin typeface="Segoe UI Light"/>
                </a:rPr>
                <a:t>0</a:t>
              </a:r>
            </a:p>
            <a:p>
              <a:pPr algn="ctr" defTabSz="913851" fontAlgn="base">
                <a:spcBef>
                  <a:spcPct val="0"/>
                </a:spcBef>
                <a:spcAft>
                  <a:spcPct val="0"/>
                </a:spcAft>
              </a:pPr>
              <a:r>
                <a:rPr lang="en-US" sz="2000" dirty="0">
                  <a:solidFill>
                    <a:prstClr val="white"/>
                  </a:solidFill>
                  <a:latin typeface="Segoe UI Light"/>
                </a:rPr>
                <a:t>0</a:t>
              </a:r>
            </a:p>
          </p:txBody>
        </p:sp>
        <p:sp>
          <p:nvSpPr>
            <p:cNvPr id="236" name="Rectangle 235"/>
            <p:cNvSpPr/>
            <p:nvPr/>
          </p:nvSpPr>
          <p:spPr>
            <a:xfrm>
              <a:off x="7133843" y="1656363"/>
              <a:ext cx="758855" cy="758855"/>
            </a:xfrm>
            <a:prstGeom prst="rect">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192</a:t>
              </a:r>
            </a:p>
            <a:p>
              <a:pPr algn="ctr" defTabSz="913851" fontAlgn="base">
                <a:spcBef>
                  <a:spcPct val="0"/>
                </a:spcBef>
                <a:spcAft>
                  <a:spcPct val="0"/>
                </a:spcAft>
              </a:pPr>
              <a:r>
                <a:rPr lang="en-US" sz="2000" dirty="0">
                  <a:solidFill>
                    <a:prstClr val="white"/>
                  </a:solidFill>
                  <a:latin typeface="Segoe UI Light"/>
                </a:rPr>
                <a:t>80</a:t>
              </a:r>
            </a:p>
            <a:p>
              <a:pPr algn="ctr" defTabSz="913851" fontAlgn="base">
                <a:spcBef>
                  <a:spcPct val="0"/>
                </a:spcBef>
                <a:spcAft>
                  <a:spcPct val="0"/>
                </a:spcAft>
              </a:pPr>
              <a:r>
                <a:rPr lang="en-US" sz="2000" dirty="0">
                  <a:solidFill>
                    <a:prstClr val="white"/>
                  </a:solidFill>
                  <a:latin typeface="Segoe UI Light"/>
                </a:rPr>
                <a:t>77</a:t>
              </a:r>
            </a:p>
          </p:txBody>
        </p:sp>
        <p:sp>
          <p:nvSpPr>
            <p:cNvPr id="237" name="Rectangle 236"/>
            <p:cNvSpPr/>
            <p:nvPr/>
          </p:nvSpPr>
          <p:spPr>
            <a:xfrm>
              <a:off x="7973983" y="1656363"/>
              <a:ext cx="758855" cy="758855"/>
            </a:xfrm>
            <a:prstGeom prst="rect">
              <a:avLst/>
            </a:prstGeom>
            <a:solidFill>
              <a:srgbClr val="32B2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50</a:t>
              </a:r>
            </a:p>
            <a:p>
              <a:pPr algn="ctr" defTabSz="913851" fontAlgn="base">
                <a:spcBef>
                  <a:spcPct val="0"/>
                </a:spcBef>
                <a:spcAft>
                  <a:spcPct val="0"/>
                </a:spcAft>
              </a:pPr>
              <a:r>
                <a:rPr lang="en-US" sz="2000" dirty="0">
                  <a:solidFill>
                    <a:prstClr val="white"/>
                  </a:solidFill>
                  <a:latin typeface="Segoe UI Light"/>
                </a:rPr>
                <a:t>178</a:t>
              </a:r>
            </a:p>
            <a:p>
              <a:pPr algn="ctr" defTabSz="913851" fontAlgn="base">
                <a:spcBef>
                  <a:spcPct val="0"/>
                </a:spcBef>
                <a:spcAft>
                  <a:spcPct val="0"/>
                </a:spcAft>
              </a:pPr>
              <a:r>
                <a:rPr lang="en-US" sz="2000" dirty="0">
                  <a:solidFill>
                    <a:prstClr val="white"/>
                  </a:solidFill>
                  <a:latin typeface="Segoe UI Light"/>
                </a:rPr>
                <a:t>204</a:t>
              </a:r>
            </a:p>
          </p:txBody>
        </p:sp>
        <p:sp>
          <p:nvSpPr>
            <p:cNvPr id="238" name="Rectangle 237"/>
            <p:cNvSpPr/>
            <p:nvPr/>
          </p:nvSpPr>
          <p:spPr>
            <a:xfrm>
              <a:off x="412750" y="2704746"/>
              <a:ext cx="758855" cy="75885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242</a:t>
              </a:r>
            </a:p>
            <a:p>
              <a:pPr algn="ctr" defTabSz="913851" fontAlgn="base">
                <a:spcBef>
                  <a:spcPct val="0"/>
                </a:spcBef>
                <a:spcAft>
                  <a:spcPct val="0"/>
                </a:spcAft>
              </a:pPr>
              <a:r>
                <a:rPr lang="en-US" sz="2000" dirty="0">
                  <a:solidFill>
                    <a:prstClr val="black"/>
                  </a:solidFill>
                  <a:latin typeface="Segoe UI Light"/>
                </a:rPr>
                <a:t>242</a:t>
              </a:r>
            </a:p>
            <a:p>
              <a:pPr algn="ctr" defTabSz="913851" fontAlgn="base">
                <a:spcBef>
                  <a:spcPct val="0"/>
                </a:spcBef>
                <a:spcAft>
                  <a:spcPct val="0"/>
                </a:spcAft>
              </a:pPr>
              <a:r>
                <a:rPr lang="en-US" sz="2000" dirty="0">
                  <a:solidFill>
                    <a:prstClr val="black"/>
                  </a:solidFill>
                  <a:latin typeface="Segoe UI Light"/>
                </a:rPr>
                <a:t>424</a:t>
              </a:r>
            </a:p>
          </p:txBody>
        </p:sp>
        <p:sp>
          <p:nvSpPr>
            <p:cNvPr id="239" name="Rectangle 238"/>
            <p:cNvSpPr/>
            <p:nvPr/>
          </p:nvSpPr>
          <p:spPr>
            <a:xfrm>
              <a:off x="1252887" y="2704746"/>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127</a:t>
              </a:r>
            </a:p>
            <a:p>
              <a:pPr algn="ctr" defTabSz="913851" fontAlgn="base">
                <a:spcBef>
                  <a:spcPct val="0"/>
                </a:spcBef>
                <a:spcAft>
                  <a:spcPct val="0"/>
                </a:spcAft>
              </a:pPr>
              <a:r>
                <a:rPr lang="en-US" sz="2000" dirty="0">
                  <a:solidFill>
                    <a:prstClr val="white"/>
                  </a:solidFill>
                  <a:latin typeface="Segoe UI Light"/>
                </a:rPr>
                <a:t>127</a:t>
              </a:r>
            </a:p>
            <a:p>
              <a:pPr algn="ctr" defTabSz="913851" fontAlgn="base">
                <a:spcBef>
                  <a:spcPct val="0"/>
                </a:spcBef>
                <a:spcAft>
                  <a:spcPct val="0"/>
                </a:spcAft>
              </a:pPr>
              <a:r>
                <a:rPr lang="en-US" sz="2000" dirty="0">
                  <a:solidFill>
                    <a:prstClr val="white"/>
                  </a:solidFill>
                  <a:latin typeface="Segoe UI Light"/>
                </a:rPr>
                <a:t>127</a:t>
              </a:r>
            </a:p>
          </p:txBody>
        </p:sp>
        <p:sp>
          <p:nvSpPr>
            <p:cNvPr id="240" name="Rectangle 239"/>
            <p:cNvSpPr/>
            <p:nvPr/>
          </p:nvSpPr>
          <p:spPr>
            <a:xfrm>
              <a:off x="2093023" y="2704746"/>
              <a:ext cx="758855" cy="758855"/>
            </a:xfrm>
            <a:prstGeom prst="rect">
              <a:avLst/>
            </a:prstGeom>
            <a:solidFill>
              <a:srgbClr val="CCDF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204</a:t>
              </a:r>
            </a:p>
            <a:p>
              <a:pPr algn="ctr" defTabSz="913851" fontAlgn="base">
                <a:spcBef>
                  <a:spcPct val="0"/>
                </a:spcBef>
                <a:spcAft>
                  <a:spcPct val="0"/>
                </a:spcAft>
              </a:pPr>
              <a:r>
                <a:rPr lang="en-US" sz="2000" dirty="0">
                  <a:solidFill>
                    <a:prstClr val="black"/>
                  </a:solidFill>
                  <a:latin typeface="Segoe UI Light"/>
                </a:rPr>
                <a:t>223</a:t>
              </a:r>
            </a:p>
            <a:p>
              <a:pPr algn="ctr" defTabSz="913851" fontAlgn="base">
                <a:spcBef>
                  <a:spcPct val="0"/>
                </a:spcBef>
                <a:spcAft>
                  <a:spcPct val="0"/>
                </a:spcAft>
              </a:pPr>
              <a:r>
                <a:rPr lang="en-US" sz="2000" dirty="0">
                  <a:solidFill>
                    <a:prstClr val="black"/>
                  </a:solidFill>
                  <a:latin typeface="Segoe UI Light"/>
                </a:rPr>
                <a:t>242</a:t>
              </a:r>
            </a:p>
          </p:txBody>
        </p:sp>
        <p:sp>
          <p:nvSpPr>
            <p:cNvPr id="241" name="Rectangle 240"/>
            <p:cNvSpPr/>
            <p:nvPr/>
          </p:nvSpPr>
          <p:spPr>
            <a:xfrm>
              <a:off x="2933160" y="2704746"/>
              <a:ext cx="758855" cy="758855"/>
            </a:xfrm>
            <a:prstGeom prst="rect">
              <a:avLst/>
            </a:prstGeom>
            <a:solidFill>
              <a:srgbClr val="FEF5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254</a:t>
              </a:r>
            </a:p>
            <a:p>
              <a:pPr algn="ctr" defTabSz="913851" fontAlgn="base">
                <a:spcBef>
                  <a:spcPct val="0"/>
                </a:spcBef>
                <a:spcAft>
                  <a:spcPct val="0"/>
                </a:spcAft>
              </a:pPr>
              <a:r>
                <a:rPr lang="en-US" sz="2000" dirty="0">
                  <a:solidFill>
                    <a:prstClr val="black"/>
                  </a:solidFill>
                  <a:latin typeface="Segoe UI Light"/>
                </a:rPr>
                <a:t>245</a:t>
              </a:r>
            </a:p>
            <a:p>
              <a:pPr algn="ctr" defTabSz="913851" fontAlgn="base">
                <a:spcBef>
                  <a:spcPct val="0"/>
                </a:spcBef>
                <a:spcAft>
                  <a:spcPct val="0"/>
                </a:spcAft>
              </a:pPr>
              <a:r>
                <a:rPr lang="en-US" sz="2000" dirty="0">
                  <a:solidFill>
                    <a:prstClr val="black"/>
                  </a:solidFill>
                  <a:latin typeface="Segoe UI Light"/>
                </a:rPr>
                <a:t>201</a:t>
              </a:r>
            </a:p>
          </p:txBody>
        </p:sp>
        <p:sp>
          <p:nvSpPr>
            <p:cNvPr id="242" name="Rectangle 241"/>
            <p:cNvSpPr/>
            <p:nvPr/>
          </p:nvSpPr>
          <p:spPr>
            <a:xfrm>
              <a:off x="3773296" y="2704746"/>
              <a:ext cx="758855" cy="758855"/>
            </a:xfrm>
            <a:prstGeom prst="rect">
              <a:avLst/>
            </a:prstGeom>
            <a:solidFill>
              <a:srgbClr val="E7F3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231</a:t>
              </a:r>
            </a:p>
            <a:p>
              <a:pPr algn="ctr" defTabSz="913851" fontAlgn="base">
                <a:spcBef>
                  <a:spcPct val="0"/>
                </a:spcBef>
                <a:spcAft>
                  <a:spcPct val="0"/>
                </a:spcAft>
              </a:pPr>
              <a:r>
                <a:rPr lang="en-US" sz="2000" dirty="0">
                  <a:solidFill>
                    <a:prstClr val="black"/>
                  </a:solidFill>
                  <a:latin typeface="Segoe UI Light"/>
                </a:rPr>
                <a:t>243</a:t>
              </a:r>
            </a:p>
            <a:p>
              <a:pPr algn="ctr" defTabSz="913851" fontAlgn="base">
                <a:spcBef>
                  <a:spcPct val="0"/>
                </a:spcBef>
                <a:spcAft>
                  <a:spcPct val="0"/>
                </a:spcAft>
              </a:pPr>
              <a:r>
                <a:rPr lang="en-US" sz="2000" dirty="0">
                  <a:solidFill>
                    <a:prstClr val="black"/>
                  </a:solidFill>
                  <a:latin typeface="Segoe UI Light"/>
                </a:rPr>
                <a:t>201</a:t>
              </a:r>
            </a:p>
          </p:txBody>
        </p:sp>
        <p:sp>
          <p:nvSpPr>
            <p:cNvPr id="243" name="Rectangle 242"/>
            <p:cNvSpPr/>
            <p:nvPr/>
          </p:nvSpPr>
          <p:spPr>
            <a:xfrm>
              <a:off x="4613433" y="2704746"/>
              <a:ext cx="758855" cy="758855"/>
            </a:xfrm>
            <a:prstGeom prst="rect">
              <a:avLst/>
            </a:prstGeom>
            <a:solidFill>
              <a:srgbClr val="EEF5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238</a:t>
              </a:r>
            </a:p>
            <a:p>
              <a:pPr algn="ctr" defTabSz="913851" fontAlgn="base">
                <a:spcBef>
                  <a:spcPct val="0"/>
                </a:spcBef>
                <a:spcAft>
                  <a:spcPct val="0"/>
                </a:spcAft>
              </a:pPr>
              <a:r>
                <a:rPr lang="en-US" sz="2000" dirty="0">
                  <a:solidFill>
                    <a:prstClr val="black"/>
                  </a:solidFill>
                  <a:latin typeface="Segoe UI Light"/>
                </a:rPr>
                <a:t>245</a:t>
              </a:r>
            </a:p>
            <a:p>
              <a:pPr algn="ctr" defTabSz="913851" fontAlgn="base">
                <a:spcBef>
                  <a:spcPct val="0"/>
                </a:spcBef>
                <a:spcAft>
                  <a:spcPct val="0"/>
                </a:spcAft>
              </a:pPr>
              <a:r>
                <a:rPr lang="en-US" sz="2000" dirty="0">
                  <a:solidFill>
                    <a:prstClr val="black"/>
                  </a:solidFill>
                  <a:latin typeface="Segoe UI Light"/>
                </a:rPr>
                <a:t>221</a:t>
              </a:r>
            </a:p>
          </p:txBody>
        </p:sp>
        <p:sp>
          <p:nvSpPr>
            <p:cNvPr id="244" name="Rectangle 243"/>
            <p:cNvSpPr/>
            <p:nvPr/>
          </p:nvSpPr>
          <p:spPr>
            <a:xfrm>
              <a:off x="5453569" y="2704746"/>
              <a:ext cx="758855" cy="758855"/>
            </a:xfrm>
            <a:prstGeom prst="rect">
              <a:avLst/>
            </a:prstGeom>
            <a:solidFill>
              <a:srgbClr val="FFE7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255</a:t>
              </a:r>
            </a:p>
            <a:p>
              <a:pPr algn="ctr" defTabSz="913851" fontAlgn="base">
                <a:spcBef>
                  <a:spcPct val="0"/>
                </a:spcBef>
                <a:spcAft>
                  <a:spcPct val="0"/>
                </a:spcAft>
              </a:pPr>
              <a:r>
                <a:rPr lang="en-US" sz="2000" dirty="0">
                  <a:solidFill>
                    <a:prstClr val="black"/>
                  </a:solidFill>
                  <a:latin typeface="Segoe UI Light"/>
                </a:rPr>
                <a:t>231</a:t>
              </a:r>
            </a:p>
            <a:p>
              <a:pPr algn="ctr" defTabSz="913851" fontAlgn="base">
                <a:spcBef>
                  <a:spcPct val="0"/>
                </a:spcBef>
                <a:spcAft>
                  <a:spcPct val="0"/>
                </a:spcAft>
              </a:pPr>
              <a:r>
                <a:rPr lang="en-US" sz="2000" dirty="0">
                  <a:solidFill>
                    <a:prstClr val="black"/>
                  </a:solidFill>
                  <a:latin typeface="Segoe UI Light"/>
                </a:rPr>
                <a:t>199</a:t>
              </a:r>
            </a:p>
          </p:txBody>
        </p:sp>
        <p:sp>
          <p:nvSpPr>
            <p:cNvPr id="245" name="Rectangle 244"/>
            <p:cNvSpPr/>
            <p:nvPr/>
          </p:nvSpPr>
          <p:spPr>
            <a:xfrm>
              <a:off x="6293706" y="2704746"/>
              <a:ext cx="758855" cy="758855"/>
            </a:xfrm>
            <a:prstGeom prst="rect">
              <a:avLst/>
            </a:prstGeom>
            <a:solidFill>
              <a:srgbClr val="FFBE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255</a:t>
              </a:r>
            </a:p>
            <a:p>
              <a:pPr algn="ctr" defTabSz="913851" fontAlgn="base">
                <a:spcBef>
                  <a:spcPct val="0"/>
                </a:spcBef>
                <a:spcAft>
                  <a:spcPct val="0"/>
                </a:spcAft>
              </a:pPr>
              <a:r>
                <a:rPr lang="en-US" sz="2000" dirty="0">
                  <a:solidFill>
                    <a:prstClr val="black"/>
                  </a:solidFill>
                  <a:latin typeface="Segoe UI Light"/>
                </a:rPr>
                <a:t>190</a:t>
              </a:r>
            </a:p>
            <a:p>
              <a:pPr algn="ctr" defTabSz="913851" fontAlgn="base">
                <a:spcBef>
                  <a:spcPct val="0"/>
                </a:spcBef>
                <a:spcAft>
                  <a:spcPct val="0"/>
                </a:spcAft>
              </a:pPr>
              <a:r>
                <a:rPr lang="en-US" sz="2000" dirty="0">
                  <a:solidFill>
                    <a:prstClr val="black"/>
                  </a:solidFill>
                  <a:latin typeface="Segoe UI Light"/>
                </a:rPr>
                <a:t>190</a:t>
              </a:r>
            </a:p>
          </p:txBody>
        </p:sp>
        <p:sp>
          <p:nvSpPr>
            <p:cNvPr id="246" name="Rectangle 245"/>
            <p:cNvSpPr/>
            <p:nvPr/>
          </p:nvSpPr>
          <p:spPr>
            <a:xfrm>
              <a:off x="7133843" y="2704746"/>
              <a:ext cx="758855" cy="758855"/>
            </a:xfrm>
            <a:prstGeom prst="rect">
              <a:avLst/>
            </a:prstGeom>
            <a:solidFill>
              <a:srgbClr val="F2DC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242</a:t>
              </a:r>
            </a:p>
            <a:p>
              <a:pPr algn="ctr" defTabSz="913851" fontAlgn="base">
                <a:spcBef>
                  <a:spcPct val="0"/>
                </a:spcBef>
                <a:spcAft>
                  <a:spcPct val="0"/>
                </a:spcAft>
              </a:pPr>
              <a:r>
                <a:rPr lang="en-US" sz="2000" dirty="0">
                  <a:solidFill>
                    <a:prstClr val="black"/>
                  </a:solidFill>
                  <a:latin typeface="Segoe UI Light"/>
                </a:rPr>
                <a:t>220</a:t>
              </a:r>
            </a:p>
            <a:p>
              <a:pPr algn="ctr" defTabSz="913851" fontAlgn="base">
                <a:spcBef>
                  <a:spcPct val="0"/>
                </a:spcBef>
                <a:spcAft>
                  <a:spcPct val="0"/>
                </a:spcAft>
              </a:pPr>
              <a:r>
                <a:rPr lang="en-US" sz="2000" dirty="0">
                  <a:solidFill>
                    <a:prstClr val="black"/>
                  </a:solidFill>
                  <a:latin typeface="Segoe UI Light"/>
                </a:rPr>
                <a:t>219</a:t>
              </a:r>
            </a:p>
          </p:txBody>
        </p:sp>
        <p:sp>
          <p:nvSpPr>
            <p:cNvPr id="247" name="Rectangle 246"/>
            <p:cNvSpPr/>
            <p:nvPr/>
          </p:nvSpPr>
          <p:spPr>
            <a:xfrm>
              <a:off x="7973983" y="2704746"/>
              <a:ext cx="758855" cy="758855"/>
            </a:xfrm>
            <a:prstGeom prst="rect">
              <a:avLst/>
            </a:prstGeom>
            <a:solidFill>
              <a:srgbClr val="D6F0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214</a:t>
              </a:r>
            </a:p>
            <a:p>
              <a:pPr algn="ctr" defTabSz="913851" fontAlgn="base">
                <a:spcBef>
                  <a:spcPct val="0"/>
                </a:spcBef>
                <a:spcAft>
                  <a:spcPct val="0"/>
                </a:spcAft>
              </a:pPr>
              <a:r>
                <a:rPr lang="en-US" sz="2000" dirty="0">
                  <a:solidFill>
                    <a:prstClr val="black"/>
                  </a:solidFill>
                  <a:latin typeface="Segoe UI Light"/>
                </a:rPr>
                <a:t>240</a:t>
              </a:r>
            </a:p>
            <a:p>
              <a:pPr algn="ctr" defTabSz="913851" fontAlgn="base">
                <a:spcBef>
                  <a:spcPct val="0"/>
                </a:spcBef>
                <a:spcAft>
                  <a:spcPct val="0"/>
                </a:spcAft>
              </a:pPr>
              <a:r>
                <a:rPr lang="en-US" sz="2000" dirty="0">
                  <a:solidFill>
                    <a:prstClr val="black"/>
                  </a:solidFill>
                  <a:latin typeface="Segoe UI Light"/>
                </a:rPr>
                <a:t>245</a:t>
              </a:r>
            </a:p>
          </p:txBody>
        </p:sp>
        <p:sp>
          <p:nvSpPr>
            <p:cNvPr id="248" name="Rectangle 247"/>
            <p:cNvSpPr/>
            <p:nvPr/>
          </p:nvSpPr>
          <p:spPr>
            <a:xfrm>
              <a:off x="412750" y="3465091"/>
              <a:ext cx="758855" cy="758855"/>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217</a:t>
              </a:r>
            </a:p>
            <a:p>
              <a:pPr algn="ctr" defTabSz="913851" fontAlgn="base">
                <a:spcBef>
                  <a:spcPct val="0"/>
                </a:spcBef>
                <a:spcAft>
                  <a:spcPct val="0"/>
                </a:spcAft>
              </a:pPr>
              <a:r>
                <a:rPr lang="en-US" sz="2000" dirty="0">
                  <a:solidFill>
                    <a:prstClr val="black"/>
                  </a:solidFill>
                  <a:latin typeface="Segoe UI Light"/>
                </a:rPr>
                <a:t>217</a:t>
              </a:r>
            </a:p>
            <a:p>
              <a:pPr algn="ctr" defTabSz="913851" fontAlgn="base">
                <a:spcBef>
                  <a:spcPct val="0"/>
                </a:spcBef>
                <a:spcAft>
                  <a:spcPct val="0"/>
                </a:spcAft>
              </a:pPr>
              <a:r>
                <a:rPr lang="en-US" sz="2000" dirty="0">
                  <a:solidFill>
                    <a:prstClr val="black"/>
                  </a:solidFill>
                  <a:latin typeface="Segoe UI Light"/>
                </a:rPr>
                <a:t>217</a:t>
              </a:r>
            </a:p>
          </p:txBody>
        </p:sp>
        <p:sp>
          <p:nvSpPr>
            <p:cNvPr id="249" name="Rectangle 248"/>
            <p:cNvSpPr/>
            <p:nvPr/>
          </p:nvSpPr>
          <p:spPr>
            <a:xfrm>
              <a:off x="1252887" y="3465091"/>
              <a:ext cx="758855" cy="758855"/>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89</a:t>
              </a:r>
            </a:p>
            <a:p>
              <a:pPr algn="ctr" defTabSz="913851" fontAlgn="base">
                <a:spcBef>
                  <a:spcPct val="0"/>
                </a:spcBef>
                <a:spcAft>
                  <a:spcPct val="0"/>
                </a:spcAft>
              </a:pPr>
              <a:r>
                <a:rPr lang="en-US" sz="2000" dirty="0">
                  <a:solidFill>
                    <a:prstClr val="white"/>
                  </a:solidFill>
                  <a:latin typeface="Segoe UI Light"/>
                </a:rPr>
                <a:t>89</a:t>
              </a:r>
            </a:p>
            <a:p>
              <a:pPr algn="ctr" defTabSz="913851" fontAlgn="base">
                <a:spcBef>
                  <a:spcPct val="0"/>
                </a:spcBef>
                <a:spcAft>
                  <a:spcPct val="0"/>
                </a:spcAft>
              </a:pPr>
              <a:r>
                <a:rPr lang="en-US" sz="2000" dirty="0">
                  <a:solidFill>
                    <a:prstClr val="white"/>
                  </a:solidFill>
                  <a:latin typeface="Segoe UI Light"/>
                </a:rPr>
                <a:t>89</a:t>
              </a:r>
            </a:p>
          </p:txBody>
        </p:sp>
        <p:sp>
          <p:nvSpPr>
            <p:cNvPr id="250" name="Rectangle 249"/>
            <p:cNvSpPr/>
            <p:nvPr/>
          </p:nvSpPr>
          <p:spPr>
            <a:xfrm>
              <a:off x="2093023" y="3465091"/>
              <a:ext cx="758855" cy="758855"/>
            </a:xfrm>
            <a:prstGeom prst="rect">
              <a:avLst/>
            </a:prstGeom>
            <a:solidFill>
              <a:srgbClr val="99C0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153</a:t>
              </a:r>
            </a:p>
            <a:p>
              <a:pPr algn="ctr" defTabSz="913851" fontAlgn="base">
                <a:spcBef>
                  <a:spcPct val="0"/>
                </a:spcBef>
                <a:spcAft>
                  <a:spcPct val="0"/>
                </a:spcAft>
              </a:pPr>
              <a:r>
                <a:rPr lang="en-US" sz="2000" dirty="0">
                  <a:solidFill>
                    <a:prstClr val="black"/>
                  </a:solidFill>
                  <a:latin typeface="Segoe UI Light"/>
                </a:rPr>
                <a:t>192</a:t>
              </a:r>
            </a:p>
            <a:p>
              <a:pPr algn="ctr" defTabSz="913851" fontAlgn="base">
                <a:spcBef>
                  <a:spcPct val="0"/>
                </a:spcBef>
                <a:spcAft>
                  <a:spcPct val="0"/>
                </a:spcAft>
              </a:pPr>
              <a:r>
                <a:rPr lang="en-US" sz="2000" dirty="0">
                  <a:solidFill>
                    <a:prstClr val="black"/>
                  </a:solidFill>
                  <a:latin typeface="Segoe UI Light"/>
                </a:rPr>
                <a:t>230</a:t>
              </a:r>
            </a:p>
          </p:txBody>
        </p:sp>
        <p:sp>
          <p:nvSpPr>
            <p:cNvPr id="251" name="Rectangle 250"/>
            <p:cNvSpPr/>
            <p:nvPr/>
          </p:nvSpPr>
          <p:spPr>
            <a:xfrm>
              <a:off x="2933160" y="3465091"/>
              <a:ext cx="758855" cy="758855"/>
            </a:xfrm>
            <a:prstGeom prst="rect">
              <a:avLst/>
            </a:prstGeom>
            <a:solidFill>
              <a:srgbClr val="FEEC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254</a:t>
              </a:r>
            </a:p>
            <a:p>
              <a:pPr algn="ctr" defTabSz="913851" fontAlgn="base">
                <a:spcBef>
                  <a:spcPct val="0"/>
                </a:spcBef>
                <a:spcAft>
                  <a:spcPct val="0"/>
                </a:spcAft>
              </a:pPr>
              <a:r>
                <a:rPr lang="en-US" sz="2000" dirty="0">
                  <a:solidFill>
                    <a:prstClr val="black"/>
                  </a:solidFill>
                  <a:latin typeface="Segoe UI Light"/>
                </a:rPr>
                <a:t>236</a:t>
              </a:r>
            </a:p>
            <a:p>
              <a:pPr algn="ctr" defTabSz="913851" fontAlgn="base">
                <a:spcBef>
                  <a:spcPct val="0"/>
                </a:spcBef>
                <a:spcAft>
                  <a:spcPct val="0"/>
                </a:spcAft>
              </a:pPr>
              <a:r>
                <a:rPr lang="en-US" sz="2000" dirty="0">
                  <a:solidFill>
                    <a:prstClr val="black"/>
                  </a:solidFill>
                  <a:latin typeface="Segoe UI Light"/>
                </a:rPr>
                <a:t>148</a:t>
              </a:r>
            </a:p>
          </p:txBody>
        </p:sp>
        <p:sp>
          <p:nvSpPr>
            <p:cNvPr id="252" name="Rectangle 251"/>
            <p:cNvSpPr/>
            <p:nvPr/>
          </p:nvSpPr>
          <p:spPr>
            <a:xfrm>
              <a:off x="3773296" y="3465091"/>
              <a:ext cx="758855" cy="758855"/>
            </a:xfrm>
            <a:prstGeom prst="rect">
              <a:avLst/>
            </a:prstGeom>
            <a:solidFill>
              <a:srgbClr val="CEE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206</a:t>
              </a:r>
            </a:p>
            <a:p>
              <a:pPr algn="ctr" defTabSz="913851" fontAlgn="base">
                <a:spcBef>
                  <a:spcPct val="0"/>
                </a:spcBef>
                <a:spcAft>
                  <a:spcPct val="0"/>
                </a:spcAft>
              </a:pPr>
              <a:r>
                <a:rPr lang="en-US" sz="2000" dirty="0">
                  <a:solidFill>
                    <a:prstClr val="black"/>
                  </a:solidFill>
                  <a:latin typeface="Segoe UI Light"/>
                </a:rPr>
                <a:t>230</a:t>
              </a:r>
            </a:p>
            <a:p>
              <a:pPr algn="ctr" defTabSz="913851" fontAlgn="base">
                <a:spcBef>
                  <a:spcPct val="0"/>
                </a:spcBef>
                <a:spcAft>
                  <a:spcPct val="0"/>
                </a:spcAft>
              </a:pPr>
              <a:r>
                <a:rPr lang="en-US" sz="2000" dirty="0">
                  <a:solidFill>
                    <a:prstClr val="black"/>
                  </a:solidFill>
                  <a:latin typeface="Segoe UI Light"/>
                </a:rPr>
                <a:t>147</a:t>
              </a:r>
            </a:p>
          </p:txBody>
        </p:sp>
        <p:sp>
          <p:nvSpPr>
            <p:cNvPr id="253" name="Rectangle 252"/>
            <p:cNvSpPr/>
            <p:nvPr/>
          </p:nvSpPr>
          <p:spPr>
            <a:xfrm>
              <a:off x="4613433" y="3465091"/>
              <a:ext cx="758855" cy="758855"/>
            </a:xfrm>
            <a:prstGeom prst="rect">
              <a:avLst/>
            </a:prstGeom>
            <a:solidFill>
              <a:srgbClr val="DCEB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220</a:t>
              </a:r>
            </a:p>
            <a:p>
              <a:pPr algn="ctr" defTabSz="913851" fontAlgn="base">
                <a:spcBef>
                  <a:spcPct val="0"/>
                </a:spcBef>
                <a:spcAft>
                  <a:spcPct val="0"/>
                </a:spcAft>
              </a:pPr>
              <a:r>
                <a:rPr lang="en-US" sz="2000" dirty="0">
                  <a:solidFill>
                    <a:prstClr val="black"/>
                  </a:solidFill>
                  <a:latin typeface="Segoe UI Light"/>
                </a:rPr>
                <a:t>235</a:t>
              </a:r>
            </a:p>
            <a:p>
              <a:pPr algn="ctr" defTabSz="913851" fontAlgn="base">
                <a:spcBef>
                  <a:spcPct val="0"/>
                </a:spcBef>
                <a:spcAft>
                  <a:spcPct val="0"/>
                </a:spcAft>
              </a:pPr>
              <a:r>
                <a:rPr lang="en-US" sz="2000" dirty="0">
                  <a:solidFill>
                    <a:prstClr val="black"/>
                  </a:solidFill>
                  <a:latin typeface="Segoe UI Light"/>
                </a:rPr>
                <a:t>187</a:t>
              </a:r>
            </a:p>
          </p:txBody>
        </p:sp>
        <p:sp>
          <p:nvSpPr>
            <p:cNvPr id="254" name="Rectangle 253"/>
            <p:cNvSpPr/>
            <p:nvPr/>
          </p:nvSpPr>
          <p:spPr>
            <a:xfrm>
              <a:off x="5453569" y="3465091"/>
              <a:ext cx="758855" cy="758855"/>
            </a:xfrm>
            <a:prstGeom prst="rect">
              <a:avLst/>
            </a:prstGeom>
            <a:solidFill>
              <a:srgbClr val="FFCE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255</a:t>
              </a:r>
            </a:p>
            <a:p>
              <a:pPr algn="ctr" defTabSz="913851" fontAlgn="base">
                <a:spcBef>
                  <a:spcPct val="0"/>
                </a:spcBef>
                <a:spcAft>
                  <a:spcPct val="0"/>
                </a:spcAft>
              </a:pPr>
              <a:r>
                <a:rPr lang="en-US" sz="2000" dirty="0">
                  <a:solidFill>
                    <a:prstClr val="black"/>
                  </a:solidFill>
                  <a:latin typeface="Segoe UI Light"/>
                </a:rPr>
                <a:t>206</a:t>
              </a:r>
            </a:p>
            <a:p>
              <a:pPr algn="ctr" defTabSz="913851" fontAlgn="base">
                <a:spcBef>
                  <a:spcPct val="0"/>
                </a:spcBef>
                <a:spcAft>
                  <a:spcPct val="0"/>
                </a:spcAft>
              </a:pPr>
              <a:r>
                <a:rPr lang="en-US" sz="2000" dirty="0">
                  <a:solidFill>
                    <a:prstClr val="black"/>
                  </a:solidFill>
                  <a:latin typeface="Segoe UI Light"/>
                </a:rPr>
                <a:t>143</a:t>
              </a:r>
            </a:p>
          </p:txBody>
        </p:sp>
        <p:sp>
          <p:nvSpPr>
            <p:cNvPr id="255" name="Rectangle 254"/>
            <p:cNvSpPr/>
            <p:nvPr/>
          </p:nvSpPr>
          <p:spPr>
            <a:xfrm>
              <a:off x="6293706" y="3465091"/>
              <a:ext cx="758855" cy="758855"/>
            </a:xfrm>
            <a:prstGeom prst="rect">
              <a:avLst/>
            </a:prstGeom>
            <a:solidFill>
              <a:srgbClr val="FF7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255</a:t>
              </a:r>
            </a:p>
            <a:p>
              <a:pPr algn="ctr" defTabSz="913851" fontAlgn="base">
                <a:spcBef>
                  <a:spcPct val="0"/>
                </a:spcBef>
                <a:spcAft>
                  <a:spcPct val="0"/>
                </a:spcAft>
              </a:pPr>
              <a:r>
                <a:rPr lang="en-US" sz="2000" dirty="0">
                  <a:solidFill>
                    <a:prstClr val="black"/>
                  </a:solidFill>
                  <a:latin typeface="Segoe UI Light"/>
                </a:rPr>
                <a:t>125</a:t>
              </a:r>
            </a:p>
            <a:p>
              <a:pPr algn="ctr" defTabSz="913851" fontAlgn="base">
                <a:spcBef>
                  <a:spcPct val="0"/>
                </a:spcBef>
                <a:spcAft>
                  <a:spcPct val="0"/>
                </a:spcAft>
              </a:pPr>
              <a:r>
                <a:rPr lang="en-US" sz="2000" dirty="0">
                  <a:solidFill>
                    <a:prstClr val="black"/>
                  </a:solidFill>
                  <a:latin typeface="Segoe UI Light"/>
                </a:rPr>
                <a:t>125</a:t>
              </a:r>
            </a:p>
          </p:txBody>
        </p:sp>
        <p:sp>
          <p:nvSpPr>
            <p:cNvPr id="256" name="Rectangle 255"/>
            <p:cNvSpPr/>
            <p:nvPr/>
          </p:nvSpPr>
          <p:spPr>
            <a:xfrm>
              <a:off x="7133843" y="3465091"/>
              <a:ext cx="758855" cy="758855"/>
            </a:xfrm>
            <a:prstGeom prst="rect">
              <a:avLst/>
            </a:prstGeom>
            <a:solidFill>
              <a:srgbClr val="E6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230</a:t>
              </a:r>
            </a:p>
            <a:p>
              <a:pPr algn="ctr" defTabSz="913851" fontAlgn="base">
                <a:spcBef>
                  <a:spcPct val="0"/>
                </a:spcBef>
                <a:spcAft>
                  <a:spcPct val="0"/>
                </a:spcAft>
              </a:pPr>
              <a:r>
                <a:rPr lang="en-US" sz="2000" dirty="0">
                  <a:solidFill>
                    <a:prstClr val="black"/>
                  </a:solidFill>
                  <a:latin typeface="Segoe UI Light"/>
                </a:rPr>
                <a:t>185</a:t>
              </a:r>
            </a:p>
            <a:p>
              <a:pPr algn="ctr" defTabSz="913851" fontAlgn="base">
                <a:spcBef>
                  <a:spcPct val="0"/>
                </a:spcBef>
                <a:spcAft>
                  <a:spcPct val="0"/>
                </a:spcAft>
              </a:pPr>
              <a:r>
                <a:rPr lang="en-US" sz="2000" dirty="0">
                  <a:solidFill>
                    <a:prstClr val="black"/>
                  </a:solidFill>
                  <a:latin typeface="Segoe UI Light"/>
                </a:rPr>
                <a:t>184</a:t>
              </a:r>
            </a:p>
          </p:txBody>
        </p:sp>
        <p:sp>
          <p:nvSpPr>
            <p:cNvPr id="257" name="Rectangle 256"/>
            <p:cNvSpPr/>
            <p:nvPr/>
          </p:nvSpPr>
          <p:spPr>
            <a:xfrm>
              <a:off x="7973983" y="3465091"/>
              <a:ext cx="758855" cy="758855"/>
            </a:xfrm>
            <a:prstGeom prst="rect">
              <a:avLst/>
            </a:prstGeom>
            <a:solidFill>
              <a:srgbClr val="ADE0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173</a:t>
              </a:r>
            </a:p>
            <a:p>
              <a:pPr algn="ctr" defTabSz="913851" fontAlgn="base">
                <a:spcBef>
                  <a:spcPct val="0"/>
                </a:spcBef>
                <a:spcAft>
                  <a:spcPct val="0"/>
                </a:spcAft>
              </a:pPr>
              <a:r>
                <a:rPr lang="en-US" sz="2000" dirty="0">
                  <a:solidFill>
                    <a:prstClr val="black"/>
                  </a:solidFill>
                  <a:latin typeface="Segoe UI Light"/>
                </a:rPr>
                <a:t>224</a:t>
              </a:r>
            </a:p>
            <a:p>
              <a:pPr algn="ctr" defTabSz="913851" fontAlgn="base">
                <a:spcBef>
                  <a:spcPct val="0"/>
                </a:spcBef>
                <a:spcAft>
                  <a:spcPct val="0"/>
                </a:spcAft>
              </a:pPr>
              <a:r>
                <a:rPr lang="en-US" sz="2000" dirty="0">
                  <a:solidFill>
                    <a:prstClr val="black"/>
                  </a:solidFill>
                  <a:latin typeface="Segoe UI Light"/>
                </a:rPr>
                <a:t>235</a:t>
              </a:r>
            </a:p>
          </p:txBody>
        </p:sp>
        <p:sp>
          <p:nvSpPr>
            <p:cNvPr id="258" name="Rectangle 257"/>
            <p:cNvSpPr/>
            <p:nvPr/>
          </p:nvSpPr>
          <p:spPr>
            <a:xfrm>
              <a:off x="412750" y="4225436"/>
              <a:ext cx="758855" cy="758855"/>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191</a:t>
              </a:r>
            </a:p>
            <a:p>
              <a:pPr algn="ctr" defTabSz="913851" fontAlgn="base">
                <a:spcBef>
                  <a:spcPct val="0"/>
                </a:spcBef>
                <a:spcAft>
                  <a:spcPct val="0"/>
                </a:spcAft>
              </a:pPr>
              <a:r>
                <a:rPr lang="en-US" sz="2000" dirty="0">
                  <a:solidFill>
                    <a:prstClr val="black"/>
                  </a:solidFill>
                  <a:latin typeface="Segoe UI Light"/>
                </a:rPr>
                <a:t>191</a:t>
              </a:r>
            </a:p>
            <a:p>
              <a:pPr algn="ctr" defTabSz="913851" fontAlgn="base">
                <a:spcBef>
                  <a:spcPct val="0"/>
                </a:spcBef>
                <a:spcAft>
                  <a:spcPct val="0"/>
                </a:spcAft>
              </a:pPr>
              <a:r>
                <a:rPr lang="en-US" sz="2000" dirty="0">
                  <a:solidFill>
                    <a:prstClr val="black"/>
                  </a:solidFill>
                  <a:latin typeface="Segoe UI Light"/>
                </a:rPr>
                <a:t>191</a:t>
              </a:r>
            </a:p>
          </p:txBody>
        </p:sp>
        <p:sp>
          <p:nvSpPr>
            <p:cNvPr id="259" name="Rectangle 258"/>
            <p:cNvSpPr/>
            <p:nvPr/>
          </p:nvSpPr>
          <p:spPr>
            <a:xfrm>
              <a:off x="1252887" y="4225436"/>
              <a:ext cx="758855" cy="75885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64</a:t>
              </a:r>
            </a:p>
            <a:p>
              <a:pPr algn="ctr" defTabSz="913851" fontAlgn="base">
                <a:spcBef>
                  <a:spcPct val="0"/>
                </a:spcBef>
                <a:spcAft>
                  <a:spcPct val="0"/>
                </a:spcAft>
              </a:pPr>
              <a:r>
                <a:rPr lang="en-US" sz="2000" dirty="0">
                  <a:solidFill>
                    <a:prstClr val="white"/>
                  </a:solidFill>
                  <a:latin typeface="Segoe UI Light"/>
                </a:rPr>
                <a:t>64</a:t>
              </a:r>
            </a:p>
            <a:p>
              <a:pPr algn="ctr" defTabSz="913851" fontAlgn="base">
                <a:spcBef>
                  <a:spcPct val="0"/>
                </a:spcBef>
                <a:spcAft>
                  <a:spcPct val="0"/>
                </a:spcAft>
              </a:pPr>
              <a:r>
                <a:rPr lang="en-US" sz="2000" dirty="0">
                  <a:solidFill>
                    <a:prstClr val="white"/>
                  </a:solidFill>
                  <a:latin typeface="Segoe UI Light"/>
                </a:rPr>
                <a:t>64</a:t>
              </a:r>
            </a:p>
          </p:txBody>
        </p:sp>
        <p:sp>
          <p:nvSpPr>
            <p:cNvPr id="260" name="Rectangle 259"/>
            <p:cNvSpPr/>
            <p:nvPr/>
          </p:nvSpPr>
          <p:spPr>
            <a:xfrm>
              <a:off x="2933160" y="4225436"/>
              <a:ext cx="758855" cy="758855"/>
            </a:xfrm>
            <a:prstGeom prst="rect">
              <a:avLst/>
            </a:prstGeom>
            <a:solidFill>
              <a:srgbClr val="FDE2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253</a:t>
              </a:r>
            </a:p>
            <a:p>
              <a:pPr algn="ctr" defTabSz="913851" fontAlgn="base">
                <a:spcBef>
                  <a:spcPct val="0"/>
                </a:spcBef>
                <a:spcAft>
                  <a:spcPct val="0"/>
                </a:spcAft>
              </a:pPr>
              <a:r>
                <a:rPr lang="en-US" sz="2000" dirty="0">
                  <a:solidFill>
                    <a:prstClr val="black"/>
                  </a:solidFill>
                  <a:latin typeface="Segoe UI Light"/>
                </a:rPr>
                <a:t>226</a:t>
              </a:r>
            </a:p>
            <a:p>
              <a:pPr algn="ctr" defTabSz="913851" fontAlgn="base">
                <a:spcBef>
                  <a:spcPct val="0"/>
                </a:spcBef>
                <a:spcAft>
                  <a:spcPct val="0"/>
                </a:spcAft>
              </a:pPr>
              <a:r>
                <a:rPr lang="en-US" sz="2000" dirty="0">
                  <a:solidFill>
                    <a:prstClr val="black"/>
                  </a:solidFill>
                  <a:latin typeface="Segoe UI Light"/>
                </a:rPr>
                <a:t>94</a:t>
              </a:r>
            </a:p>
          </p:txBody>
        </p:sp>
        <p:sp>
          <p:nvSpPr>
            <p:cNvPr id="261" name="Rectangle 260"/>
            <p:cNvSpPr/>
            <p:nvPr/>
          </p:nvSpPr>
          <p:spPr>
            <a:xfrm>
              <a:off x="3773296" y="4225436"/>
              <a:ext cx="758855" cy="758855"/>
            </a:xfrm>
            <a:prstGeom prst="rect">
              <a:avLst/>
            </a:prstGeom>
            <a:solidFill>
              <a:srgbClr val="B6DA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182</a:t>
              </a:r>
            </a:p>
            <a:p>
              <a:pPr algn="ctr" defTabSz="913851" fontAlgn="base">
                <a:spcBef>
                  <a:spcPct val="0"/>
                </a:spcBef>
                <a:spcAft>
                  <a:spcPct val="0"/>
                </a:spcAft>
              </a:pPr>
              <a:r>
                <a:rPr lang="en-US" sz="2000" dirty="0">
                  <a:solidFill>
                    <a:prstClr val="black"/>
                  </a:solidFill>
                  <a:latin typeface="Segoe UI Light"/>
                </a:rPr>
                <a:t>218</a:t>
              </a:r>
            </a:p>
            <a:p>
              <a:pPr algn="ctr" defTabSz="913851" fontAlgn="base">
                <a:spcBef>
                  <a:spcPct val="0"/>
                </a:spcBef>
                <a:spcAft>
                  <a:spcPct val="0"/>
                </a:spcAft>
              </a:pPr>
              <a:r>
                <a:rPr lang="en-US" sz="2000" dirty="0">
                  <a:solidFill>
                    <a:prstClr val="black"/>
                  </a:solidFill>
                  <a:latin typeface="Segoe UI Light"/>
                </a:rPr>
                <a:t>92</a:t>
              </a:r>
            </a:p>
          </p:txBody>
        </p:sp>
        <p:sp>
          <p:nvSpPr>
            <p:cNvPr id="262" name="Rectangle 261"/>
            <p:cNvSpPr/>
            <p:nvPr/>
          </p:nvSpPr>
          <p:spPr>
            <a:xfrm>
              <a:off x="4613433" y="4225436"/>
              <a:ext cx="758855" cy="758855"/>
            </a:xfrm>
            <a:prstGeom prst="rect">
              <a:avLst/>
            </a:prstGeom>
            <a:solidFill>
              <a:srgbClr val="CBE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203</a:t>
              </a:r>
            </a:p>
            <a:p>
              <a:pPr algn="ctr" defTabSz="913851" fontAlgn="base">
                <a:spcBef>
                  <a:spcPct val="0"/>
                </a:spcBef>
                <a:spcAft>
                  <a:spcPct val="0"/>
                </a:spcAft>
              </a:pPr>
              <a:r>
                <a:rPr lang="en-US" sz="2000" dirty="0">
                  <a:solidFill>
                    <a:prstClr val="black"/>
                  </a:solidFill>
                  <a:latin typeface="Segoe UI Light"/>
                </a:rPr>
                <a:t>224</a:t>
              </a:r>
            </a:p>
            <a:p>
              <a:pPr algn="ctr" defTabSz="913851" fontAlgn="base">
                <a:spcBef>
                  <a:spcPct val="0"/>
                </a:spcBef>
                <a:spcAft>
                  <a:spcPct val="0"/>
                </a:spcAft>
              </a:pPr>
              <a:r>
                <a:rPr lang="en-US" sz="2000" dirty="0">
                  <a:solidFill>
                    <a:prstClr val="black"/>
                  </a:solidFill>
                  <a:latin typeface="Segoe UI Light"/>
                </a:rPr>
                <a:t>154</a:t>
              </a:r>
            </a:p>
          </p:txBody>
        </p:sp>
        <p:sp>
          <p:nvSpPr>
            <p:cNvPr id="263" name="Rectangle 262"/>
            <p:cNvSpPr/>
            <p:nvPr/>
          </p:nvSpPr>
          <p:spPr>
            <a:xfrm>
              <a:off x="5453569" y="4225436"/>
              <a:ext cx="758855" cy="758855"/>
            </a:xfrm>
            <a:prstGeom prst="rect">
              <a:avLst/>
            </a:prstGeom>
            <a:solidFill>
              <a:srgbClr val="FFB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255</a:t>
              </a:r>
            </a:p>
            <a:p>
              <a:pPr algn="ctr" defTabSz="913851" fontAlgn="base">
                <a:spcBef>
                  <a:spcPct val="0"/>
                </a:spcBef>
                <a:spcAft>
                  <a:spcPct val="0"/>
                </a:spcAft>
              </a:pPr>
              <a:r>
                <a:rPr lang="en-US" sz="2000" dirty="0">
                  <a:solidFill>
                    <a:prstClr val="black"/>
                  </a:solidFill>
                  <a:latin typeface="Segoe UI Light"/>
                </a:rPr>
                <a:t>182</a:t>
              </a:r>
            </a:p>
            <a:p>
              <a:pPr algn="ctr" defTabSz="913851" fontAlgn="base">
                <a:spcBef>
                  <a:spcPct val="0"/>
                </a:spcBef>
                <a:spcAft>
                  <a:spcPct val="0"/>
                </a:spcAft>
              </a:pPr>
              <a:r>
                <a:rPr lang="en-US" sz="2000" dirty="0">
                  <a:solidFill>
                    <a:prstClr val="black"/>
                  </a:solidFill>
                  <a:latin typeface="Segoe UI Light"/>
                </a:rPr>
                <a:t>86</a:t>
              </a:r>
            </a:p>
          </p:txBody>
        </p:sp>
        <p:sp>
          <p:nvSpPr>
            <p:cNvPr id="264" name="Rectangle 263"/>
            <p:cNvSpPr/>
            <p:nvPr/>
          </p:nvSpPr>
          <p:spPr>
            <a:xfrm>
              <a:off x="6293706" y="4225436"/>
              <a:ext cx="758855" cy="758855"/>
            </a:xfrm>
            <a:prstGeom prst="rect">
              <a:avLst/>
            </a:prstGeom>
            <a:solidFill>
              <a:srgbClr val="FF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255</a:t>
              </a:r>
            </a:p>
            <a:p>
              <a:pPr algn="ctr" defTabSz="913851" fontAlgn="base">
                <a:spcBef>
                  <a:spcPct val="0"/>
                </a:spcBef>
                <a:spcAft>
                  <a:spcPct val="0"/>
                </a:spcAft>
              </a:pPr>
              <a:r>
                <a:rPr lang="en-US" sz="2000" dirty="0">
                  <a:solidFill>
                    <a:prstClr val="black"/>
                  </a:solidFill>
                  <a:latin typeface="Segoe UI Light"/>
                </a:rPr>
                <a:t>61</a:t>
              </a:r>
            </a:p>
            <a:p>
              <a:pPr algn="ctr" defTabSz="913851" fontAlgn="base">
                <a:spcBef>
                  <a:spcPct val="0"/>
                </a:spcBef>
                <a:spcAft>
                  <a:spcPct val="0"/>
                </a:spcAft>
              </a:pPr>
              <a:r>
                <a:rPr lang="en-US" sz="2000" dirty="0">
                  <a:solidFill>
                    <a:prstClr val="black"/>
                  </a:solidFill>
                  <a:latin typeface="Segoe UI Light"/>
                </a:rPr>
                <a:t>61</a:t>
              </a:r>
            </a:p>
          </p:txBody>
        </p:sp>
        <p:sp>
          <p:nvSpPr>
            <p:cNvPr id="265" name="Rectangle 264"/>
            <p:cNvSpPr/>
            <p:nvPr/>
          </p:nvSpPr>
          <p:spPr>
            <a:xfrm>
              <a:off x="7133843" y="4225436"/>
              <a:ext cx="758855" cy="758855"/>
            </a:xfrm>
            <a:prstGeom prst="rect">
              <a:avLst/>
            </a:prstGeom>
            <a:solidFill>
              <a:srgbClr val="D996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217</a:t>
              </a:r>
            </a:p>
            <a:p>
              <a:pPr algn="ctr" defTabSz="913851" fontAlgn="base">
                <a:spcBef>
                  <a:spcPct val="0"/>
                </a:spcBef>
                <a:spcAft>
                  <a:spcPct val="0"/>
                </a:spcAft>
              </a:pPr>
              <a:r>
                <a:rPr lang="en-US" sz="2000" dirty="0">
                  <a:solidFill>
                    <a:prstClr val="black"/>
                  </a:solidFill>
                  <a:latin typeface="Segoe UI Light"/>
                </a:rPr>
                <a:t>150</a:t>
              </a:r>
            </a:p>
            <a:p>
              <a:pPr algn="ctr" defTabSz="913851" fontAlgn="base">
                <a:spcBef>
                  <a:spcPct val="0"/>
                </a:spcBef>
                <a:spcAft>
                  <a:spcPct val="0"/>
                </a:spcAft>
              </a:pPr>
              <a:r>
                <a:rPr lang="en-US" sz="2000" dirty="0">
                  <a:solidFill>
                    <a:prstClr val="black"/>
                  </a:solidFill>
                  <a:latin typeface="Segoe UI Light"/>
                </a:rPr>
                <a:t>148</a:t>
              </a:r>
            </a:p>
          </p:txBody>
        </p:sp>
        <p:sp>
          <p:nvSpPr>
            <p:cNvPr id="266" name="Rectangle 265"/>
            <p:cNvSpPr/>
            <p:nvPr/>
          </p:nvSpPr>
          <p:spPr>
            <a:xfrm>
              <a:off x="7973983" y="4225436"/>
              <a:ext cx="758855" cy="758855"/>
            </a:xfrm>
            <a:prstGeom prst="rect">
              <a:avLst/>
            </a:prstGeom>
            <a:solidFill>
              <a:srgbClr val="84D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132</a:t>
              </a:r>
            </a:p>
            <a:p>
              <a:pPr algn="ctr" defTabSz="913851" fontAlgn="base">
                <a:spcBef>
                  <a:spcPct val="0"/>
                </a:spcBef>
                <a:spcAft>
                  <a:spcPct val="0"/>
                </a:spcAft>
              </a:pPr>
              <a:r>
                <a:rPr lang="en-US" sz="2000" dirty="0">
                  <a:solidFill>
                    <a:prstClr val="black"/>
                  </a:solidFill>
                  <a:latin typeface="Segoe UI Light"/>
                </a:rPr>
                <a:t>209</a:t>
              </a:r>
            </a:p>
            <a:p>
              <a:pPr algn="ctr" defTabSz="913851" fontAlgn="base">
                <a:spcBef>
                  <a:spcPct val="0"/>
                </a:spcBef>
                <a:spcAft>
                  <a:spcPct val="0"/>
                </a:spcAft>
              </a:pPr>
              <a:r>
                <a:rPr lang="en-US" sz="2000" dirty="0">
                  <a:solidFill>
                    <a:prstClr val="black"/>
                  </a:solidFill>
                  <a:latin typeface="Segoe UI Light"/>
                </a:rPr>
                <a:t>225</a:t>
              </a:r>
            </a:p>
          </p:txBody>
        </p:sp>
        <p:sp>
          <p:nvSpPr>
            <p:cNvPr id="267" name="Rectangle 266"/>
            <p:cNvSpPr/>
            <p:nvPr/>
          </p:nvSpPr>
          <p:spPr>
            <a:xfrm>
              <a:off x="412750" y="4985781"/>
              <a:ext cx="758855" cy="758855"/>
            </a:xfrm>
            <a:prstGeom prst="rect">
              <a:avLst/>
            </a:prstGeom>
            <a:solidFill>
              <a:srgbClr val="A6A6A6"/>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black"/>
                  </a:solidFill>
                  <a:latin typeface="Segoe UI Light"/>
                </a:rPr>
                <a:t>166</a:t>
              </a:r>
            </a:p>
            <a:p>
              <a:pPr algn="ctr" defTabSz="913851" fontAlgn="base">
                <a:spcBef>
                  <a:spcPct val="0"/>
                </a:spcBef>
                <a:spcAft>
                  <a:spcPct val="0"/>
                </a:spcAft>
              </a:pPr>
              <a:r>
                <a:rPr lang="en-US" sz="2000" dirty="0">
                  <a:solidFill>
                    <a:prstClr val="black"/>
                  </a:solidFill>
                  <a:latin typeface="Segoe UI Light"/>
                </a:rPr>
                <a:t>166</a:t>
              </a:r>
            </a:p>
            <a:p>
              <a:pPr algn="ctr" defTabSz="913851" fontAlgn="base">
                <a:spcBef>
                  <a:spcPct val="0"/>
                </a:spcBef>
                <a:spcAft>
                  <a:spcPct val="0"/>
                </a:spcAft>
              </a:pPr>
              <a:r>
                <a:rPr lang="en-US" sz="2000" dirty="0">
                  <a:solidFill>
                    <a:prstClr val="black"/>
                  </a:solidFill>
                  <a:latin typeface="Segoe UI Light"/>
                </a:rPr>
                <a:t>166</a:t>
              </a:r>
            </a:p>
          </p:txBody>
        </p:sp>
        <p:sp>
          <p:nvSpPr>
            <p:cNvPr id="268" name="Rectangle 267"/>
            <p:cNvSpPr/>
            <p:nvPr/>
          </p:nvSpPr>
          <p:spPr>
            <a:xfrm>
              <a:off x="1252887" y="4985781"/>
              <a:ext cx="758855" cy="758855"/>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38</a:t>
              </a:r>
            </a:p>
            <a:p>
              <a:pPr algn="ctr" defTabSz="913851" fontAlgn="base">
                <a:spcBef>
                  <a:spcPct val="0"/>
                </a:spcBef>
                <a:spcAft>
                  <a:spcPct val="0"/>
                </a:spcAft>
              </a:pPr>
              <a:r>
                <a:rPr lang="en-US" sz="2000" dirty="0">
                  <a:solidFill>
                    <a:prstClr val="white"/>
                  </a:solidFill>
                  <a:latin typeface="Segoe UI Light"/>
                </a:rPr>
                <a:t>38</a:t>
              </a:r>
            </a:p>
            <a:p>
              <a:pPr algn="ctr" defTabSz="913851" fontAlgn="base">
                <a:spcBef>
                  <a:spcPct val="0"/>
                </a:spcBef>
                <a:spcAft>
                  <a:spcPct val="0"/>
                </a:spcAft>
              </a:pPr>
              <a:r>
                <a:rPr lang="en-US" sz="2000" dirty="0">
                  <a:solidFill>
                    <a:prstClr val="white"/>
                  </a:solidFill>
                  <a:latin typeface="Segoe UI Light"/>
                </a:rPr>
                <a:t>38</a:t>
              </a:r>
            </a:p>
          </p:txBody>
        </p:sp>
        <p:sp>
          <p:nvSpPr>
            <p:cNvPr id="269" name="Rectangle 268"/>
            <p:cNvSpPr/>
            <p:nvPr/>
          </p:nvSpPr>
          <p:spPr>
            <a:xfrm>
              <a:off x="2093023" y="4985781"/>
              <a:ext cx="758855" cy="758855"/>
            </a:xfrm>
            <a:prstGeom prst="rect">
              <a:avLst/>
            </a:prstGeom>
            <a:solidFill>
              <a:srgbClr val="1D4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29</a:t>
              </a:r>
            </a:p>
            <a:p>
              <a:pPr algn="ctr" defTabSz="913851" fontAlgn="base">
                <a:spcBef>
                  <a:spcPct val="0"/>
                </a:spcBef>
                <a:spcAft>
                  <a:spcPct val="0"/>
                </a:spcAft>
              </a:pPr>
              <a:r>
                <a:rPr lang="en-US" sz="2000" dirty="0">
                  <a:solidFill>
                    <a:prstClr val="white"/>
                  </a:solidFill>
                  <a:latin typeface="Segoe UI Light"/>
                </a:rPr>
                <a:t>72</a:t>
              </a:r>
            </a:p>
            <a:p>
              <a:pPr algn="ctr" defTabSz="913851" fontAlgn="base">
                <a:spcBef>
                  <a:spcPct val="0"/>
                </a:spcBef>
                <a:spcAft>
                  <a:spcPct val="0"/>
                </a:spcAft>
              </a:pPr>
              <a:r>
                <a:rPr lang="en-US" sz="2000" dirty="0">
                  <a:solidFill>
                    <a:prstClr val="white"/>
                  </a:solidFill>
                  <a:latin typeface="Segoe UI Light"/>
                </a:rPr>
                <a:t>115</a:t>
              </a:r>
            </a:p>
          </p:txBody>
        </p:sp>
        <p:sp>
          <p:nvSpPr>
            <p:cNvPr id="270" name="Rectangle 269"/>
            <p:cNvSpPr/>
            <p:nvPr/>
          </p:nvSpPr>
          <p:spPr>
            <a:xfrm>
              <a:off x="2933160" y="4985781"/>
              <a:ext cx="758855" cy="758855"/>
            </a:xfrm>
            <a:prstGeom prst="rect">
              <a:avLst/>
            </a:prstGeom>
            <a:solidFill>
              <a:srgbClr val="B093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176</a:t>
              </a:r>
            </a:p>
            <a:p>
              <a:pPr algn="ctr" defTabSz="913851" fontAlgn="base">
                <a:spcBef>
                  <a:spcPct val="0"/>
                </a:spcBef>
                <a:spcAft>
                  <a:spcPct val="0"/>
                </a:spcAft>
              </a:pPr>
              <a:r>
                <a:rPr lang="en-US" sz="2000" dirty="0">
                  <a:solidFill>
                    <a:prstClr val="white"/>
                  </a:solidFill>
                  <a:latin typeface="Segoe UI Light"/>
                </a:rPr>
                <a:t>147</a:t>
              </a:r>
            </a:p>
            <a:p>
              <a:pPr algn="ctr" defTabSz="913851" fontAlgn="base">
                <a:spcBef>
                  <a:spcPct val="0"/>
                </a:spcBef>
                <a:spcAft>
                  <a:spcPct val="0"/>
                </a:spcAft>
              </a:pPr>
              <a:r>
                <a:rPr lang="en-US" sz="2000" dirty="0">
                  <a:solidFill>
                    <a:prstClr val="white"/>
                  </a:solidFill>
                  <a:latin typeface="Segoe UI Light"/>
                </a:rPr>
                <a:t>2</a:t>
              </a:r>
            </a:p>
          </p:txBody>
        </p:sp>
        <p:sp>
          <p:nvSpPr>
            <p:cNvPr id="271" name="Rectangle 270"/>
            <p:cNvSpPr/>
            <p:nvPr/>
          </p:nvSpPr>
          <p:spPr>
            <a:xfrm>
              <a:off x="3773296" y="4985781"/>
              <a:ext cx="758855" cy="758855"/>
            </a:xfrm>
            <a:prstGeom prst="rect">
              <a:avLst/>
            </a:prstGeom>
            <a:solidFill>
              <a:srgbClr val="546C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84</a:t>
              </a:r>
            </a:p>
            <a:p>
              <a:pPr algn="ctr" defTabSz="913851" fontAlgn="base">
                <a:spcBef>
                  <a:spcPct val="0"/>
                </a:spcBef>
                <a:spcAft>
                  <a:spcPct val="0"/>
                </a:spcAft>
              </a:pPr>
              <a:r>
                <a:rPr lang="en-US" sz="2000" dirty="0">
                  <a:solidFill>
                    <a:prstClr val="white"/>
                  </a:solidFill>
                  <a:latin typeface="Segoe UI Light"/>
                </a:rPr>
                <a:t>108</a:t>
              </a:r>
            </a:p>
            <a:p>
              <a:pPr algn="ctr" defTabSz="913851" fontAlgn="base">
                <a:spcBef>
                  <a:spcPct val="0"/>
                </a:spcBef>
                <a:spcAft>
                  <a:spcPct val="0"/>
                </a:spcAft>
              </a:pPr>
              <a:r>
                <a:rPr lang="en-US" sz="2000" dirty="0">
                  <a:solidFill>
                    <a:prstClr val="white"/>
                  </a:solidFill>
                  <a:latin typeface="Segoe UI Light"/>
                </a:rPr>
                <a:t>25</a:t>
              </a:r>
            </a:p>
          </p:txBody>
        </p:sp>
        <p:sp>
          <p:nvSpPr>
            <p:cNvPr id="272" name="Rectangle 271"/>
            <p:cNvSpPr/>
            <p:nvPr/>
          </p:nvSpPr>
          <p:spPr>
            <a:xfrm>
              <a:off x="4613433" y="4985781"/>
              <a:ext cx="758855" cy="758855"/>
            </a:xfrm>
            <a:prstGeom prst="rect">
              <a:avLst/>
            </a:prstGeom>
            <a:solidFill>
              <a:srgbClr val="83A7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131</a:t>
              </a:r>
            </a:p>
            <a:p>
              <a:pPr algn="ctr" defTabSz="913851" fontAlgn="base">
                <a:spcBef>
                  <a:spcPct val="0"/>
                </a:spcBef>
                <a:spcAft>
                  <a:spcPct val="0"/>
                </a:spcAft>
              </a:pPr>
              <a:r>
                <a:rPr lang="en-US" sz="2000" dirty="0">
                  <a:solidFill>
                    <a:prstClr val="white"/>
                  </a:solidFill>
                  <a:latin typeface="Segoe UI Light"/>
                </a:rPr>
                <a:t>137</a:t>
              </a:r>
            </a:p>
            <a:p>
              <a:pPr algn="ctr" defTabSz="913851" fontAlgn="base">
                <a:spcBef>
                  <a:spcPct val="0"/>
                </a:spcBef>
                <a:spcAft>
                  <a:spcPct val="0"/>
                </a:spcAft>
              </a:pPr>
              <a:r>
                <a:rPr lang="en-US" sz="2000" dirty="0">
                  <a:solidFill>
                    <a:prstClr val="white"/>
                  </a:solidFill>
                  <a:latin typeface="Segoe UI Light"/>
                </a:rPr>
                <a:t>50</a:t>
              </a:r>
            </a:p>
          </p:txBody>
        </p:sp>
        <p:sp>
          <p:nvSpPr>
            <p:cNvPr id="273" name="Rectangle 272"/>
            <p:cNvSpPr/>
            <p:nvPr/>
          </p:nvSpPr>
          <p:spPr>
            <a:xfrm>
              <a:off x="5453569" y="4985781"/>
              <a:ext cx="758855" cy="758855"/>
            </a:xfrm>
            <a:prstGeom prst="rect">
              <a:avLst/>
            </a:prstGeom>
            <a:solidFill>
              <a:srgbClr val="AC6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172</a:t>
              </a:r>
            </a:p>
            <a:p>
              <a:pPr algn="ctr" defTabSz="913851" fontAlgn="base">
                <a:spcBef>
                  <a:spcPct val="0"/>
                </a:spcBef>
                <a:spcAft>
                  <a:spcPct val="0"/>
                </a:spcAft>
              </a:pPr>
              <a:r>
                <a:rPr lang="en-US" sz="2000" dirty="0">
                  <a:solidFill>
                    <a:prstClr val="white"/>
                  </a:solidFill>
                  <a:latin typeface="Segoe UI Light"/>
                </a:rPr>
                <a:t>98</a:t>
              </a:r>
            </a:p>
            <a:p>
              <a:pPr algn="ctr" defTabSz="913851" fontAlgn="base">
                <a:spcBef>
                  <a:spcPct val="0"/>
                </a:spcBef>
                <a:spcAft>
                  <a:spcPct val="0"/>
                </a:spcAft>
              </a:pPr>
              <a:r>
                <a:rPr lang="en-US" sz="2000" dirty="0">
                  <a:solidFill>
                    <a:prstClr val="white"/>
                  </a:solidFill>
                  <a:latin typeface="Segoe UI Light"/>
                </a:rPr>
                <a:t>0</a:t>
              </a:r>
            </a:p>
          </p:txBody>
        </p:sp>
        <p:sp>
          <p:nvSpPr>
            <p:cNvPr id="274" name="Rectangle 273"/>
            <p:cNvSpPr/>
            <p:nvPr/>
          </p:nvSpPr>
          <p:spPr>
            <a:xfrm>
              <a:off x="6293706" y="4985781"/>
              <a:ext cx="758855" cy="758855"/>
            </a:xfrm>
            <a:prstGeom prst="rect">
              <a:avLst/>
            </a:prstGeom>
            <a:solidFill>
              <a:srgbClr val="8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139</a:t>
              </a:r>
            </a:p>
            <a:p>
              <a:pPr algn="ctr" defTabSz="913851" fontAlgn="base">
                <a:spcBef>
                  <a:spcPct val="0"/>
                </a:spcBef>
                <a:spcAft>
                  <a:spcPct val="0"/>
                </a:spcAft>
              </a:pPr>
              <a:r>
                <a:rPr lang="en-US" sz="2000" dirty="0">
                  <a:solidFill>
                    <a:prstClr val="white"/>
                  </a:solidFill>
                  <a:latin typeface="Segoe UI Light"/>
                </a:rPr>
                <a:t>0</a:t>
              </a:r>
            </a:p>
            <a:p>
              <a:pPr algn="ctr" defTabSz="913851" fontAlgn="base">
                <a:spcBef>
                  <a:spcPct val="0"/>
                </a:spcBef>
                <a:spcAft>
                  <a:spcPct val="0"/>
                </a:spcAft>
              </a:pPr>
              <a:r>
                <a:rPr lang="en-US" sz="2000" dirty="0">
                  <a:solidFill>
                    <a:prstClr val="white"/>
                  </a:solidFill>
                  <a:latin typeface="Segoe UI Light"/>
                </a:rPr>
                <a:t>0</a:t>
              </a:r>
            </a:p>
          </p:txBody>
        </p:sp>
        <p:sp>
          <p:nvSpPr>
            <p:cNvPr id="275" name="Rectangle 274"/>
            <p:cNvSpPr/>
            <p:nvPr/>
          </p:nvSpPr>
          <p:spPr>
            <a:xfrm>
              <a:off x="7133843" y="4985781"/>
              <a:ext cx="758855" cy="758855"/>
            </a:xfrm>
            <a:prstGeom prst="rect">
              <a:avLst/>
            </a:prstGeom>
            <a:solidFill>
              <a:srgbClr val="9537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149</a:t>
              </a:r>
            </a:p>
            <a:p>
              <a:pPr algn="ctr" defTabSz="913851" fontAlgn="base">
                <a:spcBef>
                  <a:spcPct val="0"/>
                </a:spcBef>
                <a:spcAft>
                  <a:spcPct val="0"/>
                </a:spcAft>
              </a:pPr>
              <a:r>
                <a:rPr lang="en-US" sz="2000" dirty="0">
                  <a:solidFill>
                    <a:prstClr val="white"/>
                  </a:solidFill>
                  <a:latin typeface="Segoe UI Light"/>
                </a:rPr>
                <a:t>55</a:t>
              </a:r>
            </a:p>
            <a:p>
              <a:pPr algn="ctr" defTabSz="913851" fontAlgn="base">
                <a:spcBef>
                  <a:spcPct val="0"/>
                </a:spcBef>
                <a:spcAft>
                  <a:spcPct val="0"/>
                </a:spcAft>
              </a:pPr>
              <a:r>
                <a:rPr lang="en-US" sz="2000" dirty="0">
                  <a:solidFill>
                    <a:prstClr val="white"/>
                  </a:solidFill>
                  <a:latin typeface="Segoe UI Light"/>
                </a:rPr>
                <a:t>53</a:t>
              </a:r>
            </a:p>
          </p:txBody>
        </p:sp>
        <p:sp>
          <p:nvSpPr>
            <p:cNvPr id="276" name="Rectangle 275"/>
            <p:cNvSpPr/>
            <p:nvPr/>
          </p:nvSpPr>
          <p:spPr>
            <a:xfrm>
              <a:off x="7973983" y="4985781"/>
              <a:ext cx="758855" cy="758855"/>
            </a:xfrm>
            <a:prstGeom prst="rect">
              <a:avLst/>
            </a:prstGeom>
            <a:solidFill>
              <a:srgbClr val="268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28</a:t>
              </a:r>
            </a:p>
            <a:p>
              <a:pPr algn="ctr" defTabSz="913851" fontAlgn="base">
                <a:spcBef>
                  <a:spcPct val="0"/>
                </a:spcBef>
                <a:spcAft>
                  <a:spcPct val="0"/>
                </a:spcAft>
              </a:pPr>
              <a:r>
                <a:rPr lang="en-US" sz="2000" dirty="0">
                  <a:solidFill>
                    <a:prstClr val="white"/>
                  </a:solidFill>
                  <a:latin typeface="Segoe UI Light"/>
                </a:rPr>
                <a:t>134</a:t>
              </a:r>
            </a:p>
            <a:p>
              <a:pPr algn="ctr" defTabSz="913851" fontAlgn="base">
                <a:spcBef>
                  <a:spcPct val="0"/>
                </a:spcBef>
                <a:spcAft>
                  <a:spcPct val="0"/>
                </a:spcAft>
              </a:pPr>
              <a:r>
                <a:rPr lang="en-US" sz="2000" dirty="0">
                  <a:solidFill>
                    <a:prstClr val="white"/>
                  </a:solidFill>
                  <a:latin typeface="Segoe UI Light"/>
                </a:rPr>
                <a:t>153</a:t>
              </a:r>
            </a:p>
          </p:txBody>
        </p:sp>
        <p:sp>
          <p:nvSpPr>
            <p:cNvPr id="277" name="Rectangle 276"/>
            <p:cNvSpPr/>
            <p:nvPr/>
          </p:nvSpPr>
          <p:spPr>
            <a:xfrm>
              <a:off x="412750" y="5746125"/>
              <a:ext cx="758855" cy="758855"/>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127</a:t>
              </a:r>
            </a:p>
            <a:p>
              <a:pPr algn="ctr" defTabSz="913851" fontAlgn="base">
                <a:spcBef>
                  <a:spcPct val="0"/>
                </a:spcBef>
                <a:spcAft>
                  <a:spcPct val="0"/>
                </a:spcAft>
              </a:pPr>
              <a:r>
                <a:rPr lang="en-US" sz="2000" dirty="0">
                  <a:solidFill>
                    <a:prstClr val="white"/>
                  </a:solidFill>
                  <a:latin typeface="Segoe UI Light"/>
                </a:rPr>
                <a:t>127</a:t>
              </a:r>
            </a:p>
            <a:p>
              <a:pPr algn="ctr" defTabSz="913851" fontAlgn="base">
                <a:spcBef>
                  <a:spcPct val="0"/>
                </a:spcBef>
                <a:spcAft>
                  <a:spcPct val="0"/>
                </a:spcAft>
              </a:pPr>
              <a:r>
                <a:rPr lang="en-US" sz="2000" dirty="0">
                  <a:solidFill>
                    <a:prstClr val="white"/>
                  </a:solidFill>
                  <a:latin typeface="Segoe UI Light"/>
                </a:rPr>
                <a:t>127</a:t>
              </a:r>
            </a:p>
          </p:txBody>
        </p:sp>
        <p:sp>
          <p:nvSpPr>
            <p:cNvPr id="278" name="Rectangle 277"/>
            <p:cNvSpPr/>
            <p:nvPr/>
          </p:nvSpPr>
          <p:spPr>
            <a:xfrm>
              <a:off x="1252887" y="5746125"/>
              <a:ext cx="758855" cy="758855"/>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13</a:t>
              </a:r>
            </a:p>
            <a:p>
              <a:pPr algn="ctr" defTabSz="913851" fontAlgn="base">
                <a:spcBef>
                  <a:spcPct val="0"/>
                </a:spcBef>
                <a:spcAft>
                  <a:spcPct val="0"/>
                </a:spcAft>
              </a:pPr>
              <a:r>
                <a:rPr lang="en-US" sz="2000" dirty="0">
                  <a:solidFill>
                    <a:prstClr val="white"/>
                  </a:solidFill>
                  <a:latin typeface="Segoe UI Light"/>
                </a:rPr>
                <a:t>13</a:t>
              </a:r>
            </a:p>
            <a:p>
              <a:pPr algn="ctr" defTabSz="913851" fontAlgn="base">
                <a:spcBef>
                  <a:spcPct val="0"/>
                </a:spcBef>
                <a:spcAft>
                  <a:spcPct val="0"/>
                </a:spcAft>
              </a:pPr>
              <a:r>
                <a:rPr lang="en-US" sz="2000" dirty="0">
                  <a:solidFill>
                    <a:prstClr val="white"/>
                  </a:solidFill>
                  <a:latin typeface="Segoe UI Light"/>
                </a:rPr>
                <a:t>13</a:t>
              </a:r>
            </a:p>
          </p:txBody>
        </p:sp>
        <p:sp>
          <p:nvSpPr>
            <p:cNvPr id="279" name="Rectangle 278"/>
            <p:cNvSpPr/>
            <p:nvPr/>
          </p:nvSpPr>
          <p:spPr>
            <a:xfrm>
              <a:off x="2093023" y="5746125"/>
              <a:ext cx="758855" cy="758855"/>
            </a:xfrm>
            <a:prstGeom prst="rect">
              <a:avLst/>
            </a:prstGeom>
            <a:solidFill>
              <a:srgbClr val="133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19</a:t>
              </a:r>
            </a:p>
            <a:p>
              <a:pPr algn="ctr" defTabSz="913851" fontAlgn="base">
                <a:spcBef>
                  <a:spcPct val="0"/>
                </a:spcBef>
                <a:spcAft>
                  <a:spcPct val="0"/>
                </a:spcAft>
              </a:pPr>
              <a:r>
                <a:rPr lang="en-US" sz="2000" dirty="0">
                  <a:solidFill>
                    <a:prstClr val="white"/>
                  </a:solidFill>
                  <a:latin typeface="Segoe UI Light"/>
                </a:rPr>
                <a:t>48</a:t>
              </a:r>
            </a:p>
            <a:p>
              <a:pPr algn="ctr" defTabSz="913851" fontAlgn="base">
                <a:spcBef>
                  <a:spcPct val="0"/>
                </a:spcBef>
                <a:spcAft>
                  <a:spcPct val="0"/>
                </a:spcAft>
              </a:pPr>
              <a:r>
                <a:rPr lang="en-US" sz="2000" dirty="0">
                  <a:solidFill>
                    <a:prstClr val="white"/>
                  </a:solidFill>
                  <a:latin typeface="Segoe UI Light"/>
                </a:rPr>
                <a:t>77</a:t>
              </a:r>
            </a:p>
          </p:txBody>
        </p:sp>
        <p:sp>
          <p:nvSpPr>
            <p:cNvPr id="280" name="Rectangle 279"/>
            <p:cNvSpPr/>
            <p:nvPr/>
          </p:nvSpPr>
          <p:spPr>
            <a:xfrm>
              <a:off x="2933160" y="5746125"/>
              <a:ext cx="758855" cy="758855"/>
            </a:xfrm>
            <a:prstGeom prst="rect">
              <a:avLst/>
            </a:prstGeom>
            <a:solidFill>
              <a:srgbClr val="756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117</a:t>
              </a:r>
            </a:p>
            <a:p>
              <a:pPr algn="ctr" defTabSz="913851" fontAlgn="base">
                <a:spcBef>
                  <a:spcPct val="0"/>
                </a:spcBef>
                <a:spcAft>
                  <a:spcPct val="0"/>
                </a:spcAft>
              </a:pPr>
              <a:r>
                <a:rPr lang="en-US" sz="2000" dirty="0">
                  <a:solidFill>
                    <a:prstClr val="white"/>
                  </a:solidFill>
                  <a:latin typeface="Segoe UI Light"/>
                </a:rPr>
                <a:t>98</a:t>
              </a:r>
            </a:p>
            <a:p>
              <a:pPr algn="ctr" defTabSz="913851" fontAlgn="base">
                <a:spcBef>
                  <a:spcPct val="0"/>
                </a:spcBef>
                <a:spcAft>
                  <a:spcPct val="0"/>
                </a:spcAft>
              </a:pPr>
              <a:r>
                <a:rPr lang="en-US" sz="2000" dirty="0">
                  <a:solidFill>
                    <a:prstClr val="white"/>
                  </a:solidFill>
                  <a:latin typeface="Segoe UI Light"/>
                </a:rPr>
                <a:t>1</a:t>
              </a:r>
            </a:p>
          </p:txBody>
        </p:sp>
        <p:sp>
          <p:nvSpPr>
            <p:cNvPr id="281" name="Rectangle 280"/>
            <p:cNvSpPr/>
            <p:nvPr/>
          </p:nvSpPr>
          <p:spPr>
            <a:xfrm>
              <a:off x="3773296" y="5746125"/>
              <a:ext cx="758855" cy="758855"/>
            </a:xfrm>
            <a:prstGeom prst="rect">
              <a:avLst/>
            </a:prstGeom>
            <a:solidFill>
              <a:srgbClr val="384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56</a:t>
              </a:r>
            </a:p>
            <a:p>
              <a:pPr algn="ctr" defTabSz="913851" fontAlgn="base">
                <a:spcBef>
                  <a:spcPct val="0"/>
                </a:spcBef>
                <a:spcAft>
                  <a:spcPct val="0"/>
                </a:spcAft>
              </a:pPr>
              <a:r>
                <a:rPr lang="en-US" sz="2000" dirty="0">
                  <a:solidFill>
                    <a:prstClr val="white"/>
                  </a:solidFill>
                  <a:latin typeface="Segoe UI Light"/>
                </a:rPr>
                <a:t>72</a:t>
              </a:r>
            </a:p>
            <a:p>
              <a:pPr algn="ctr" defTabSz="913851" fontAlgn="base">
                <a:spcBef>
                  <a:spcPct val="0"/>
                </a:spcBef>
                <a:spcAft>
                  <a:spcPct val="0"/>
                </a:spcAft>
              </a:pPr>
              <a:r>
                <a:rPr lang="en-US" sz="2000" dirty="0">
                  <a:solidFill>
                    <a:prstClr val="white"/>
                  </a:solidFill>
                  <a:latin typeface="Segoe UI Light"/>
                </a:rPr>
                <a:t>16</a:t>
              </a:r>
            </a:p>
          </p:txBody>
        </p:sp>
        <p:sp>
          <p:nvSpPr>
            <p:cNvPr id="282" name="Rectangle 281"/>
            <p:cNvSpPr/>
            <p:nvPr/>
          </p:nvSpPr>
          <p:spPr>
            <a:xfrm>
              <a:off x="4613433" y="5746125"/>
              <a:ext cx="758855" cy="758855"/>
            </a:xfrm>
            <a:prstGeom prst="rect">
              <a:avLst/>
            </a:prstGeom>
            <a:solidFill>
              <a:srgbClr val="586F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88</a:t>
              </a:r>
            </a:p>
            <a:p>
              <a:pPr algn="ctr" defTabSz="913851" fontAlgn="base">
                <a:spcBef>
                  <a:spcPct val="0"/>
                </a:spcBef>
                <a:spcAft>
                  <a:spcPct val="0"/>
                </a:spcAft>
              </a:pPr>
              <a:r>
                <a:rPr lang="en-US" sz="2000" dirty="0">
                  <a:solidFill>
                    <a:prstClr val="white"/>
                  </a:solidFill>
                  <a:latin typeface="Segoe UI Light"/>
                </a:rPr>
                <a:t>11</a:t>
              </a:r>
            </a:p>
            <a:p>
              <a:pPr algn="ctr" defTabSz="913851" fontAlgn="base">
                <a:spcBef>
                  <a:spcPct val="0"/>
                </a:spcBef>
                <a:spcAft>
                  <a:spcPct val="0"/>
                </a:spcAft>
              </a:pPr>
              <a:r>
                <a:rPr lang="en-US" sz="2000" dirty="0">
                  <a:solidFill>
                    <a:prstClr val="white"/>
                  </a:solidFill>
                  <a:latin typeface="Segoe UI Light"/>
                </a:rPr>
                <a:t>34</a:t>
              </a:r>
            </a:p>
          </p:txBody>
        </p:sp>
        <p:sp>
          <p:nvSpPr>
            <p:cNvPr id="283" name="Rectangle 282"/>
            <p:cNvSpPr/>
            <p:nvPr/>
          </p:nvSpPr>
          <p:spPr>
            <a:xfrm>
              <a:off x="5453569" y="5746125"/>
              <a:ext cx="758855" cy="758855"/>
            </a:xfrm>
            <a:prstGeom prst="rect">
              <a:avLst/>
            </a:prstGeom>
            <a:solidFill>
              <a:srgbClr val="724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114</a:t>
              </a:r>
            </a:p>
            <a:p>
              <a:pPr algn="ctr" defTabSz="913851" fontAlgn="base">
                <a:spcBef>
                  <a:spcPct val="0"/>
                </a:spcBef>
                <a:spcAft>
                  <a:spcPct val="0"/>
                </a:spcAft>
              </a:pPr>
              <a:r>
                <a:rPr lang="en-US" sz="2000" dirty="0">
                  <a:solidFill>
                    <a:prstClr val="white"/>
                  </a:solidFill>
                  <a:latin typeface="Segoe UI Light"/>
                </a:rPr>
                <a:t>65</a:t>
              </a:r>
            </a:p>
            <a:p>
              <a:pPr algn="ctr" defTabSz="913851" fontAlgn="base">
                <a:spcBef>
                  <a:spcPct val="0"/>
                </a:spcBef>
                <a:spcAft>
                  <a:spcPct val="0"/>
                </a:spcAft>
              </a:pPr>
              <a:r>
                <a:rPr lang="en-US" sz="2000" dirty="0">
                  <a:solidFill>
                    <a:prstClr val="white"/>
                  </a:solidFill>
                  <a:latin typeface="Segoe UI Light"/>
                </a:rPr>
                <a:t>0</a:t>
              </a:r>
            </a:p>
          </p:txBody>
        </p:sp>
        <p:sp>
          <p:nvSpPr>
            <p:cNvPr id="284" name="Rectangle 283"/>
            <p:cNvSpPr/>
            <p:nvPr/>
          </p:nvSpPr>
          <p:spPr>
            <a:xfrm>
              <a:off x="6293706" y="5746125"/>
              <a:ext cx="758855" cy="758855"/>
            </a:xfrm>
            <a:prstGeom prst="rect">
              <a:avLst/>
            </a:prstGeom>
            <a:solidFill>
              <a:srgbClr val="5D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93</a:t>
              </a:r>
            </a:p>
            <a:p>
              <a:pPr algn="ctr" defTabSz="913851" fontAlgn="base">
                <a:spcBef>
                  <a:spcPct val="0"/>
                </a:spcBef>
                <a:spcAft>
                  <a:spcPct val="0"/>
                </a:spcAft>
              </a:pPr>
              <a:r>
                <a:rPr lang="en-US" sz="2000" dirty="0">
                  <a:solidFill>
                    <a:prstClr val="white"/>
                  </a:solidFill>
                  <a:latin typeface="Segoe UI Light"/>
                </a:rPr>
                <a:t>0</a:t>
              </a:r>
            </a:p>
            <a:p>
              <a:pPr algn="ctr" defTabSz="913851" fontAlgn="base">
                <a:spcBef>
                  <a:spcPct val="0"/>
                </a:spcBef>
                <a:spcAft>
                  <a:spcPct val="0"/>
                </a:spcAft>
              </a:pPr>
              <a:r>
                <a:rPr lang="en-US" sz="2000" dirty="0">
                  <a:solidFill>
                    <a:prstClr val="white"/>
                  </a:solidFill>
                  <a:latin typeface="Segoe UI Light"/>
                </a:rPr>
                <a:t>0</a:t>
              </a:r>
            </a:p>
          </p:txBody>
        </p:sp>
        <p:sp>
          <p:nvSpPr>
            <p:cNvPr id="285" name="Rectangle 284"/>
            <p:cNvSpPr/>
            <p:nvPr/>
          </p:nvSpPr>
          <p:spPr>
            <a:xfrm>
              <a:off x="7133843" y="5746125"/>
              <a:ext cx="758855" cy="758855"/>
            </a:xfrm>
            <a:prstGeom prst="rect">
              <a:avLst/>
            </a:prstGeom>
            <a:solidFill>
              <a:srgbClr val="6325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99</a:t>
              </a:r>
            </a:p>
            <a:p>
              <a:pPr algn="ctr" defTabSz="913851" fontAlgn="base">
                <a:spcBef>
                  <a:spcPct val="0"/>
                </a:spcBef>
                <a:spcAft>
                  <a:spcPct val="0"/>
                </a:spcAft>
              </a:pPr>
              <a:r>
                <a:rPr lang="en-US" sz="2000" dirty="0">
                  <a:solidFill>
                    <a:prstClr val="white"/>
                  </a:solidFill>
                  <a:latin typeface="Segoe UI Light"/>
                </a:rPr>
                <a:t>37</a:t>
              </a:r>
            </a:p>
            <a:p>
              <a:pPr algn="ctr" defTabSz="913851" fontAlgn="base">
                <a:spcBef>
                  <a:spcPct val="0"/>
                </a:spcBef>
                <a:spcAft>
                  <a:spcPct val="0"/>
                </a:spcAft>
              </a:pPr>
              <a:r>
                <a:rPr lang="en-US" sz="2000" dirty="0">
                  <a:solidFill>
                    <a:prstClr val="white"/>
                  </a:solidFill>
                  <a:latin typeface="Segoe UI Light"/>
                </a:rPr>
                <a:t>35</a:t>
              </a:r>
            </a:p>
          </p:txBody>
        </p:sp>
        <p:sp>
          <p:nvSpPr>
            <p:cNvPr id="286" name="Rectangle 285"/>
            <p:cNvSpPr/>
            <p:nvPr/>
          </p:nvSpPr>
          <p:spPr>
            <a:xfrm>
              <a:off x="7973983" y="5746125"/>
              <a:ext cx="758855" cy="758855"/>
            </a:xfrm>
            <a:prstGeom prst="rect">
              <a:avLst/>
            </a:prstGeom>
            <a:solidFill>
              <a:srgbClr val="195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latin typeface="Segoe UI Light"/>
                </a:rPr>
                <a:t>25</a:t>
              </a:r>
            </a:p>
            <a:p>
              <a:pPr algn="ctr" defTabSz="913851" fontAlgn="base">
                <a:spcBef>
                  <a:spcPct val="0"/>
                </a:spcBef>
                <a:spcAft>
                  <a:spcPct val="0"/>
                </a:spcAft>
              </a:pPr>
              <a:r>
                <a:rPr lang="en-US" sz="2000" dirty="0">
                  <a:solidFill>
                    <a:prstClr val="white"/>
                  </a:solidFill>
                  <a:latin typeface="Segoe UI Light"/>
                </a:rPr>
                <a:t>89</a:t>
              </a:r>
            </a:p>
            <a:p>
              <a:pPr algn="ctr" defTabSz="913851" fontAlgn="base">
                <a:spcBef>
                  <a:spcPct val="0"/>
                </a:spcBef>
                <a:spcAft>
                  <a:spcPct val="0"/>
                </a:spcAft>
              </a:pPr>
              <a:r>
                <a:rPr lang="en-US" sz="2000" dirty="0">
                  <a:solidFill>
                    <a:prstClr val="white"/>
                  </a:solidFill>
                  <a:latin typeface="Segoe UI Light"/>
                </a:rPr>
                <a:t>102</a:t>
              </a:r>
            </a:p>
          </p:txBody>
        </p:sp>
        <p:sp>
          <p:nvSpPr>
            <p:cNvPr id="287" name="TextBox 286"/>
            <p:cNvSpPr txBox="1"/>
            <p:nvPr/>
          </p:nvSpPr>
          <p:spPr>
            <a:xfrm>
              <a:off x="412749" y="1280160"/>
              <a:ext cx="758855" cy="276999"/>
            </a:xfrm>
            <a:prstGeom prst="rect">
              <a:avLst/>
            </a:prstGeom>
            <a:noFill/>
          </p:spPr>
          <p:txBody>
            <a:bodyPr wrap="square" lIns="0" tIns="0" rIns="0" bIns="0" rtlCol="0">
              <a:spAutoFit/>
            </a:bodyPr>
            <a:lstStyle/>
            <a:p>
              <a:pPr algn="ctr" defTabSz="913851" fontAlgn="base">
                <a:spcBef>
                  <a:spcPct val="0"/>
                </a:spcBef>
                <a:spcAft>
                  <a:spcPct val="0"/>
                </a:spcAft>
              </a:pPr>
              <a:r>
                <a:rPr lang="en-US" dirty="0" err="1">
                  <a:solidFill>
                    <a:prstClr val="black"/>
                  </a:solidFill>
                  <a:latin typeface="Segoe UI Light"/>
                  <a:ea typeface="Arial Unicode MS" pitchFamily="34" charset="-128"/>
                  <a:cs typeface="Arial" charset="0"/>
                </a:rPr>
                <a:t>Bkg</a:t>
              </a:r>
              <a:r>
                <a:rPr lang="en-US" dirty="0">
                  <a:solidFill>
                    <a:prstClr val="black"/>
                  </a:solidFill>
                  <a:latin typeface="Segoe UI Light"/>
                  <a:ea typeface="Arial Unicode MS" pitchFamily="34" charset="-128"/>
                  <a:cs typeface="Arial" charset="0"/>
                </a:rPr>
                <a:t> 1</a:t>
              </a:r>
            </a:p>
          </p:txBody>
        </p:sp>
        <p:sp>
          <p:nvSpPr>
            <p:cNvPr id="288" name="TextBox 287"/>
            <p:cNvSpPr txBox="1"/>
            <p:nvPr/>
          </p:nvSpPr>
          <p:spPr>
            <a:xfrm>
              <a:off x="1252887" y="1280160"/>
              <a:ext cx="758855" cy="276999"/>
            </a:xfrm>
            <a:prstGeom prst="rect">
              <a:avLst/>
            </a:prstGeom>
            <a:noFill/>
          </p:spPr>
          <p:txBody>
            <a:bodyPr wrap="square" lIns="0" tIns="0" rIns="0" bIns="0" rtlCol="0">
              <a:spAutoFit/>
            </a:bodyPr>
            <a:lstStyle/>
            <a:p>
              <a:pPr algn="ctr" defTabSz="913851" fontAlgn="base">
                <a:spcBef>
                  <a:spcPct val="0"/>
                </a:spcBef>
                <a:spcAft>
                  <a:spcPct val="0"/>
                </a:spcAft>
              </a:pPr>
              <a:r>
                <a:rPr lang="en-US" dirty="0">
                  <a:solidFill>
                    <a:prstClr val="black"/>
                  </a:solidFill>
                  <a:latin typeface="Segoe UI Light"/>
                  <a:ea typeface="Arial Unicode MS" pitchFamily="34" charset="-128"/>
                  <a:cs typeface="Arial" charset="0"/>
                </a:rPr>
                <a:t>Txt 1</a:t>
              </a:r>
            </a:p>
          </p:txBody>
        </p:sp>
        <p:sp>
          <p:nvSpPr>
            <p:cNvPr id="289" name="TextBox 288"/>
            <p:cNvSpPr txBox="1"/>
            <p:nvPr/>
          </p:nvSpPr>
          <p:spPr>
            <a:xfrm>
              <a:off x="2093022" y="1280160"/>
              <a:ext cx="758855" cy="276999"/>
            </a:xfrm>
            <a:prstGeom prst="rect">
              <a:avLst/>
            </a:prstGeom>
            <a:noFill/>
          </p:spPr>
          <p:txBody>
            <a:bodyPr wrap="square" lIns="0" tIns="0" rIns="0" bIns="0" rtlCol="0">
              <a:spAutoFit/>
            </a:bodyPr>
            <a:lstStyle/>
            <a:p>
              <a:pPr algn="ctr" defTabSz="913851" fontAlgn="base">
                <a:spcBef>
                  <a:spcPct val="0"/>
                </a:spcBef>
                <a:spcAft>
                  <a:spcPct val="0"/>
                </a:spcAft>
              </a:pPr>
              <a:r>
                <a:rPr lang="en-US" dirty="0" err="1">
                  <a:solidFill>
                    <a:prstClr val="black"/>
                  </a:solidFill>
                  <a:latin typeface="Segoe UI Light"/>
                  <a:ea typeface="Arial Unicode MS" pitchFamily="34" charset="-128"/>
                  <a:cs typeface="Arial" charset="0"/>
                </a:rPr>
                <a:t>Bkg</a:t>
              </a:r>
              <a:r>
                <a:rPr lang="en-US" dirty="0">
                  <a:solidFill>
                    <a:prstClr val="black"/>
                  </a:solidFill>
                  <a:latin typeface="Segoe UI Light"/>
                  <a:ea typeface="Arial Unicode MS" pitchFamily="34" charset="-128"/>
                  <a:cs typeface="Arial" charset="0"/>
                </a:rPr>
                <a:t> 2</a:t>
              </a:r>
            </a:p>
          </p:txBody>
        </p:sp>
        <p:sp>
          <p:nvSpPr>
            <p:cNvPr id="290" name="TextBox 289"/>
            <p:cNvSpPr txBox="1"/>
            <p:nvPr/>
          </p:nvSpPr>
          <p:spPr>
            <a:xfrm>
              <a:off x="2933160" y="1280160"/>
              <a:ext cx="758855" cy="276999"/>
            </a:xfrm>
            <a:prstGeom prst="rect">
              <a:avLst/>
            </a:prstGeom>
            <a:noFill/>
          </p:spPr>
          <p:txBody>
            <a:bodyPr wrap="square" lIns="0" tIns="0" rIns="0" bIns="0" rtlCol="0">
              <a:spAutoFit/>
            </a:bodyPr>
            <a:lstStyle/>
            <a:p>
              <a:pPr algn="ctr" defTabSz="913851" fontAlgn="base">
                <a:spcBef>
                  <a:spcPct val="0"/>
                </a:spcBef>
                <a:spcAft>
                  <a:spcPct val="0"/>
                </a:spcAft>
              </a:pPr>
              <a:r>
                <a:rPr lang="en-US" dirty="0">
                  <a:solidFill>
                    <a:prstClr val="black"/>
                  </a:solidFill>
                  <a:latin typeface="Segoe UI Light"/>
                  <a:ea typeface="Arial Unicode MS" pitchFamily="34" charset="-128"/>
                  <a:cs typeface="Arial" charset="0"/>
                </a:rPr>
                <a:t>Txt 2</a:t>
              </a:r>
            </a:p>
          </p:txBody>
        </p:sp>
        <p:sp>
          <p:nvSpPr>
            <p:cNvPr id="291" name="TextBox 290"/>
            <p:cNvSpPr txBox="1"/>
            <p:nvPr/>
          </p:nvSpPr>
          <p:spPr>
            <a:xfrm>
              <a:off x="3774159" y="1280160"/>
              <a:ext cx="758855" cy="276999"/>
            </a:xfrm>
            <a:prstGeom prst="rect">
              <a:avLst/>
            </a:prstGeom>
            <a:noFill/>
          </p:spPr>
          <p:txBody>
            <a:bodyPr wrap="square" lIns="0" tIns="0" rIns="0" bIns="0" rtlCol="0">
              <a:spAutoFit/>
            </a:bodyPr>
            <a:lstStyle/>
            <a:p>
              <a:pPr algn="ctr" defTabSz="913851" fontAlgn="base">
                <a:spcBef>
                  <a:spcPct val="0"/>
                </a:spcBef>
                <a:spcAft>
                  <a:spcPct val="0"/>
                </a:spcAft>
              </a:pPr>
              <a:r>
                <a:rPr lang="en-US" dirty="0" err="1">
                  <a:solidFill>
                    <a:prstClr val="black"/>
                  </a:solidFill>
                  <a:latin typeface="Segoe UI Light"/>
                  <a:ea typeface="Arial Unicode MS" pitchFamily="34" charset="-128"/>
                  <a:cs typeface="Arial" charset="0"/>
                </a:rPr>
                <a:t>Accnt</a:t>
              </a:r>
              <a:r>
                <a:rPr lang="en-US" dirty="0">
                  <a:solidFill>
                    <a:prstClr val="black"/>
                  </a:solidFill>
                  <a:latin typeface="Segoe UI Light"/>
                  <a:ea typeface="Arial Unicode MS" pitchFamily="34" charset="-128"/>
                  <a:cs typeface="Arial" charset="0"/>
                </a:rPr>
                <a:t> 1</a:t>
              </a:r>
            </a:p>
          </p:txBody>
        </p:sp>
        <p:sp>
          <p:nvSpPr>
            <p:cNvPr id="292" name="TextBox 291"/>
            <p:cNvSpPr txBox="1"/>
            <p:nvPr/>
          </p:nvSpPr>
          <p:spPr>
            <a:xfrm>
              <a:off x="4613432" y="1280160"/>
              <a:ext cx="758855" cy="276999"/>
            </a:xfrm>
            <a:prstGeom prst="rect">
              <a:avLst/>
            </a:prstGeom>
            <a:noFill/>
          </p:spPr>
          <p:txBody>
            <a:bodyPr wrap="square" lIns="0" tIns="0" rIns="0" bIns="0" rtlCol="0">
              <a:spAutoFit/>
            </a:bodyPr>
            <a:lstStyle/>
            <a:p>
              <a:pPr algn="ctr" defTabSz="913851" fontAlgn="base">
                <a:spcBef>
                  <a:spcPct val="0"/>
                </a:spcBef>
                <a:spcAft>
                  <a:spcPct val="0"/>
                </a:spcAft>
              </a:pPr>
              <a:r>
                <a:rPr lang="en-US" dirty="0" err="1">
                  <a:solidFill>
                    <a:prstClr val="black"/>
                  </a:solidFill>
                  <a:latin typeface="Segoe UI Light"/>
                  <a:ea typeface="Arial Unicode MS" pitchFamily="34" charset="-128"/>
                  <a:cs typeface="Arial" charset="0"/>
                </a:rPr>
                <a:t>Accnt</a:t>
              </a:r>
              <a:r>
                <a:rPr lang="en-US" dirty="0">
                  <a:solidFill>
                    <a:prstClr val="black"/>
                  </a:solidFill>
                  <a:latin typeface="Segoe UI Light"/>
                  <a:ea typeface="Arial Unicode MS" pitchFamily="34" charset="-128"/>
                  <a:cs typeface="Arial" charset="0"/>
                </a:rPr>
                <a:t> 2</a:t>
              </a:r>
            </a:p>
          </p:txBody>
        </p:sp>
        <p:sp>
          <p:nvSpPr>
            <p:cNvPr id="293" name="TextBox 292"/>
            <p:cNvSpPr txBox="1"/>
            <p:nvPr/>
          </p:nvSpPr>
          <p:spPr>
            <a:xfrm>
              <a:off x="5454432" y="1280160"/>
              <a:ext cx="758855" cy="276999"/>
            </a:xfrm>
            <a:prstGeom prst="rect">
              <a:avLst/>
            </a:prstGeom>
            <a:noFill/>
          </p:spPr>
          <p:txBody>
            <a:bodyPr wrap="square" lIns="0" tIns="0" rIns="0" bIns="0" rtlCol="0">
              <a:spAutoFit/>
            </a:bodyPr>
            <a:lstStyle/>
            <a:p>
              <a:pPr algn="ctr" defTabSz="913851" fontAlgn="base">
                <a:spcBef>
                  <a:spcPct val="0"/>
                </a:spcBef>
                <a:spcAft>
                  <a:spcPct val="0"/>
                </a:spcAft>
              </a:pPr>
              <a:r>
                <a:rPr lang="en-US" dirty="0" err="1">
                  <a:solidFill>
                    <a:prstClr val="black"/>
                  </a:solidFill>
                  <a:latin typeface="Segoe UI Light"/>
                  <a:ea typeface="Arial Unicode MS" pitchFamily="34" charset="-128"/>
                  <a:cs typeface="Arial" charset="0"/>
                </a:rPr>
                <a:t>Accnt</a:t>
              </a:r>
              <a:r>
                <a:rPr lang="en-US" dirty="0">
                  <a:solidFill>
                    <a:prstClr val="black"/>
                  </a:solidFill>
                  <a:latin typeface="Segoe UI Light"/>
                  <a:ea typeface="Arial Unicode MS" pitchFamily="34" charset="-128"/>
                  <a:cs typeface="Arial" charset="0"/>
                </a:rPr>
                <a:t> 3</a:t>
              </a:r>
            </a:p>
          </p:txBody>
        </p:sp>
        <p:sp>
          <p:nvSpPr>
            <p:cNvPr id="294" name="TextBox 293"/>
            <p:cNvSpPr txBox="1"/>
            <p:nvPr/>
          </p:nvSpPr>
          <p:spPr>
            <a:xfrm>
              <a:off x="6293705" y="1280160"/>
              <a:ext cx="758855" cy="276999"/>
            </a:xfrm>
            <a:prstGeom prst="rect">
              <a:avLst/>
            </a:prstGeom>
            <a:noFill/>
          </p:spPr>
          <p:txBody>
            <a:bodyPr wrap="square" lIns="0" tIns="0" rIns="0" bIns="0" rtlCol="0">
              <a:spAutoFit/>
            </a:bodyPr>
            <a:lstStyle/>
            <a:p>
              <a:pPr algn="ctr" defTabSz="913851" fontAlgn="base">
                <a:spcBef>
                  <a:spcPct val="0"/>
                </a:spcBef>
                <a:spcAft>
                  <a:spcPct val="0"/>
                </a:spcAft>
              </a:pPr>
              <a:r>
                <a:rPr lang="en-US" dirty="0" err="1">
                  <a:solidFill>
                    <a:prstClr val="black"/>
                  </a:solidFill>
                  <a:latin typeface="Segoe UI Light"/>
                  <a:ea typeface="Arial Unicode MS" pitchFamily="34" charset="-128"/>
                  <a:cs typeface="Arial" charset="0"/>
                </a:rPr>
                <a:t>Accnt</a:t>
              </a:r>
              <a:r>
                <a:rPr lang="en-US" dirty="0">
                  <a:solidFill>
                    <a:prstClr val="black"/>
                  </a:solidFill>
                  <a:latin typeface="Segoe UI Light"/>
                  <a:ea typeface="Arial Unicode MS" pitchFamily="34" charset="-128"/>
                  <a:cs typeface="Arial" charset="0"/>
                </a:rPr>
                <a:t> 4</a:t>
              </a:r>
            </a:p>
          </p:txBody>
        </p:sp>
        <p:sp>
          <p:nvSpPr>
            <p:cNvPr id="295" name="TextBox 294"/>
            <p:cNvSpPr txBox="1"/>
            <p:nvPr/>
          </p:nvSpPr>
          <p:spPr>
            <a:xfrm>
              <a:off x="7134709" y="1280160"/>
              <a:ext cx="758855" cy="276999"/>
            </a:xfrm>
            <a:prstGeom prst="rect">
              <a:avLst/>
            </a:prstGeom>
            <a:noFill/>
          </p:spPr>
          <p:txBody>
            <a:bodyPr wrap="square" lIns="0" tIns="0" rIns="0" bIns="0" rtlCol="0">
              <a:spAutoFit/>
            </a:bodyPr>
            <a:lstStyle/>
            <a:p>
              <a:pPr algn="ctr" defTabSz="913851" fontAlgn="base">
                <a:spcBef>
                  <a:spcPct val="0"/>
                </a:spcBef>
                <a:spcAft>
                  <a:spcPct val="0"/>
                </a:spcAft>
              </a:pPr>
              <a:r>
                <a:rPr lang="en-US" dirty="0" err="1">
                  <a:solidFill>
                    <a:prstClr val="black"/>
                  </a:solidFill>
                  <a:latin typeface="Segoe UI Light"/>
                  <a:ea typeface="Arial Unicode MS" pitchFamily="34" charset="-128"/>
                  <a:cs typeface="Arial" charset="0"/>
                </a:rPr>
                <a:t>Accnt</a:t>
              </a:r>
              <a:r>
                <a:rPr lang="en-US" dirty="0">
                  <a:solidFill>
                    <a:prstClr val="black"/>
                  </a:solidFill>
                  <a:latin typeface="Segoe UI Light"/>
                  <a:ea typeface="Arial Unicode MS" pitchFamily="34" charset="-128"/>
                  <a:cs typeface="Arial" charset="0"/>
                </a:rPr>
                <a:t> 5</a:t>
              </a:r>
            </a:p>
          </p:txBody>
        </p:sp>
        <p:sp>
          <p:nvSpPr>
            <p:cNvPr id="296" name="TextBox 295"/>
            <p:cNvSpPr txBox="1"/>
            <p:nvPr/>
          </p:nvSpPr>
          <p:spPr>
            <a:xfrm>
              <a:off x="7973982" y="1280160"/>
              <a:ext cx="758855" cy="276999"/>
            </a:xfrm>
            <a:prstGeom prst="rect">
              <a:avLst/>
            </a:prstGeom>
            <a:noFill/>
          </p:spPr>
          <p:txBody>
            <a:bodyPr wrap="square" lIns="0" tIns="0" rIns="0" bIns="0" rtlCol="0">
              <a:spAutoFit/>
            </a:bodyPr>
            <a:lstStyle/>
            <a:p>
              <a:pPr algn="ctr" defTabSz="913851" fontAlgn="base">
                <a:spcBef>
                  <a:spcPct val="0"/>
                </a:spcBef>
                <a:spcAft>
                  <a:spcPct val="0"/>
                </a:spcAft>
              </a:pPr>
              <a:r>
                <a:rPr lang="en-US" dirty="0" err="1">
                  <a:solidFill>
                    <a:prstClr val="black"/>
                  </a:solidFill>
                  <a:latin typeface="Segoe UI Light"/>
                  <a:ea typeface="Arial Unicode MS" pitchFamily="34" charset="-128"/>
                  <a:cs typeface="Arial" charset="0"/>
                </a:rPr>
                <a:t>Accnt</a:t>
              </a:r>
              <a:r>
                <a:rPr lang="en-US" dirty="0">
                  <a:solidFill>
                    <a:prstClr val="black"/>
                  </a:solidFill>
                  <a:latin typeface="Segoe UI Light"/>
                  <a:ea typeface="Arial Unicode MS" pitchFamily="34" charset="-128"/>
                  <a:cs typeface="Arial" charset="0"/>
                </a:rPr>
                <a:t> 6</a:t>
              </a:r>
            </a:p>
          </p:txBody>
        </p:sp>
        <p:sp>
          <p:nvSpPr>
            <p:cNvPr id="297" name="Rectangle 296"/>
            <p:cNvSpPr/>
            <p:nvPr/>
          </p:nvSpPr>
          <p:spPr>
            <a:xfrm>
              <a:off x="7973981" y="338425"/>
              <a:ext cx="758855" cy="7588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rPr>
                <a:t>229</a:t>
              </a:r>
            </a:p>
            <a:p>
              <a:pPr algn="ctr" defTabSz="913851" fontAlgn="base">
                <a:spcBef>
                  <a:spcPct val="0"/>
                </a:spcBef>
                <a:spcAft>
                  <a:spcPct val="0"/>
                </a:spcAft>
              </a:pPr>
              <a:r>
                <a:rPr lang="en-US" sz="2000" dirty="0">
                  <a:solidFill>
                    <a:prstClr val="white"/>
                  </a:solidFill>
                </a:rPr>
                <a:t>130</a:t>
              </a:r>
            </a:p>
            <a:p>
              <a:pPr algn="ctr" defTabSz="913851" fontAlgn="base">
                <a:spcBef>
                  <a:spcPct val="0"/>
                </a:spcBef>
                <a:spcAft>
                  <a:spcPct val="0"/>
                </a:spcAft>
              </a:pPr>
              <a:r>
                <a:rPr lang="en-US" sz="2000" dirty="0">
                  <a:solidFill>
                    <a:prstClr val="white"/>
                  </a:solidFill>
                </a:rPr>
                <a:t>0</a:t>
              </a:r>
            </a:p>
          </p:txBody>
        </p:sp>
        <p:sp>
          <p:nvSpPr>
            <p:cNvPr id="298" name="Rectangle 297"/>
            <p:cNvSpPr/>
            <p:nvPr/>
          </p:nvSpPr>
          <p:spPr>
            <a:xfrm>
              <a:off x="7138519" y="338425"/>
              <a:ext cx="758855" cy="75885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r>
                <a:rPr lang="en-US" sz="2000" dirty="0">
                  <a:solidFill>
                    <a:prstClr val="white"/>
                  </a:solidFill>
                </a:rPr>
                <a:t>50</a:t>
              </a:r>
            </a:p>
            <a:p>
              <a:pPr algn="ctr" defTabSz="913851" fontAlgn="base">
                <a:spcBef>
                  <a:spcPct val="0"/>
                </a:spcBef>
                <a:spcAft>
                  <a:spcPct val="0"/>
                </a:spcAft>
              </a:pPr>
              <a:r>
                <a:rPr lang="en-US" sz="2000" dirty="0">
                  <a:solidFill>
                    <a:prstClr val="white"/>
                  </a:solidFill>
                </a:rPr>
                <a:t>178</a:t>
              </a:r>
            </a:p>
            <a:p>
              <a:pPr algn="ctr" defTabSz="913851" fontAlgn="base">
                <a:spcBef>
                  <a:spcPct val="0"/>
                </a:spcBef>
                <a:spcAft>
                  <a:spcPct val="0"/>
                </a:spcAft>
              </a:pPr>
              <a:r>
                <a:rPr lang="en-US" sz="2000" dirty="0">
                  <a:solidFill>
                    <a:prstClr val="white"/>
                  </a:solidFill>
                </a:rPr>
                <a:t>204</a:t>
              </a:r>
            </a:p>
          </p:txBody>
        </p:sp>
        <p:sp>
          <p:nvSpPr>
            <p:cNvPr id="299" name="TextBox 298"/>
            <p:cNvSpPr txBox="1"/>
            <p:nvPr/>
          </p:nvSpPr>
          <p:spPr>
            <a:xfrm>
              <a:off x="7134709" y="14109"/>
              <a:ext cx="758855" cy="246221"/>
            </a:xfrm>
            <a:prstGeom prst="rect">
              <a:avLst/>
            </a:prstGeom>
            <a:noFill/>
          </p:spPr>
          <p:txBody>
            <a:bodyPr wrap="square" lIns="0" tIns="0" rIns="0" bIns="0" rtlCol="0">
              <a:spAutoFit/>
            </a:bodyPr>
            <a:lstStyle/>
            <a:p>
              <a:pPr algn="ctr" defTabSz="913851" fontAlgn="base">
                <a:spcBef>
                  <a:spcPct val="0"/>
                </a:spcBef>
                <a:spcAft>
                  <a:spcPct val="0"/>
                </a:spcAft>
              </a:pPr>
              <a:r>
                <a:rPr lang="en-US" sz="2200" spc="-210" dirty="0" err="1">
                  <a:solidFill>
                    <a:prstClr val="black"/>
                  </a:solidFill>
                  <a:latin typeface="Segoe UI Light"/>
                  <a:ea typeface="Arial Unicode MS" pitchFamily="34" charset="-128"/>
                  <a:cs typeface="Arial" charset="0"/>
                </a:rPr>
                <a:t>Hyprlnk</a:t>
              </a:r>
              <a:endParaRPr lang="en-US" sz="2200" spc="-210" dirty="0">
                <a:solidFill>
                  <a:prstClr val="black"/>
                </a:solidFill>
                <a:latin typeface="Segoe UI Light"/>
                <a:ea typeface="Arial Unicode MS" pitchFamily="34" charset="-128"/>
                <a:cs typeface="Arial" charset="0"/>
              </a:endParaRPr>
            </a:p>
          </p:txBody>
        </p:sp>
        <p:sp>
          <p:nvSpPr>
            <p:cNvPr id="300" name="TextBox 299"/>
            <p:cNvSpPr txBox="1"/>
            <p:nvPr/>
          </p:nvSpPr>
          <p:spPr>
            <a:xfrm>
              <a:off x="7973982" y="14109"/>
              <a:ext cx="758855" cy="246221"/>
            </a:xfrm>
            <a:prstGeom prst="rect">
              <a:avLst/>
            </a:prstGeom>
            <a:noFill/>
          </p:spPr>
          <p:txBody>
            <a:bodyPr wrap="square" lIns="0" tIns="0" rIns="0" bIns="0" rtlCol="0">
              <a:spAutoFit/>
            </a:bodyPr>
            <a:lstStyle/>
            <a:p>
              <a:pPr algn="ctr" defTabSz="913851" fontAlgn="base">
                <a:spcBef>
                  <a:spcPct val="0"/>
                </a:spcBef>
                <a:spcAft>
                  <a:spcPct val="0"/>
                </a:spcAft>
              </a:pPr>
              <a:r>
                <a:rPr lang="en-US" sz="2200" spc="-210" dirty="0" err="1">
                  <a:solidFill>
                    <a:prstClr val="black"/>
                  </a:solidFill>
                  <a:latin typeface="Segoe UI Light"/>
                  <a:ea typeface="Arial Unicode MS" pitchFamily="34" charset="-128"/>
                  <a:cs typeface="Arial" charset="0"/>
                </a:rPr>
                <a:t>Fllwd</a:t>
              </a:r>
              <a:r>
                <a:rPr lang="en-US" sz="2200" spc="-210" dirty="0">
                  <a:solidFill>
                    <a:prstClr val="black"/>
                  </a:solidFill>
                  <a:latin typeface="Segoe UI Light"/>
                  <a:ea typeface="Arial Unicode MS" pitchFamily="34" charset="-128"/>
                  <a:cs typeface="Arial" charset="0"/>
                </a:rPr>
                <a:t> </a:t>
              </a:r>
              <a:r>
                <a:rPr lang="en-US" sz="2200" spc="-210" dirty="0" err="1">
                  <a:solidFill>
                    <a:prstClr val="black"/>
                  </a:solidFill>
                  <a:latin typeface="Segoe UI Light"/>
                  <a:ea typeface="Arial Unicode MS" pitchFamily="34" charset="-128"/>
                  <a:cs typeface="Arial" charset="0"/>
                </a:rPr>
                <a:t>Lnk</a:t>
              </a:r>
              <a:endParaRPr lang="en-US" sz="2200" spc="-210" dirty="0">
                <a:solidFill>
                  <a:prstClr val="black"/>
                </a:solidFill>
                <a:latin typeface="Segoe UI Light"/>
                <a:ea typeface="Arial Unicode MS" pitchFamily="34" charset="-128"/>
                <a:cs typeface="Arial" charset="0"/>
              </a:endParaRPr>
            </a:p>
          </p:txBody>
        </p:sp>
      </p:grpSp>
      <p:sp>
        <p:nvSpPr>
          <p:cNvPr id="158" name="Date Placeholder 2"/>
          <p:cNvSpPr>
            <a:spLocks noGrp="1"/>
          </p:cNvSpPr>
          <p:nvPr>
            <p:ph type="dt" sz="half" idx="27"/>
          </p:nvPr>
        </p:nvSpPr>
        <p:spPr>
          <a:xfrm>
            <a:off x="8555926" y="9742980"/>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REMOVE SLIDE # BEFORE SEND TO WORD</a:t>
            </a:r>
            <a:endParaRPr lang="en-US" dirty="0">
              <a:solidFill>
                <a:prstClr val="black"/>
              </a:solidFill>
              <a:latin typeface="Arial" charset="0"/>
              <a:ea typeface="Arial Unicode MS" pitchFamily="34" charset="-128"/>
              <a:cs typeface="Arial" charset="0"/>
            </a:endParaRPr>
          </a:p>
        </p:txBody>
      </p:sp>
      <p:sp>
        <p:nvSpPr>
          <p:cNvPr id="159" name="Footer Placeholder 6"/>
          <p:cNvSpPr>
            <a:spLocks noGrp="1"/>
          </p:cNvSpPr>
          <p:nvPr>
            <p:ph type="ftr" sz="quarter" idx="28"/>
          </p:nvPr>
        </p:nvSpPr>
        <p:spPr>
          <a:xfrm>
            <a:off x="406228" y="9721426"/>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160" name="Slide Number Placeholder 7"/>
          <p:cNvSpPr>
            <a:spLocks noGrp="1"/>
          </p:cNvSpPr>
          <p:nvPr>
            <p:ph type="sldNum" sz="quarter" idx="29"/>
          </p:nvPr>
        </p:nvSpPr>
        <p:spPr>
          <a:xfrm>
            <a:off x="12379125" y="9650654"/>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3170526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dt="0"/>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p:cSld name="2_Pal &amp; Custom Colors">
    <p:bg>
      <p:bgPr>
        <a:solidFill>
          <a:schemeClr val="bg1">
            <a:lumMod val="6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6072" y="91123"/>
            <a:ext cx="11649901" cy="612965"/>
          </a:xfrm>
        </p:spPr>
        <p:txBody>
          <a:bodyPr anchor="t" anchorCtr="0">
            <a:noAutofit/>
          </a:bodyPr>
          <a:lstStyle>
            <a:lvl1pPr>
              <a:defRPr sz="4500">
                <a:solidFill>
                  <a:schemeClr val="bg1"/>
                </a:solidFill>
              </a:defRPr>
            </a:lvl1pPr>
          </a:lstStyle>
          <a:p>
            <a:r>
              <a:rPr lang="en-US" dirty="0"/>
              <a:t>Pal &amp; Custom Colors </a:t>
            </a:r>
          </a:p>
        </p:txBody>
      </p:sp>
      <p:grpSp>
        <p:nvGrpSpPr>
          <p:cNvPr id="184" name="Group 183"/>
          <p:cNvGrpSpPr/>
          <p:nvPr/>
        </p:nvGrpSpPr>
        <p:grpSpPr>
          <a:xfrm>
            <a:off x="1333500" y="711209"/>
            <a:ext cx="9956800" cy="7821543"/>
            <a:chOff x="952500" y="508000"/>
            <a:chExt cx="7112000" cy="5586816"/>
          </a:xfrm>
        </p:grpSpPr>
        <p:sp>
          <p:nvSpPr>
            <p:cNvPr id="185" name="Rounded Rectangle 184"/>
            <p:cNvSpPr/>
            <p:nvPr>
              <p:custDataLst>
                <p:tags r:id="rId2"/>
              </p:custDataLst>
            </p:nvPr>
          </p:nvSpPr>
          <p:spPr>
            <a:xfrm>
              <a:off x="1143000" y="508000"/>
              <a:ext cx="1016000" cy="1016000"/>
            </a:xfrm>
            <a:prstGeom prst="roundRect">
              <a:avLst/>
            </a:prstGeom>
            <a:solidFill>
              <a:srgbClr val="00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a:solidFill>
                    <a:prstClr val="white"/>
                  </a:solidFill>
                </a:rPr>
                <a:t>0</a:t>
              </a:r>
            </a:p>
            <a:p>
              <a:pPr defTabSz="913851" fontAlgn="base">
                <a:spcBef>
                  <a:spcPct val="0"/>
                </a:spcBef>
                <a:spcAft>
                  <a:spcPct val="0"/>
                </a:spcAft>
              </a:pPr>
              <a:r>
                <a:rPr lang="en-US" sz="2200">
                  <a:solidFill>
                    <a:prstClr val="white"/>
                  </a:solidFill>
                </a:rPr>
                <a:t>0</a:t>
              </a:r>
            </a:p>
            <a:p>
              <a:pPr defTabSz="913851" fontAlgn="base">
                <a:spcBef>
                  <a:spcPct val="0"/>
                </a:spcBef>
                <a:spcAft>
                  <a:spcPct val="0"/>
                </a:spcAft>
              </a:pPr>
              <a:r>
                <a:rPr lang="en-US" sz="2200">
                  <a:solidFill>
                    <a:prstClr val="white"/>
                  </a:solidFill>
                </a:rPr>
                <a:t>0</a:t>
              </a:r>
            </a:p>
          </p:txBody>
        </p:sp>
        <p:sp>
          <p:nvSpPr>
            <p:cNvPr id="186" name="Rounded Rectangle 185"/>
            <p:cNvSpPr/>
            <p:nvPr>
              <p:custDataLst>
                <p:tags r:id="rId3"/>
              </p:custDataLst>
            </p:nvPr>
          </p:nvSpPr>
          <p:spPr>
            <a:xfrm>
              <a:off x="2286000" y="508000"/>
              <a:ext cx="1016000" cy="101600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a:solidFill>
                    <a:prstClr val="black"/>
                  </a:solidFill>
                </a:rPr>
                <a:t>255</a:t>
              </a:r>
            </a:p>
            <a:p>
              <a:pPr defTabSz="913851" fontAlgn="base">
                <a:spcBef>
                  <a:spcPct val="0"/>
                </a:spcBef>
                <a:spcAft>
                  <a:spcPct val="0"/>
                </a:spcAft>
              </a:pPr>
              <a:r>
                <a:rPr lang="en-US" sz="2200">
                  <a:solidFill>
                    <a:prstClr val="black"/>
                  </a:solidFill>
                </a:rPr>
                <a:t>255</a:t>
              </a:r>
            </a:p>
            <a:p>
              <a:pPr defTabSz="913851" fontAlgn="base">
                <a:spcBef>
                  <a:spcPct val="0"/>
                </a:spcBef>
                <a:spcAft>
                  <a:spcPct val="0"/>
                </a:spcAft>
              </a:pPr>
              <a:r>
                <a:rPr lang="en-US" sz="2200">
                  <a:solidFill>
                    <a:prstClr val="black"/>
                  </a:solidFill>
                </a:rPr>
                <a:t>255</a:t>
              </a:r>
            </a:p>
          </p:txBody>
        </p:sp>
        <p:sp>
          <p:nvSpPr>
            <p:cNvPr id="187" name="TextBox 186"/>
            <p:cNvSpPr txBox="1"/>
            <p:nvPr>
              <p:custDataLst>
                <p:tags r:id="rId4"/>
              </p:custDataLst>
            </p:nvPr>
          </p:nvSpPr>
          <p:spPr>
            <a:xfrm>
              <a:off x="2095500" y="1524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Light 1</a:t>
              </a:r>
            </a:p>
          </p:txBody>
        </p:sp>
        <p:sp>
          <p:nvSpPr>
            <p:cNvPr id="188" name="Rounded Rectangle 187"/>
            <p:cNvSpPr/>
            <p:nvPr>
              <p:custDataLst>
                <p:tags r:id="rId5"/>
              </p:custDataLst>
            </p:nvPr>
          </p:nvSpPr>
          <p:spPr>
            <a:xfrm>
              <a:off x="3429000" y="508000"/>
              <a:ext cx="1016000" cy="1016000"/>
            </a:xfrm>
            <a:prstGeom prst="roundRect">
              <a:avLst/>
            </a:prstGeom>
            <a:solidFill>
              <a:srgbClr val="EBC403"/>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a:solidFill>
                    <a:prstClr val="white"/>
                  </a:solidFill>
                </a:rPr>
                <a:t>235</a:t>
              </a:r>
            </a:p>
            <a:p>
              <a:pPr defTabSz="913851" fontAlgn="base">
                <a:spcBef>
                  <a:spcPct val="0"/>
                </a:spcBef>
                <a:spcAft>
                  <a:spcPct val="0"/>
                </a:spcAft>
              </a:pPr>
              <a:r>
                <a:rPr lang="en-US" sz="2200">
                  <a:solidFill>
                    <a:prstClr val="white"/>
                  </a:solidFill>
                </a:rPr>
                <a:t>196</a:t>
              </a:r>
            </a:p>
            <a:p>
              <a:pPr defTabSz="913851" fontAlgn="base">
                <a:spcBef>
                  <a:spcPct val="0"/>
                </a:spcBef>
                <a:spcAft>
                  <a:spcPct val="0"/>
                </a:spcAft>
              </a:pPr>
              <a:r>
                <a:rPr lang="en-US" sz="2200">
                  <a:solidFill>
                    <a:prstClr val="white"/>
                  </a:solidFill>
                </a:rPr>
                <a:t>3</a:t>
              </a:r>
            </a:p>
          </p:txBody>
        </p:sp>
        <p:sp>
          <p:nvSpPr>
            <p:cNvPr id="189" name="TextBox 188"/>
            <p:cNvSpPr txBox="1"/>
            <p:nvPr>
              <p:custDataLst>
                <p:tags r:id="rId6"/>
              </p:custDataLst>
            </p:nvPr>
          </p:nvSpPr>
          <p:spPr>
            <a:xfrm>
              <a:off x="3238500" y="1524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Dark 2</a:t>
              </a:r>
            </a:p>
          </p:txBody>
        </p:sp>
        <p:sp>
          <p:nvSpPr>
            <p:cNvPr id="190" name="Rounded Rectangle 189"/>
            <p:cNvSpPr/>
            <p:nvPr>
              <p:custDataLst>
                <p:tags r:id="rId7"/>
              </p:custDataLst>
            </p:nvPr>
          </p:nvSpPr>
          <p:spPr>
            <a:xfrm>
              <a:off x="4572000" y="508000"/>
              <a:ext cx="1016000" cy="1016000"/>
            </a:xfrm>
            <a:prstGeom prst="roundRect">
              <a:avLst/>
            </a:prstGeom>
            <a:solidFill>
              <a:srgbClr val="266099"/>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a:solidFill>
                    <a:prstClr val="white"/>
                  </a:solidFill>
                </a:rPr>
                <a:t>38</a:t>
              </a:r>
            </a:p>
            <a:p>
              <a:pPr defTabSz="913851" fontAlgn="base">
                <a:spcBef>
                  <a:spcPct val="0"/>
                </a:spcBef>
                <a:spcAft>
                  <a:spcPct val="0"/>
                </a:spcAft>
              </a:pPr>
              <a:r>
                <a:rPr lang="en-US" sz="2200">
                  <a:solidFill>
                    <a:prstClr val="white"/>
                  </a:solidFill>
                </a:rPr>
                <a:t>96</a:t>
              </a:r>
            </a:p>
            <a:p>
              <a:pPr defTabSz="913851" fontAlgn="base">
                <a:spcBef>
                  <a:spcPct val="0"/>
                </a:spcBef>
                <a:spcAft>
                  <a:spcPct val="0"/>
                </a:spcAft>
              </a:pPr>
              <a:r>
                <a:rPr lang="en-US" sz="2200">
                  <a:solidFill>
                    <a:prstClr val="white"/>
                  </a:solidFill>
                </a:rPr>
                <a:t>153</a:t>
              </a:r>
            </a:p>
          </p:txBody>
        </p:sp>
        <p:sp>
          <p:nvSpPr>
            <p:cNvPr id="191" name="TextBox 190"/>
            <p:cNvSpPr txBox="1"/>
            <p:nvPr>
              <p:custDataLst>
                <p:tags r:id="rId8"/>
              </p:custDataLst>
            </p:nvPr>
          </p:nvSpPr>
          <p:spPr>
            <a:xfrm>
              <a:off x="4381500" y="1524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Light 2</a:t>
              </a:r>
            </a:p>
          </p:txBody>
        </p:sp>
        <p:sp>
          <p:nvSpPr>
            <p:cNvPr id="192" name="Rounded Rectangle 191"/>
            <p:cNvSpPr/>
            <p:nvPr>
              <p:custDataLst>
                <p:tags r:id="rId9"/>
              </p:custDataLst>
            </p:nvPr>
          </p:nvSpPr>
          <p:spPr>
            <a:xfrm>
              <a:off x="5715000" y="508000"/>
              <a:ext cx="1016000" cy="1016000"/>
            </a:xfrm>
            <a:prstGeom prst="roundRect">
              <a:avLst/>
            </a:prstGeom>
            <a:solidFill>
              <a:srgbClr val="709021"/>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a:solidFill>
                    <a:prstClr val="white"/>
                  </a:solidFill>
                </a:rPr>
                <a:t>112</a:t>
              </a:r>
            </a:p>
            <a:p>
              <a:pPr defTabSz="913851" fontAlgn="base">
                <a:spcBef>
                  <a:spcPct val="0"/>
                </a:spcBef>
                <a:spcAft>
                  <a:spcPct val="0"/>
                </a:spcAft>
              </a:pPr>
              <a:r>
                <a:rPr lang="en-US" sz="2200">
                  <a:solidFill>
                    <a:prstClr val="white"/>
                  </a:solidFill>
                </a:rPr>
                <a:t>144</a:t>
              </a:r>
            </a:p>
            <a:p>
              <a:pPr defTabSz="913851" fontAlgn="base">
                <a:spcBef>
                  <a:spcPct val="0"/>
                </a:spcBef>
                <a:spcAft>
                  <a:spcPct val="0"/>
                </a:spcAft>
              </a:pPr>
              <a:r>
                <a:rPr lang="en-US" sz="2200">
                  <a:solidFill>
                    <a:prstClr val="white"/>
                  </a:solidFill>
                </a:rPr>
                <a:t>33</a:t>
              </a:r>
            </a:p>
          </p:txBody>
        </p:sp>
        <p:sp>
          <p:nvSpPr>
            <p:cNvPr id="193" name="TextBox 192"/>
            <p:cNvSpPr txBox="1"/>
            <p:nvPr>
              <p:custDataLst>
                <p:tags r:id="rId10"/>
              </p:custDataLst>
            </p:nvPr>
          </p:nvSpPr>
          <p:spPr>
            <a:xfrm>
              <a:off x="5524500" y="1524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Accent 1</a:t>
              </a:r>
            </a:p>
          </p:txBody>
        </p:sp>
        <p:sp>
          <p:nvSpPr>
            <p:cNvPr id="194" name="Rounded Rectangle 193"/>
            <p:cNvSpPr/>
            <p:nvPr>
              <p:custDataLst>
                <p:tags r:id="rId11"/>
              </p:custDataLst>
            </p:nvPr>
          </p:nvSpPr>
          <p:spPr>
            <a:xfrm>
              <a:off x="6858000" y="508000"/>
              <a:ext cx="1016000" cy="1016000"/>
            </a:xfrm>
            <a:prstGeom prst="roundRect">
              <a:avLst/>
            </a:prstGeom>
            <a:solidFill>
              <a:srgbClr val="A8CC56"/>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a:solidFill>
                    <a:prstClr val="white"/>
                  </a:solidFill>
                </a:rPr>
                <a:t>168</a:t>
              </a:r>
            </a:p>
            <a:p>
              <a:pPr defTabSz="913851" fontAlgn="base">
                <a:spcBef>
                  <a:spcPct val="0"/>
                </a:spcBef>
                <a:spcAft>
                  <a:spcPct val="0"/>
                </a:spcAft>
              </a:pPr>
              <a:r>
                <a:rPr lang="en-US" sz="2200">
                  <a:solidFill>
                    <a:prstClr val="white"/>
                  </a:solidFill>
                </a:rPr>
                <a:t>204</a:t>
              </a:r>
            </a:p>
            <a:p>
              <a:pPr defTabSz="913851" fontAlgn="base">
                <a:spcBef>
                  <a:spcPct val="0"/>
                </a:spcBef>
                <a:spcAft>
                  <a:spcPct val="0"/>
                </a:spcAft>
              </a:pPr>
              <a:r>
                <a:rPr lang="en-US" sz="2200">
                  <a:solidFill>
                    <a:prstClr val="white"/>
                  </a:solidFill>
                </a:rPr>
                <a:t>86</a:t>
              </a:r>
            </a:p>
          </p:txBody>
        </p:sp>
        <p:sp>
          <p:nvSpPr>
            <p:cNvPr id="195" name="TextBox 194"/>
            <p:cNvSpPr txBox="1"/>
            <p:nvPr>
              <p:custDataLst>
                <p:tags r:id="rId12"/>
              </p:custDataLst>
            </p:nvPr>
          </p:nvSpPr>
          <p:spPr>
            <a:xfrm>
              <a:off x="6667500" y="1524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Accent 2</a:t>
              </a:r>
            </a:p>
          </p:txBody>
        </p:sp>
        <p:sp>
          <p:nvSpPr>
            <p:cNvPr id="196" name="Rounded Rectangle 195"/>
            <p:cNvSpPr/>
            <p:nvPr>
              <p:custDataLst>
                <p:tags r:id="rId13"/>
              </p:custDataLst>
            </p:nvPr>
          </p:nvSpPr>
          <p:spPr>
            <a:xfrm>
              <a:off x="1143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a:solidFill>
                    <a:prstClr val="white"/>
                  </a:solidFill>
                </a:rPr>
                <a:t>229</a:t>
              </a:r>
            </a:p>
            <a:p>
              <a:pPr defTabSz="913851" fontAlgn="base">
                <a:spcBef>
                  <a:spcPct val="0"/>
                </a:spcBef>
                <a:spcAft>
                  <a:spcPct val="0"/>
                </a:spcAft>
              </a:pPr>
              <a:r>
                <a:rPr lang="en-US" sz="2200">
                  <a:solidFill>
                    <a:prstClr val="white"/>
                  </a:solidFill>
                </a:rPr>
                <a:t>130</a:t>
              </a:r>
            </a:p>
            <a:p>
              <a:pPr defTabSz="913851" fontAlgn="base">
                <a:spcBef>
                  <a:spcPct val="0"/>
                </a:spcBef>
                <a:spcAft>
                  <a:spcPct val="0"/>
                </a:spcAft>
              </a:pPr>
              <a:r>
                <a:rPr lang="en-US" sz="2200">
                  <a:solidFill>
                    <a:prstClr val="white"/>
                  </a:solidFill>
                </a:rPr>
                <a:t>0</a:t>
              </a:r>
            </a:p>
          </p:txBody>
        </p:sp>
        <p:sp>
          <p:nvSpPr>
            <p:cNvPr id="197" name="TextBox 196"/>
            <p:cNvSpPr txBox="1"/>
            <p:nvPr>
              <p:custDataLst>
                <p:tags r:id="rId14"/>
              </p:custDataLst>
            </p:nvPr>
          </p:nvSpPr>
          <p:spPr>
            <a:xfrm>
              <a:off x="952500" y="2921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Accent 3</a:t>
              </a:r>
            </a:p>
          </p:txBody>
        </p:sp>
        <p:sp>
          <p:nvSpPr>
            <p:cNvPr id="198" name="Rounded Rectangle 197"/>
            <p:cNvSpPr/>
            <p:nvPr>
              <p:custDataLst>
                <p:tags r:id="rId15"/>
              </p:custDataLst>
            </p:nvPr>
          </p:nvSpPr>
          <p:spPr>
            <a:xfrm>
              <a:off x="2286000" y="1905000"/>
              <a:ext cx="1016000" cy="1016000"/>
            </a:xfrm>
            <a:prstGeom prst="roundRect">
              <a:avLst/>
            </a:prstGeom>
            <a:solidFill>
              <a:srgbClr val="BA00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a:solidFill>
                    <a:prstClr val="white"/>
                  </a:solidFill>
                </a:rPr>
                <a:t>186</a:t>
              </a:r>
            </a:p>
            <a:p>
              <a:pPr defTabSz="913851" fontAlgn="base">
                <a:spcBef>
                  <a:spcPct val="0"/>
                </a:spcBef>
                <a:spcAft>
                  <a:spcPct val="0"/>
                </a:spcAft>
              </a:pPr>
              <a:r>
                <a:rPr lang="en-US" sz="2200">
                  <a:solidFill>
                    <a:prstClr val="white"/>
                  </a:solidFill>
                </a:rPr>
                <a:t>0</a:t>
              </a:r>
            </a:p>
            <a:p>
              <a:pPr defTabSz="913851" fontAlgn="base">
                <a:spcBef>
                  <a:spcPct val="0"/>
                </a:spcBef>
                <a:spcAft>
                  <a:spcPct val="0"/>
                </a:spcAft>
              </a:pPr>
              <a:r>
                <a:rPr lang="en-US" sz="2200">
                  <a:solidFill>
                    <a:prstClr val="white"/>
                  </a:solidFill>
                </a:rPr>
                <a:t>0</a:t>
              </a:r>
            </a:p>
          </p:txBody>
        </p:sp>
        <p:sp>
          <p:nvSpPr>
            <p:cNvPr id="199" name="TextBox 198"/>
            <p:cNvSpPr txBox="1"/>
            <p:nvPr>
              <p:custDataLst>
                <p:tags r:id="rId16"/>
              </p:custDataLst>
            </p:nvPr>
          </p:nvSpPr>
          <p:spPr>
            <a:xfrm>
              <a:off x="2095500" y="2921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Accent 4</a:t>
              </a:r>
            </a:p>
          </p:txBody>
        </p:sp>
        <p:sp>
          <p:nvSpPr>
            <p:cNvPr id="200" name="Rounded Rectangle 199"/>
            <p:cNvSpPr/>
            <p:nvPr>
              <p:custDataLst>
                <p:tags r:id="rId17"/>
              </p:custDataLst>
            </p:nvPr>
          </p:nvSpPr>
          <p:spPr>
            <a:xfrm>
              <a:off x="3429000" y="1905000"/>
              <a:ext cx="1016000" cy="1016000"/>
            </a:xfrm>
            <a:prstGeom prst="roundRect">
              <a:avLst/>
            </a:prstGeom>
            <a:solidFill>
              <a:srgbClr val="C0504D"/>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a:solidFill>
                    <a:prstClr val="white"/>
                  </a:solidFill>
                </a:rPr>
                <a:t>192</a:t>
              </a:r>
            </a:p>
            <a:p>
              <a:pPr defTabSz="913851" fontAlgn="base">
                <a:spcBef>
                  <a:spcPct val="0"/>
                </a:spcBef>
                <a:spcAft>
                  <a:spcPct val="0"/>
                </a:spcAft>
              </a:pPr>
              <a:r>
                <a:rPr lang="en-US" sz="2200">
                  <a:solidFill>
                    <a:prstClr val="white"/>
                  </a:solidFill>
                </a:rPr>
                <a:t>80</a:t>
              </a:r>
            </a:p>
            <a:p>
              <a:pPr defTabSz="913851" fontAlgn="base">
                <a:spcBef>
                  <a:spcPct val="0"/>
                </a:spcBef>
                <a:spcAft>
                  <a:spcPct val="0"/>
                </a:spcAft>
              </a:pPr>
              <a:r>
                <a:rPr lang="en-US" sz="2200">
                  <a:solidFill>
                    <a:prstClr val="white"/>
                  </a:solidFill>
                </a:rPr>
                <a:t>77</a:t>
              </a:r>
            </a:p>
          </p:txBody>
        </p:sp>
        <p:sp>
          <p:nvSpPr>
            <p:cNvPr id="201" name="TextBox 200"/>
            <p:cNvSpPr txBox="1"/>
            <p:nvPr>
              <p:custDataLst>
                <p:tags r:id="rId18"/>
              </p:custDataLst>
            </p:nvPr>
          </p:nvSpPr>
          <p:spPr>
            <a:xfrm>
              <a:off x="3238500" y="2921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Accent 5</a:t>
              </a:r>
            </a:p>
          </p:txBody>
        </p:sp>
        <p:sp>
          <p:nvSpPr>
            <p:cNvPr id="202" name="Rounded Rectangle 201"/>
            <p:cNvSpPr/>
            <p:nvPr>
              <p:custDataLst>
                <p:tags r:id="rId19"/>
              </p:custDataLst>
            </p:nvPr>
          </p:nvSpPr>
          <p:spPr>
            <a:xfrm>
              <a:off x="4572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a:solidFill>
                    <a:prstClr val="white"/>
                  </a:solidFill>
                </a:rPr>
                <a:t>50</a:t>
              </a:r>
            </a:p>
            <a:p>
              <a:pPr defTabSz="913851" fontAlgn="base">
                <a:spcBef>
                  <a:spcPct val="0"/>
                </a:spcBef>
                <a:spcAft>
                  <a:spcPct val="0"/>
                </a:spcAft>
              </a:pPr>
              <a:r>
                <a:rPr lang="en-US" sz="2200">
                  <a:solidFill>
                    <a:prstClr val="white"/>
                  </a:solidFill>
                </a:rPr>
                <a:t>178</a:t>
              </a:r>
            </a:p>
            <a:p>
              <a:pPr defTabSz="913851" fontAlgn="base">
                <a:spcBef>
                  <a:spcPct val="0"/>
                </a:spcBef>
                <a:spcAft>
                  <a:spcPct val="0"/>
                </a:spcAft>
              </a:pPr>
              <a:r>
                <a:rPr lang="en-US" sz="2200">
                  <a:solidFill>
                    <a:prstClr val="white"/>
                  </a:solidFill>
                </a:rPr>
                <a:t>204</a:t>
              </a:r>
            </a:p>
          </p:txBody>
        </p:sp>
        <p:sp>
          <p:nvSpPr>
            <p:cNvPr id="203" name="TextBox 202"/>
            <p:cNvSpPr txBox="1"/>
            <p:nvPr>
              <p:custDataLst>
                <p:tags r:id="rId20"/>
              </p:custDataLst>
            </p:nvPr>
          </p:nvSpPr>
          <p:spPr>
            <a:xfrm>
              <a:off x="4381500" y="2921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Accent 6</a:t>
              </a:r>
            </a:p>
          </p:txBody>
        </p:sp>
        <p:sp>
          <p:nvSpPr>
            <p:cNvPr id="204" name="Rounded Rectangle 203"/>
            <p:cNvSpPr/>
            <p:nvPr>
              <p:custDataLst>
                <p:tags r:id="rId21"/>
              </p:custDataLst>
            </p:nvPr>
          </p:nvSpPr>
          <p:spPr>
            <a:xfrm>
              <a:off x="5715000" y="1905000"/>
              <a:ext cx="1016000" cy="1016000"/>
            </a:xfrm>
            <a:prstGeom prst="roundRect">
              <a:avLst/>
            </a:prstGeom>
            <a:solidFill>
              <a:srgbClr val="32B2CC"/>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a:solidFill>
                    <a:prstClr val="white"/>
                  </a:solidFill>
                </a:rPr>
                <a:t>50</a:t>
              </a:r>
            </a:p>
            <a:p>
              <a:pPr defTabSz="913851" fontAlgn="base">
                <a:spcBef>
                  <a:spcPct val="0"/>
                </a:spcBef>
                <a:spcAft>
                  <a:spcPct val="0"/>
                </a:spcAft>
              </a:pPr>
              <a:r>
                <a:rPr lang="en-US" sz="2200">
                  <a:solidFill>
                    <a:prstClr val="white"/>
                  </a:solidFill>
                </a:rPr>
                <a:t>178</a:t>
              </a:r>
            </a:p>
            <a:p>
              <a:pPr defTabSz="913851" fontAlgn="base">
                <a:spcBef>
                  <a:spcPct val="0"/>
                </a:spcBef>
                <a:spcAft>
                  <a:spcPct val="0"/>
                </a:spcAft>
              </a:pPr>
              <a:r>
                <a:rPr lang="en-US" sz="2200">
                  <a:solidFill>
                    <a:prstClr val="white"/>
                  </a:solidFill>
                </a:rPr>
                <a:t>204</a:t>
              </a:r>
            </a:p>
          </p:txBody>
        </p:sp>
        <p:sp>
          <p:nvSpPr>
            <p:cNvPr id="205" name="TextBox 204"/>
            <p:cNvSpPr txBox="1"/>
            <p:nvPr>
              <p:custDataLst>
                <p:tags r:id="rId22"/>
              </p:custDataLst>
            </p:nvPr>
          </p:nvSpPr>
          <p:spPr>
            <a:xfrm>
              <a:off x="5524500" y="2921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Hyperlink</a:t>
              </a:r>
            </a:p>
          </p:txBody>
        </p:sp>
        <p:sp>
          <p:nvSpPr>
            <p:cNvPr id="206" name="Rounded Rectangle 205"/>
            <p:cNvSpPr/>
            <p:nvPr>
              <p:custDataLst>
                <p:tags r:id="rId23"/>
              </p:custDataLst>
            </p:nvPr>
          </p:nvSpPr>
          <p:spPr>
            <a:xfrm>
              <a:off x="6858000" y="1905000"/>
              <a:ext cx="1016000" cy="1016000"/>
            </a:xfrm>
            <a:prstGeom prst="roundRect">
              <a:avLst/>
            </a:prstGeom>
            <a:solidFill>
              <a:srgbClr val="E58200"/>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851" fontAlgn="base">
                <a:spcBef>
                  <a:spcPct val="0"/>
                </a:spcBef>
                <a:spcAft>
                  <a:spcPct val="0"/>
                </a:spcAft>
              </a:pPr>
              <a:r>
                <a:rPr lang="en-US" sz="2200">
                  <a:solidFill>
                    <a:prstClr val="white"/>
                  </a:solidFill>
                </a:rPr>
                <a:t>229</a:t>
              </a:r>
            </a:p>
            <a:p>
              <a:pPr defTabSz="913851" fontAlgn="base">
                <a:spcBef>
                  <a:spcPct val="0"/>
                </a:spcBef>
                <a:spcAft>
                  <a:spcPct val="0"/>
                </a:spcAft>
              </a:pPr>
              <a:r>
                <a:rPr lang="en-US" sz="2200">
                  <a:solidFill>
                    <a:prstClr val="white"/>
                  </a:solidFill>
                </a:rPr>
                <a:t>130</a:t>
              </a:r>
            </a:p>
            <a:p>
              <a:pPr defTabSz="913851" fontAlgn="base">
                <a:spcBef>
                  <a:spcPct val="0"/>
                </a:spcBef>
                <a:spcAft>
                  <a:spcPct val="0"/>
                </a:spcAft>
              </a:pPr>
              <a:r>
                <a:rPr lang="en-US" sz="2200">
                  <a:solidFill>
                    <a:prstClr val="white"/>
                  </a:solidFill>
                </a:rPr>
                <a:t>0</a:t>
              </a:r>
            </a:p>
          </p:txBody>
        </p:sp>
        <p:sp>
          <p:nvSpPr>
            <p:cNvPr id="207" name="TextBox 206"/>
            <p:cNvSpPr txBox="1"/>
            <p:nvPr>
              <p:custDataLst>
                <p:tags r:id="rId24"/>
              </p:custDataLst>
            </p:nvPr>
          </p:nvSpPr>
          <p:spPr>
            <a:xfrm>
              <a:off x="6667500" y="2921000"/>
              <a:ext cx="1397000" cy="439681"/>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Followed Hyperlink</a:t>
              </a:r>
            </a:p>
          </p:txBody>
        </p:sp>
        <p:sp>
          <p:nvSpPr>
            <p:cNvPr id="208" name="Rounded Rectangle 207"/>
            <p:cNvSpPr/>
            <p:nvPr>
              <p:custDataLst>
                <p:tags r:id="rId25"/>
              </p:custDataLst>
            </p:nvPr>
          </p:nvSpPr>
          <p:spPr>
            <a:xfrm>
              <a:off x="1143000" y="3429000"/>
              <a:ext cx="1016000" cy="1016000"/>
            </a:xfrm>
            <a:prstGeom prst="roundRect">
              <a:avLst/>
            </a:prstGeom>
            <a:solidFill>
              <a:srgbClr val="D1FF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dirty="0">
                  <a:solidFill>
                    <a:prstClr val="black"/>
                  </a:solidFill>
                  <a:ea typeface="Arial Unicode MS" pitchFamily="34" charset="-128"/>
                  <a:cs typeface="Arial" charset="0"/>
                </a:rPr>
                <a:t>209</a:t>
              </a:r>
            </a:p>
            <a:p>
              <a:pPr defTabSz="913851" fontAlgn="base">
                <a:spcBef>
                  <a:spcPct val="0"/>
                </a:spcBef>
                <a:spcAft>
                  <a:spcPct val="0"/>
                </a:spcAft>
              </a:pPr>
              <a:r>
                <a:rPr lang="en-US" sz="2200" dirty="0">
                  <a:solidFill>
                    <a:prstClr val="black"/>
                  </a:solidFill>
                  <a:ea typeface="Arial Unicode MS" pitchFamily="34" charset="-128"/>
                  <a:cs typeface="Arial" charset="0"/>
                </a:rPr>
                <a:t>255</a:t>
              </a:r>
            </a:p>
            <a:p>
              <a:pPr defTabSz="913851" fontAlgn="base">
                <a:spcBef>
                  <a:spcPct val="0"/>
                </a:spcBef>
                <a:spcAft>
                  <a:spcPct val="0"/>
                </a:spcAft>
              </a:pPr>
              <a:r>
                <a:rPr lang="en-US" sz="2200" dirty="0">
                  <a:solidFill>
                    <a:prstClr val="black"/>
                  </a:solidFill>
                  <a:ea typeface="Arial Unicode MS" pitchFamily="34" charset="-128"/>
                  <a:cs typeface="Arial" charset="0"/>
                </a:rPr>
                <a:t>229</a:t>
              </a:r>
            </a:p>
          </p:txBody>
        </p:sp>
        <p:sp>
          <p:nvSpPr>
            <p:cNvPr id="209" name="TextBox 208"/>
            <p:cNvSpPr txBox="1"/>
            <p:nvPr>
              <p:custDataLst>
                <p:tags r:id="rId26"/>
              </p:custDataLst>
            </p:nvPr>
          </p:nvSpPr>
          <p:spPr>
            <a:xfrm>
              <a:off x="952500" y="4445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Custom Color 1</a:t>
              </a:r>
            </a:p>
          </p:txBody>
        </p:sp>
        <p:sp>
          <p:nvSpPr>
            <p:cNvPr id="210" name="Rounded Rectangle 209"/>
            <p:cNvSpPr/>
            <p:nvPr>
              <p:custDataLst>
                <p:tags r:id="rId27"/>
              </p:custDataLst>
            </p:nvPr>
          </p:nvSpPr>
          <p:spPr>
            <a:xfrm>
              <a:off x="2286000" y="3429000"/>
              <a:ext cx="1016000" cy="1016000"/>
            </a:xfrm>
            <a:prstGeom prst="roundRect">
              <a:avLst/>
            </a:prstGeom>
            <a:solidFill>
              <a:srgbClr val="98FFC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dirty="0">
                  <a:solidFill>
                    <a:prstClr val="black"/>
                  </a:solidFill>
                  <a:ea typeface="Arial Unicode MS" pitchFamily="34" charset="-128"/>
                  <a:cs typeface="Arial" charset="0"/>
                </a:rPr>
                <a:t>152</a:t>
              </a:r>
            </a:p>
            <a:p>
              <a:pPr defTabSz="913851" fontAlgn="base">
                <a:spcBef>
                  <a:spcPct val="0"/>
                </a:spcBef>
                <a:spcAft>
                  <a:spcPct val="0"/>
                </a:spcAft>
              </a:pPr>
              <a:r>
                <a:rPr lang="en-US" sz="2200" dirty="0">
                  <a:solidFill>
                    <a:prstClr val="black"/>
                  </a:solidFill>
                  <a:ea typeface="Arial Unicode MS" pitchFamily="34" charset="-128"/>
                  <a:cs typeface="Arial" charset="0"/>
                </a:rPr>
                <a:t>255</a:t>
              </a:r>
            </a:p>
            <a:p>
              <a:pPr defTabSz="913851" fontAlgn="base">
                <a:spcBef>
                  <a:spcPct val="0"/>
                </a:spcBef>
                <a:spcAft>
                  <a:spcPct val="0"/>
                </a:spcAft>
              </a:pPr>
              <a:r>
                <a:rPr lang="en-US" sz="2200" dirty="0">
                  <a:solidFill>
                    <a:prstClr val="black"/>
                  </a:solidFill>
                  <a:ea typeface="Arial Unicode MS" pitchFamily="34" charset="-128"/>
                  <a:cs typeface="Arial" charset="0"/>
                </a:rPr>
                <a:t>195</a:t>
              </a:r>
            </a:p>
          </p:txBody>
        </p:sp>
        <p:sp>
          <p:nvSpPr>
            <p:cNvPr id="211" name="TextBox 210"/>
            <p:cNvSpPr txBox="1"/>
            <p:nvPr>
              <p:custDataLst>
                <p:tags r:id="rId28"/>
              </p:custDataLst>
            </p:nvPr>
          </p:nvSpPr>
          <p:spPr>
            <a:xfrm>
              <a:off x="2095500" y="4445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Custom Color 2</a:t>
              </a:r>
            </a:p>
          </p:txBody>
        </p:sp>
        <p:sp>
          <p:nvSpPr>
            <p:cNvPr id="212" name="Rounded Rectangle 211"/>
            <p:cNvSpPr/>
            <p:nvPr>
              <p:custDataLst>
                <p:tags r:id="rId29"/>
              </p:custDataLst>
            </p:nvPr>
          </p:nvSpPr>
          <p:spPr>
            <a:xfrm>
              <a:off x="3429000" y="3429000"/>
              <a:ext cx="1016000" cy="1016000"/>
            </a:xfrm>
            <a:prstGeom prst="roundRect">
              <a:avLst/>
            </a:prstGeom>
            <a:solidFill>
              <a:srgbClr val="59FF9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dirty="0">
                  <a:solidFill>
                    <a:prstClr val="black"/>
                  </a:solidFill>
                  <a:ea typeface="Arial Unicode MS" pitchFamily="34" charset="-128"/>
                  <a:cs typeface="Arial" charset="0"/>
                </a:rPr>
                <a:t>89</a:t>
              </a:r>
            </a:p>
            <a:p>
              <a:pPr defTabSz="913851" fontAlgn="base">
                <a:spcBef>
                  <a:spcPct val="0"/>
                </a:spcBef>
                <a:spcAft>
                  <a:spcPct val="0"/>
                </a:spcAft>
              </a:pPr>
              <a:r>
                <a:rPr lang="en-US" sz="2200" dirty="0">
                  <a:solidFill>
                    <a:prstClr val="black"/>
                  </a:solidFill>
                  <a:ea typeface="Arial Unicode MS" pitchFamily="34" charset="-128"/>
                  <a:cs typeface="Arial" charset="0"/>
                </a:rPr>
                <a:t>255</a:t>
              </a:r>
            </a:p>
            <a:p>
              <a:pPr defTabSz="913851" fontAlgn="base">
                <a:spcBef>
                  <a:spcPct val="0"/>
                </a:spcBef>
                <a:spcAft>
                  <a:spcPct val="0"/>
                </a:spcAft>
              </a:pPr>
              <a:r>
                <a:rPr lang="en-US" sz="2200" dirty="0">
                  <a:solidFill>
                    <a:prstClr val="black"/>
                  </a:solidFill>
                  <a:ea typeface="Arial Unicode MS" pitchFamily="34" charset="-128"/>
                  <a:cs typeface="Arial" charset="0"/>
                </a:rPr>
                <a:t>149</a:t>
              </a:r>
            </a:p>
          </p:txBody>
        </p:sp>
        <p:sp>
          <p:nvSpPr>
            <p:cNvPr id="213" name="TextBox 212"/>
            <p:cNvSpPr txBox="1"/>
            <p:nvPr>
              <p:custDataLst>
                <p:tags r:id="rId30"/>
              </p:custDataLst>
            </p:nvPr>
          </p:nvSpPr>
          <p:spPr>
            <a:xfrm>
              <a:off x="3238500" y="4445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Custom Color 3</a:t>
              </a:r>
            </a:p>
          </p:txBody>
        </p:sp>
        <p:sp>
          <p:nvSpPr>
            <p:cNvPr id="214" name="Rounded Rectangle 213"/>
            <p:cNvSpPr/>
            <p:nvPr>
              <p:custDataLst>
                <p:tags r:id="rId31"/>
              </p:custDataLst>
            </p:nvPr>
          </p:nvSpPr>
          <p:spPr>
            <a:xfrm>
              <a:off x="4572000" y="3429000"/>
              <a:ext cx="1016000" cy="1016000"/>
            </a:xfrm>
            <a:prstGeom prst="roundRect">
              <a:avLst/>
            </a:prstGeom>
            <a:solidFill>
              <a:srgbClr val="228B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dirty="0">
                  <a:solidFill>
                    <a:prstClr val="white"/>
                  </a:solidFill>
                  <a:ea typeface="Arial Unicode MS" pitchFamily="34" charset="-128"/>
                  <a:cs typeface="Arial" charset="0"/>
                </a:rPr>
                <a:t>34</a:t>
              </a:r>
            </a:p>
            <a:p>
              <a:pPr defTabSz="913851" fontAlgn="base">
                <a:spcBef>
                  <a:spcPct val="0"/>
                </a:spcBef>
                <a:spcAft>
                  <a:spcPct val="0"/>
                </a:spcAft>
              </a:pPr>
              <a:r>
                <a:rPr lang="en-US" sz="2200" dirty="0">
                  <a:solidFill>
                    <a:prstClr val="white"/>
                  </a:solidFill>
                  <a:ea typeface="Arial Unicode MS" pitchFamily="34" charset="-128"/>
                  <a:cs typeface="Arial" charset="0"/>
                </a:rPr>
                <a:t>139</a:t>
              </a:r>
            </a:p>
            <a:p>
              <a:pPr defTabSz="913851" fontAlgn="base">
                <a:spcBef>
                  <a:spcPct val="0"/>
                </a:spcBef>
                <a:spcAft>
                  <a:spcPct val="0"/>
                </a:spcAft>
              </a:pPr>
              <a:r>
                <a:rPr lang="en-US" sz="2200" dirty="0">
                  <a:solidFill>
                    <a:prstClr val="white"/>
                  </a:solidFill>
                  <a:ea typeface="Arial Unicode MS" pitchFamily="34" charset="-128"/>
                  <a:cs typeface="Arial" charset="0"/>
                </a:rPr>
                <a:t>66</a:t>
              </a:r>
            </a:p>
          </p:txBody>
        </p:sp>
        <p:sp>
          <p:nvSpPr>
            <p:cNvPr id="215" name="TextBox 214"/>
            <p:cNvSpPr txBox="1"/>
            <p:nvPr>
              <p:custDataLst>
                <p:tags r:id="rId32"/>
              </p:custDataLst>
            </p:nvPr>
          </p:nvSpPr>
          <p:spPr>
            <a:xfrm>
              <a:off x="4381500" y="4445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Custom Color 4</a:t>
              </a:r>
            </a:p>
          </p:txBody>
        </p:sp>
        <p:sp>
          <p:nvSpPr>
            <p:cNvPr id="216" name="Rounded Rectangle 215"/>
            <p:cNvSpPr/>
            <p:nvPr>
              <p:custDataLst>
                <p:tags r:id="rId33"/>
              </p:custDataLst>
            </p:nvPr>
          </p:nvSpPr>
          <p:spPr>
            <a:xfrm>
              <a:off x="5715000" y="3429000"/>
              <a:ext cx="1016000" cy="1016000"/>
            </a:xfrm>
            <a:prstGeom prst="roundRect">
              <a:avLst/>
            </a:prstGeom>
            <a:solidFill>
              <a:srgbClr val="15632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dirty="0">
                  <a:solidFill>
                    <a:prstClr val="white"/>
                  </a:solidFill>
                  <a:ea typeface="Arial Unicode MS" pitchFamily="34" charset="-128"/>
                  <a:cs typeface="Arial" charset="0"/>
                </a:rPr>
                <a:t>21</a:t>
              </a:r>
            </a:p>
            <a:p>
              <a:pPr defTabSz="913851" fontAlgn="base">
                <a:spcBef>
                  <a:spcPct val="0"/>
                </a:spcBef>
                <a:spcAft>
                  <a:spcPct val="0"/>
                </a:spcAft>
              </a:pPr>
              <a:r>
                <a:rPr lang="en-US" sz="2200" dirty="0">
                  <a:solidFill>
                    <a:prstClr val="white"/>
                  </a:solidFill>
                  <a:ea typeface="Arial Unicode MS" pitchFamily="34" charset="-128"/>
                  <a:cs typeface="Arial" charset="0"/>
                </a:rPr>
                <a:t>99</a:t>
              </a:r>
            </a:p>
            <a:p>
              <a:pPr defTabSz="913851" fontAlgn="base">
                <a:spcBef>
                  <a:spcPct val="0"/>
                </a:spcBef>
                <a:spcAft>
                  <a:spcPct val="0"/>
                </a:spcAft>
              </a:pPr>
              <a:r>
                <a:rPr lang="en-US" sz="2200" dirty="0">
                  <a:solidFill>
                    <a:prstClr val="white"/>
                  </a:solidFill>
                  <a:ea typeface="Arial Unicode MS" pitchFamily="34" charset="-128"/>
                  <a:cs typeface="Arial" charset="0"/>
                </a:rPr>
                <a:t>47</a:t>
              </a:r>
            </a:p>
          </p:txBody>
        </p:sp>
        <p:sp>
          <p:nvSpPr>
            <p:cNvPr id="217" name="TextBox 216"/>
            <p:cNvSpPr txBox="1"/>
            <p:nvPr>
              <p:custDataLst>
                <p:tags r:id="rId34"/>
              </p:custDataLst>
            </p:nvPr>
          </p:nvSpPr>
          <p:spPr>
            <a:xfrm>
              <a:off x="5524500" y="4445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Custom Color 5</a:t>
              </a:r>
            </a:p>
          </p:txBody>
        </p:sp>
        <p:sp>
          <p:nvSpPr>
            <p:cNvPr id="218" name="Rounded Rectangle 217"/>
            <p:cNvSpPr/>
            <p:nvPr>
              <p:custDataLst>
                <p:tags r:id="rId35"/>
              </p:custDataLst>
            </p:nvPr>
          </p:nvSpPr>
          <p:spPr>
            <a:xfrm>
              <a:off x="6858000" y="3429000"/>
              <a:ext cx="1016000" cy="1016000"/>
            </a:xfrm>
            <a:prstGeom prst="roundRect">
              <a:avLst/>
            </a:prstGeom>
            <a:solidFill>
              <a:srgbClr val="EED9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dirty="0">
                  <a:solidFill>
                    <a:prstClr val="black"/>
                  </a:solidFill>
                  <a:ea typeface="Arial Unicode MS" pitchFamily="34" charset="-128"/>
                  <a:cs typeface="Arial" charset="0"/>
                </a:rPr>
                <a:t>238</a:t>
              </a:r>
            </a:p>
            <a:p>
              <a:pPr defTabSz="913851" fontAlgn="base">
                <a:spcBef>
                  <a:spcPct val="0"/>
                </a:spcBef>
                <a:spcAft>
                  <a:spcPct val="0"/>
                </a:spcAft>
              </a:pPr>
              <a:r>
                <a:rPr lang="en-US" sz="2200" dirty="0">
                  <a:solidFill>
                    <a:prstClr val="black"/>
                  </a:solidFill>
                  <a:ea typeface="Arial Unicode MS" pitchFamily="34" charset="-128"/>
                  <a:cs typeface="Arial" charset="0"/>
                </a:rPr>
                <a:t>217</a:t>
              </a:r>
            </a:p>
            <a:p>
              <a:pPr defTabSz="913851" fontAlgn="base">
                <a:spcBef>
                  <a:spcPct val="0"/>
                </a:spcBef>
                <a:spcAft>
                  <a:spcPct val="0"/>
                </a:spcAft>
              </a:pPr>
              <a:r>
                <a:rPr lang="en-US" sz="2200" dirty="0">
                  <a:solidFill>
                    <a:prstClr val="black"/>
                  </a:solidFill>
                  <a:ea typeface="Arial Unicode MS" pitchFamily="34" charset="-128"/>
                  <a:cs typeface="Arial" charset="0"/>
                </a:rPr>
                <a:t>255</a:t>
              </a:r>
            </a:p>
          </p:txBody>
        </p:sp>
        <p:sp>
          <p:nvSpPr>
            <p:cNvPr id="219" name="TextBox 218"/>
            <p:cNvSpPr txBox="1"/>
            <p:nvPr>
              <p:custDataLst>
                <p:tags r:id="rId36"/>
              </p:custDataLst>
            </p:nvPr>
          </p:nvSpPr>
          <p:spPr>
            <a:xfrm>
              <a:off x="6667500" y="4445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Custom Color 6</a:t>
              </a:r>
            </a:p>
          </p:txBody>
        </p:sp>
        <p:sp>
          <p:nvSpPr>
            <p:cNvPr id="220" name="Rounded Rectangle 219"/>
            <p:cNvSpPr/>
            <p:nvPr>
              <p:custDataLst>
                <p:tags r:id="rId37"/>
              </p:custDataLst>
            </p:nvPr>
          </p:nvSpPr>
          <p:spPr>
            <a:xfrm>
              <a:off x="1143000" y="4826000"/>
              <a:ext cx="1016000" cy="1016000"/>
            </a:xfrm>
            <a:prstGeom prst="roundRect">
              <a:avLst/>
            </a:prstGeom>
            <a:solidFill>
              <a:srgbClr val="E2BEF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dirty="0">
                  <a:solidFill>
                    <a:prstClr val="black"/>
                  </a:solidFill>
                  <a:ea typeface="Arial Unicode MS" pitchFamily="34" charset="-128"/>
                  <a:cs typeface="Arial" charset="0"/>
                </a:rPr>
                <a:t>226</a:t>
              </a:r>
            </a:p>
            <a:p>
              <a:pPr defTabSz="913851" fontAlgn="base">
                <a:spcBef>
                  <a:spcPct val="0"/>
                </a:spcBef>
                <a:spcAft>
                  <a:spcPct val="0"/>
                </a:spcAft>
              </a:pPr>
              <a:r>
                <a:rPr lang="en-US" sz="2200" dirty="0">
                  <a:solidFill>
                    <a:prstClr val="black"/>
                  </a:solidFill>
                  <a:ea typeface="Arial Unicode MS" pitchFamily="34" charset="-128"/>
                  <a:cs typeface="Arial" charset="0"/>
                </a:rPr>
                <a:t>190</a:t>
              </a:r>
            </a:p>
            <a:p>
              <a:pPr defTabSz="913851" fontAlgn="base">
                <a:spcBef>
                  <a:spcPct val="0"/>
                </a:spcBef>
                <a:spcAft>
                  <a:spcPct val="0"/>
                </a:spcAft>
              </a:pPr>
              <a:r>
                <a:rPr lang="en-US" sz="2200" dirty="0">
                  <a:solidFill>
                    <a:prstClr val="black"/>
                  </a:solidFill>
                  <a:ea typeface="Arial Unicode MS" pitchFamily="34" charset="-128"/>
                  <a:cs typeface="Arial" charset="0"/>
                </a:rPr>
                <a:t>254</a:t>
              </a:r>
            </a:p>
          </p:txBody>
        </p:sp>
        <p:sp>
          <p:nvSpPr>
            <p:cNvPr id="221" name="TextBox 220"/>
            <p:cNvSpPr txBox="1"/>
            <p:nvPr>
              <p:custDataLst>
                <p:tags r:id="rId38"/>
              </p:custDataLst>
            </p:nvPr>
          </p:nvSpPr>
          <p:spPr>
            <a:xfrm>
              <a:off x="952500" y="5842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Custom Color 7</a:t>
              </a:r>
            </a:p>
          </p:txBody>
        </p:sp>
        <p:sp>
          <p:nvSpPr>
            <p:cNvPr id="222" name="Rounded Rectangle 221"/>
            <p:cNvSpPr/>
            <p:nvPr>
              <p:custDataLst>
                <p:tags r:id="rId39"/>
              </p:custDataLst>
            </p:nvPr>
          </p:nvSpPr>
          <p:spPr>
            <a:xfrm>
              <a:off x="2286000" y="4826000"/>
              <a:ext cx="1016000" cy="1016000"/>
            </a:xfrm>
            <a:prstGeom prst="roundRect">
              <a:avLst/>
            </a:prstGeom>
            <a:solidFill>
              <a:srgbClr val="CB8AF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dirty="0">
                  <a:solidFill>
                    <a:prstClr val="black"/>
                  </a:solidFill>
                  <a:ea typeface="Arial Unicode MS" pitchFamily="34" charset="-128"/>
                  <a:cs typeface="Arial" charset="0"/>
                </a:rPr>
                <a:t>203</a:t>
              </a:r>
            </a:p>
            <a:p>
              <a:pPr defTabSz="913851" fontAlgn="base">
                <a:spcBef>
                  <a:spcPct val="0"/>
                </a:spcBef>
                <a:spcAft>
                  <a:spcPct val="0"/>
                </a:spcAft>
              </a:pPr>
              <a:r>
                <a:rPr lang="en-US" sz="2200" dirty="0">
                  <a:solidFill>
                    <a:prstClr val="black"/>
                  </a:solidFill>
                  <a:ea typeface="Arial Unicode MS" pitchFamily="34" charset="-128"/>
                  <a:cs typeface="Arial" charset="0"/>
                </a:rPr>
                <a:t>138</a:t>
              </a:r>
            </a:p>
            <a:p>
              <a:pPr defTabSz="913851" fontAlgn="base">
                <a:spcBef>
                  <a:spcPct val="0"/>
                </a:spcBef>
                <a:spcAft>
                  <a:spcPct val="0"/>
                </a:spcAft>
              </a:pPr>
              <a:r>
                <a:rPr lang="en-US" sz="2200" dirty="0">
                  <a:solidFill>
                    <a:prstClr val="black"/>
                  </a:solidFill>
                  <a:ea typeface="Arial Unicode MS" pitchFamily="34" charset="-128"/>
                  <a:cs typeface="Arial" charset="0"/>
                </a:rPr>
                <a:t>253</a:t>
              </a:r>
            </a:p>
          </p:txBody>
        </p:sp>
        <p:sp>
          <p:nvSpPr>
            <p:cNvPr id="223" name="TextBox 222"/>
            <p:cNvSpPr txBox="1"/>
            <p:nvPr>
              <p:custDataLst>
                <p:tags r:id="rId40"/>
              </p:custDataLst>
            </p:nvPr>
          </p:nvSpPr>
          <p:spPr>
            <a:xfrm>
              <a:off x="2095500" y="5842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Custom Color 8</a:t>
              </a:r>
            </a:p>
          </p:txBody>
        </p:sp>
        <p:sp>
          <p:nvSpPr>
            <p:cNvPr id="224" name="Rounded Rectangle 223"/>
            <p:cNvSpPr/>
            <p:nvPr>
              <p:custDataLst>
                <p:tags r:id="rId41"/>
              </p:custDataLst>
            </p:nvPr>
          </p:nvSpPr>
          <p:spPr>
            <a:xfrm>
              <a:off x="3429000" y="4826000"/>
              <a:ext cx="1016000" cy="1016000"/>
            </a:xfrm>
            <a:prstGeom prst="roundRect">
              <a:avLst/>
            </a:prstGeom>
            <a:solidFill>
              <a:srgbClr val="A642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dirty="0">
                  <a:solidFill>
                    <a:prstClr val="white"/>
                  </a:solidFill>
                  <a:ea typeface="Arial Unicode MS" pitchFamily="34" charset="-128"/>
                  <a:cs typeface="Arial" charset="0"/>
                </a:rPr>
                <a:t>166</a:t>
              </a:r>
            </a:p>
            <a:p>
              <a:pPr defTabSz="913851" fontAlgn="base">
                <a:spcBef>
                  <a:spcPct val="0"/>
                </a:spcBef>
                <a:spcAft>
                  <a:spcPct val="0"/>
                </a:spcAft>
              </a:pPr>
              <a:r>
                <a:rPr lang="en-US" sz="2200" dirty="0">
                  <a:solidFill>
                    <a:prstClr val="white"/>
                  </a:solidFill>
                  <a:ea typeface="Arial Unicode MS" pitchFamily="34" charset="-128"/>
                  <a:cs typeface="Arial" charset="0"/>
                </a:rPr>
                <a:t>66</a:t>
              </a:r>
            </a:p>
            <a:p>
              <a:pPr defTabSz="913851" fontAlgn="base">
                <a:spcBef>
                  <a:spcPct val="0"/>
                </a:spcBef>
                <a:spcAft>
                  <a:spcPct val="0"/>
                </a:spcAft>
              </a:pPr>
              <a:r>
                <a:rPr lang="en-US" sz="2200" dirty="0">
                  <a:solidFill>
                    <a:prstClr val="white"/>
                  </a:solidFill>
                  <a:ea typeface="Arial Unicode MS" pitchFamily="34" charset="-128"/>
                  <a:cs typeface="Arial" charset="0"/>
                </a:rPr>
                <a:t>240</a:t>
              </a:r>
            </a:p>
          </p:txBody>
        </p:sp>
        <p:sp>
          <p:nvSpPr>
            <p:cNvPr id="225" name="TextBox 224"/>
            <p:cNvSpPr txBox="1"/>
            <p:nvPr>
              <p:custDataLst>
                <p:tags r:id="rId42"/>
              </p:custDataLst>
            </p:nvPr>
          </p:nvSpPr>
          <p:spPr>
            <a:xfrm>
              <a:off x="3238500" y="5842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Custom Color 9</a:t>
              </a:r>
            </a:p>
          </p:txBody>
        </p:sp>
        <p:sp>
          <p:nvSpPr>
            <p:cNvPr id="226" name="Rounded Rectangle 225"/>
            <p:cNvSpPr/>
            <p:nvPr>
              <p:custDataLst>
                <p:tags r:id="rId43"/>
              </p:custDataLst>
            </p:nvPr>
          </p:nvSpPr>
          <p:spPr>
            <a:xfrm>
              <a:off x="4572000" y="4826000"/>
              <a:ext cx="1016000" cy="1016000"/>
            </a:xfrm>
            <a:prstGeom prst="roundRect">
              <a:avLst/>
            </a:prstGeom>
            <a:solidFill>
              <a:srgbClr val="5732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dirty="0">
                  <a:solidFill>
                    <a:prstClr val="white"/>
                  </a:solidFill>
                  <a:ea typeface="Arial Unicode MS" pitchFamily="34" charset="-128"/>
                  <a:cs typeface="Arial" charset="0"/>
                </a:rPr>
                <a:t>87</a:t>
              </a:r>
            </a:p>
            <a:p>
              <a:pPr defTabSz="913851" fontAlgn="base">
                <a:spcBef>
                  <a:spcPct val="0"/>
                </a:spcBef>
                <a:spcAft>
                  <a:spcPct val="0"/>
                </a:spcAft>
              </a:pPr>
              <a:r>
                <a:rPr lang="en-US" sz="2200" dirty="0">
                  <a:solidFill>
                    <a:prstClr val="white"/>
                  </a:solidFill>
                  <a:ea typeface="Arial Unicode MS" pitchFamily="34" charset="-128"/>
                  <a:cs typeface="Arial" charset="0"/>
                </a:rPr>
                <a:t>50</a:t>
              </a:r>
            </a:p>
            <a:p>
              <a:pPr defTabSz="913851" fontAlgn="base">
                <a:spcBef>
                  <a:spcPct val="0"/>
                </a:spcBef>
                <a:spcAft>
                  <a:spcPct val="0"/>
                </a:spcAft>
              </a:pPr>
              <a:r>
                <a:rPr lang="en-US" sz="2200" dirty="0">
                  <a:solidFill>
                    <a:prstClr val="white"/>
                  </a:solidFill>
                  <a:ea typeface="Arial Unicode MS" pitchFamily="34" charset="-128"/>
                  <a:cs typeface="Arial" charset="0"/>
                </a:rPr>
                <a:t>114</a:t>
              </a:r>
            </a:p>
          </p:txBody>
        </p:sp>
        <p:sp>
          <p:nvSpPr>
            <p:cNvPr id="227" name="TextBox 226"/>
            <p:cNvSpPr txBox="1"/>
            <p:nvPr>
              <p:custDataLst>
                <p:tags r:id="rId44"/>
              </p:custDataLst>
            </p:nvPr>
          </p:nvSpPr>
          <p:spPr>
            <a:xfrm>
              <a:off x="4381500" y="5842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Custom Color 10</a:t>
              </a:r>
            </a:p>
          </p:txBody>
        </p:sp>
        <p:sp>
          <p:nvSpPr>
            <p:cNvPr id="228" name="Rounded Rectangle 227"/>
            <p:cNvSpPr/>
            <p:nvPr>
              <p:custDataLst>
                <p:tags r:id="rId45"/>
              </p:custDataLst>
            </p:nvPr>
          </p:nvSpPr>
          <p:spPr>
            <a:xfrm>
              <a:off x="5715000" y="4826000"/>
              <a:ext cx="1016000" cy="1016000"/>
            </a:xfrm>
            <a:prstGeom prst="roundRect">
              <a:avLst/>
            </a:prstGeom>
            <a:solidFill>
              <a:srgbClr val="FDF6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dirty="0">
                  <a:solidFill>
                    <a:prstClr val="black"/>
                  </a:solidFill>
                  <a:ea typeface="Arial Unicode MS" pitchFamily="34" charset="-128"/>
                  <a:cs typeface="Arial" charset="0"/>
                </a:rPr>
                <a:t>253</a:t>
              </a:r>
            </a:p>
            <a:p>
              <a:pPr defTabSz="913851" fontAlgn="base">
                <a:spcBef>
                  <a:spcPct val="0"/>
                </a:spcBef>
                <a:spcAft>
                  <a:spcPct val="0"/>
                </a:spcAft>
              </a:pPr>
              <a:r>
                <a:rPr lang="en-US" sz="2200" dirty="0">
                  <a:solidFill>
                    <a:prstClr val="black"/>
                  </a:solidFill>
                  <a:ea typeface="Arial Unicode MS" pitchFamily="34" charset="-128"/>
                  <a:cs typeface="Arial" charset="0"/>
                </a:rPr>
                <a:t>246</a:t>
              </a:r>
            </a:p>
            <a:p>
              <a:pPr defTabSz="913851" fontAlgn="base">
                <a:spcBef>
                  <a:spcPct val="0"/>
                </a:spcBef>
                <a:spcAft>
                  <a:spcPct val="0"/>
                </a:spcAft>
              </a:pPr>
              <a:r>
                <a:rPr lang="en-US" sz="2200" dirty="0">
                  <a:solidFill>
                    <a:prstClr val="black"/>
                  </a:solidFill>
                  <a:ea typeface="Arial Unicode MS" pitchFamily="34" charset="-128"/>
                  <a:cs typeface="Arial" charset="0"/>
                </a:rPr>
                <a:t>143</a:t>
              </a:r>
            </a:p>
          </p:txBody>
        </p:sp>
        <p:sp>
          <p:nvSpPr>
            <p:cNvPr id="229" name="TextBox 228"/>
            <p:cNvSpPr txBox="1"/>
            <p:nvPr>
              <p:custDataLst>
                <p:tags r:id="rId46"/>
              </p:custDataLst>
            </p:nvPr>
          </p:nvSpPr>
          <p:spPr>
            <a:xfrm>
              <a:off x="5524500" y="5842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Custom Color 11</a:t>
              </a:r>
            </a:p>
          </p:txBody>
        </p:sp>
        <p:sp>
          <p:nvSpPr>
            <p:cNvPr id="230" name="Rounded Rectangle 229"/>
            <p:cNvSpPr/>
            <p:nvPr>
              <p:custDataLst>
                <p:tags r:id="rId47"/>
              </p:custDataLst>
            </p:nvPr>
          </p:nvSpPr>
          <p:spPr>
            <a:xfrm>
              <a:off x="6858000" y="4826000"/>
              <a:ext cx="1016000" cy="1016000"/>
            </a:xfrm>
            <a:prstGeom prst="roundRect">
              <a:avLst/>
            </a:prstGeom>
            <a:solidFill>
              <a:srgbClr val="FFFFC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3851" fontAlgn="base">
                <a:spcBef>
                  <a:spcPct val="0"/>
                </a:spcBef>
                <a:spcAft>
                  <a:spcPct val="0"/>
                </a:spcAft>
              </a:pPr>
              <a:r>
                <a:rPr lang="en-US" sz="2200" dirty="0">
                  <a:solidFill>
                    <a:prstClr val="black"/>
                  </a:solidFill>
                  <a:ea typeface="Arial Unicode MS" pitchFamily="34" charset="-128"/>
                  <a:cs typeface="Arial" charset="0"/>
                </a:rPr>
                <a:t>255</a:t>
              </a:r>
            </a:p>
            <a:p>
              <a:pPr defTabSz="913851" fontAlgn="base">
                <a:spcBef>
                  <a:spcPct val="0"/>
                </a:spcBef>
                <a:spcAft>
                  <a:spcPct val="0"/>
                </a:spcAft>
              </a:pPr>
              <a:r>
                <a:rPr lang="en-US" sz="2200" dirty="0">
                  <a:solidFill>
                    <a:prstClr val="black"/>
                  </a:solidFill>
                  <a:ea typeface="Arial Unicode MS" pitchFamily="34" charset="-128"/>
                  <a:cs typeface="Arial" charset="0"/>
                </a:rPr>
                <a:t>255</a:t>
              </a:r>
            </a:p>
            <a:p>
              <a:pPr defTabSz="913851" fontAlgn="base">
                <a:spcBef>
                  <a:spcPct val="0"/>
                </a:spcBef>
                <a:spcAft>
                  <a:spcPct val="0"/>
                </a:spcAft>
              </a:pPr>
              <a:r>
                <a:rPr lang="en-US" sz="2200" dirty="0">
                  <a:solidFill>
                    <a:prstClr val="black"/>
                  </a:solidFill>
                  <a:ea typeface="Arial Unicode MS" pitchFamily="34" charset="-128"/>
                  <a:cs typeface="Arial" charset="0"/>
                </a:rPr>
                <a:t>193</a:t>
              </a:r>
            </a:p>
          </p:txBody>
        </p:sp>
        <p:sp>
          <p:nvSpPr>
            <p:cNvPr id="231" name="TextBox 230"/>
            <p:cNvSpPr txBox="1"/>
            <p:nvPr>
              <p:custDataLst>
                <p:tags r:id="rId48"/>
              </p:custDataLst>
            </p:nvPr>
          </p:nvSpPr>
          <p:spPr>
            <a:xfrm>
              <a:off x="6667500" y="5842000"/>
              <a:ext cx="1397000" cy="252816"/>
            </a:xfrm>
            <a:prstGeom prst="rect">
              <a:avLst/>
            </a:prstGeom>
            <a:noFill/>
          </p:spPr>
          <p:txBody>
            <a:bodyPr vert="horz" rtlCol="0">
              <a:spAutoFit/>
            </a:bodyPr>
            <a:lstStyle/>
            <a:p>
              <a:pPr algn="ctr" defTabSz="913851" fontAlgn="base">
                <a:spcBef>
                  <a:spcPct val="0"/>
                </a:spcBef>
                <a:spcAft>
                  <a:spcPct val="0"/>
                </a:spcAft>
              </a:pPr>
              <a:r>
                <a:rPr lang="en-US" sz="1700" dirty="0">
                  <a:solidFill>
                    <a:prstClr val="black"/>
                  </a:solidFill>
                  <a:ea typeface="Arial Unicode MS" pitchFamily="34" charset="-128"/>
                  <a:cs typeface="Arial" charset="0"/>
                </a:rPr>
                <a:t>Custom Color 12</a:t>
              </a:r>
            </a:p>
          </p:txBody>
        </p:sp>
      </p:grpSp>
      <p:grpSp>
        <p:nvGrpSpPr>
          <p:cNvPr id="245" name="Group 244"/>
          <p:cNvGrpSpPr/>
          <p:nvPr/>
        </p:nvGrpSpPr>
        <p:grpSpPr>
          <a:xfrm>
            <a:off x="177808" y="8833104"/>
            <a:ext cx="10845801" cy="640080"/>
            <a:chOff x="126999" y="6309360"/>
            <a:chExt cx="7747001" cy="457200"/>
          </a:xfrm>
        </p:grpSpPr>
        <p:sp>
          <p:nvSpPr>
            <p:cNvPr id="246" name="Rectangle 245"/>
            <p:cNvSpPr/>
            <p:nvPr/>
          </p:nvSpPr>
          <p:spPr>
            <a:xfrm>
              <a:off x="1143000" y="6309360"/>
              <a:ext cx="457200" cy="457200"/>
            </a:xfrm>
            <a:prstGeom prst="rect">
              <a:avLst/>
            </a:prstGeom>
            <a:solidFill>
              <a:srgbClr val="C0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a:solidFill>
                  <a:prstClr val="white"/>
                </a:solidFill>
              </a:endParaRPr>
            </a:p>
          </p:txBody>
        </p:sp>
        <p:sp>
          <p:nvSpPr>
            <p:cNvPr id="247" name="Rectangle 246"/>
            <p:cNvSpPr/>
            <p:nvPr/>
          </p:nvSpPr>
          <p:spPr>
            <a:xfrm>
              <a:off x="1840089" y="6309360"/>
              <a:ext cx="457200" cy="457200"/>
            </a:xfrm>
            <a:prstGeom prst="rect">
              <a:avLst/>
            </a:prstGeom>
            <a:solidFill>
              <a:srgbClr val="FF0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a:solidFill>
                  <a:prstClr val="white"/>
                </a:solidFill>
              </a:endParaRPr>
            </a:p>
          </p:txBody>
        </p:sp>
        <p:sp>
          <p:nvSpPr>
            <p:cNvPr id="248" name="Rectangle 247"/>
            <p:cNvSpPr/>
            <p:nvPr/>
          </p:nvSpPr>
          <p:spPr>
            <a:xfrm>
              <a:off x="2537178" y="6309360"/>
              <a:ext cx="457200" cy="457200"/>
            </a:xfrm>
            <a:prstGeom prst="rect">
              <a:avLst/>
            </a:prstGeom>
            <a:solidFill>
              <a:srgbClr val="FFC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a:solidFill>
                  <a:prstClr val="white"/>
                </a:solidFill>
              </a:endParaRPr>
            </a:p>
          </p:txBody>
        </p:sp>
        <p:sp>
          <p:nvSpPr>
            <p:cNvPr id="249" name="Rectangle 248"/>
            <p:cNvSpPr/>
            <p:nvPr/>
          </p:nvSpPr>
          <p:spPr>
            <a:xfrm>
              <a:off x="3234267" y="6309360"/>
              <a:ext cx="457200" cy="457200"/>
            </a:xfrm>
            <a:prstGeom prst="rect">
              <a:avLst/>
            </a:prstGeom>
            <a:solidFill>
              <a:srgbClr val="FFFF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a:solidFill>
                  <a:prstClr val="white"/>
                </a:solidFill>
              </a:endParaRPr>
            </a:p>
          </p:txBody>
        </p:sp>
        <p:sp>
          <p:nvSpPr>
            <p:cNvPr id="250" name="Rectangle 249"/>
            <p:cNvSpPr/>
            <p:nvPr/>
          </p:nvSpPr>
          <p:spPr>
            <a:xfrm>
              <a:off x="3931356" y="6309360"/>
              <a:ext cx="457200" cy="457200"/>
            </a:xfrm>
            <a:prstGeom prst="rect">
              <a:avLst/>
            </a:prstGeom>
            <a:solidFill>
              <a:srgbClr val="92D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a:solidFill>
                  <a:prstClr val="white"/>
                </a:solidFill>
              </a:endParaRPr>
            </a:p>
          </p:txBody>
        </p:sp>
        <p:sp>
          <p:nvSpPr>
            <p:cNvPr id="251" name="Rectangle 250"/>
            <p:cNvSpPr/>
            <p:nvPr/>
          </p:nvSpPr>
          <p:spPr>
            <a:xfrm>
              <a:off x="4628445" y="6309360"/>
              <a:ext cx="457200" cy="457200"/>
            </a:xfrm>
            <a:prstGeom prst="rect">
              <a:avLst/>
            </a:prstGeom>
            <a:solidFill>
              <a:srgbClr val="00B0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a:solidFill>
                  <a:prstClr val="white"/>
                </a:solidFill>
              </a:endParaRPr>
            </a:p>
          </p:txBody>
        </p:sp>
        <p:sp>
          <p:nvSpPr>
            <p:cNvPr id="252" name="Rectangle 251"/>
            <p:cNvSpPr/>
            <p:nvPr/>
          </p:nvSpPr>
          <p:spPr>
            <a:xfrm>
              <a:off x="5325534" y="6309360"/>
              <a:ext cx="457200" cy="457200"/>
            </a:xfrm>
            <a:prstGeom prst="rect">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a:solidFill>
                  <a:prstClr val="white"/>
                </a:solidFill>
              </a:endParaRPr>
            </a:p>
          </p:txBody>
        </p:sp>
        <p:sp>
          <p:nvSpPr>
            <p:cNvPr id="253" name="Rectangle 252"/>
            <p:cNvSpPr/>
            <p:nvPr/>
          </p:nvSpPr>
          <p:spPr>
            <a:xfrm>
              <a:off x="6022623" y="6309360"/>
              <a:ext cx="457200" cy="457200"/>
            </a:xfrm>
            <a:prstGeom prst="rect">
              <a:avLst/>
            </a:prstGeom>
            <a:solidFill>
              <a:srgbClr val="0070C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a:solidFill>
                  <a:prstClr val="white"/>
                </a:solidFill>
              </a:endParaRPr>
            </a:p>
          </p:txBody>
        </p:sp>
        <p:sp>
          <p:nvSpPr>
            <p:cNvPr id="254" name="Rectangle 253"/>
            <p:cNvSpPr/>
            <p:nvPr/>
          </p:nvSpPr>
          <p:spPr>
            <a:xfrm>
              <a:off x="6719712" y="6309360"/>
              <a:ext cx="457200" cy="457200"/>
            </a:xfrm>
            <a:prstGeom prst="rect">
              <a:avLst/>
            </a:prstGeom>
            <a:solidFill>
              <a:srgbClr val="00206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a:solidFill>
                  <a:prstClr val="white"/>
                </a:solidFill>
              </a:endParaRPr>
            </a:p>
          </p:txBody>
        </p:sp>
        <p:sp>
          <p:nvSpPr>
            <p:cNvPr id="255" name="Rectangle 254"/>
            <p:cNvSpPr/>
            <p:nvPr/>
          </p:nvSpPr>
          <p:spPr>
            <a:xfrm>
              <a:off x="7416800" y="6309360"/>
              <a:ext cx="457200" cy="457200"/>
            </a:xfrm>
            <a:prstGeom prst="rect">
              <a:avLst/>
            </a:prstGeom>
            <a:solidFill>
              <a:srgbClr val="7030A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a:solidFill>
                  <a:prstClr val="white"/>
                </a:solidFill>
              </a:endParaRPr>
            </a:p>
          </p:txBody>
        </p:sp>
        <p:sp>
          <p:nvSpPr>
            <p:cNvPr id="256" name="TextBox 255"/>
            <p:cNvSpPr txBox="1"/>
            <p:nvPr>
              <p:custDataLst>
                <p:tags r:id="rId1"/>
              </p:custDataLst>
            </p:nvPr>
          </p:nvSpPr>
          <p:spPr>
            <a:xfrm>
              <a:off x="126999" y="6316361"/>
              <a:ext cx="1016001" cy="443198"/>
            </a:xfrm>
            <a:prstGeom prst="rect">
              <a:avLst/>
            </a:prstGeom>
            <a:noFill/>
          </p:spPr>
          <p:txBody>
            <a:bodyPr vert="horz" wrap="square" lIns="0" tIns="0" rIns="0" bIns="0" rtlCol="0">
              <a:spAutoFit/>
            </a:bodyPr>
            <a:lstStyle/>
            <a:p>
              <a:pPr algn="ctr" defTabSz="913851" fontAlgn="base">
                <a:lnSpc>
                  <a:spcPct val="90000"/>
                </a:lnSpc>
                <a:spcBef>
                  <a:spcPct val="0"/>
                </a:spcBef>
                <a:spcAft>
                  <a:spcPct val="0"/>
                </a:spcAft>
              </a:pPr>
              <a:r>
                <a:rPr lang="en-US" sz="2200" dirty="0">
                  <a:solidFill>
                    <a:prstClr val="black"/>
                  </a:solidFill>
                  <a:ea typeface="Arial Unicode MS" pitchFamily="34" charset="-128"/>
                  <a:cs typeface="Arial" charset="0"/>
                </a:rPr>
                <a:t>“Standard” Colors</a:t>
              </a:r>
            </a:p>
          </p:txBody>
        </p:sp>
      </p:grpSp>
      <p:sp>
        <p:nvSpPr>
          <p:cNvPr id="129" name="Date Placeholder 2"/>
          <p:cNvSpPr>
            <a:spLocks noGrp="1"/>
          </p:cNvSpPr>
          <p:nvPr>
            <p:ph type="dt" sz="half" idx="27"/>
          </p:nvPr>
        </p:nvSpPr>
        <p:spPr>
          <a:xfrm>
            <a:off x="8555926" y="9742980"/>
            <a:ext cx="3552576" cy="280077"/>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REMOVE SLIDE # BEFORE SEND TO WORD</a:t>
            </a:r>
            <a:endParaRPr lang="en-US" dirty="0">
              <a:solidFill>
                <a:prstClr val="black"/>
              </a:solidFill>
              <a:latin typeface="Arial" charset="0"/>
              <a:ea typeface="Arial Unicode MS" pitchFamily="34" charset="-128"/>
              <a:cs typeface="Arial" charset="0"/>
            </a:endParaRPr>
          </a:p>
        </p:txBody>
      </p:sp>
      <p:sp>
        <p:nvSpPr>
          <p:cNvPr id="130" name="Footer Placeholder 6"/>
          <p:cNvSpPr>
            <a:spLocks noGrp="1"/>
          </p:cNvSpPr>
          <p:nvPr>
            <p:ph type="ftr" sz="quarter" idx="28"/>
          </p:nvPr>
        </p:nvSpPr>
        <p:spPr>
          <a:xfrm>
            <a:off x="406228" y="9721426"/>
            <a:ext cx="8148706" cy="301622"/>
          </a:xfrm>
          <a:prstGeom prst="rect">
            <a:avLst/>
          </a:prstGeom>
        </p:spPr>
        <p:txBody>
          <a:bodyPr lIns="127924" tIns="63966" rIns="127924" bIns="63966"/>
          <a:lstStyle>
            <a:lvl1pPr>
              <a:defRPr/>
            </a:lvl1pPr>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131" name="Slide Number Placeholder 7"/>
          <p:cNvSpPr>
            <a:spLocks noGrp="1"/>
          </p:cNvSpPr>
          <p:nvPr>
            <p:ph type="sldNum" sz="quarter" idx="29"/>
          </p:nvPr>
        </p:nvSpPr>
        <p:spPr>
          <a:xfrm>
            <a:off x="12379125" y="9650654"/>
            <a:ext cx="315792" cy="372396"/>
          </a:xfrm>
        </p:spPr>
        <p:txBody>
          <a:bodyPr/>
          <a:lstStyle>
            <a:lvl1pPr>
              <a:defRPr/>
            </a:lvl1pPr>
          </a:lstStyle>
          <a:p>
            <a:fld id="{6815F63D-5E07-4A39-B6DB-F0CE512EDFF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6410056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dt="0"/>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cSld name="1_Module Title">
    <p:bg>
      <p:bgPr>
        <a:solidFill>
          <a:srgbClr val="EFF9CF"/>
        </a:solidFill>
        <a:effectLst/>
      </p:bgPr>
    </p:bg>
    <p:spTree>
      <p:nvGrpSpPr>
        <p:cNvPr id="1" name=""/>
        <p:cNvGrpSpPr/>
        <p:nvPr/>
      </p:nvGrpSpPr>
      <p:grpSpPr>
        <a:xfrm>
          <a:off x="0" y="0"/>
          <a:ext cx="0" cy="0"/>
          <a:chOff x="0" y="0"/>
          <a:chExt cx="0" cy="0"/>
        </a:xfrm>
      </p:grpSpPr>
      <p:sp>
        <p:nvSpPr>
          <p:cNvPr id="38" name="Rectangle 37"/>
          <p:cNvSpPr/>
          <p:nvPr>
            <p:custDataLst>
              <p:tags r:id="rId1"/>
            </p:custDataLst>
          </p:nvPr>
        </p:nvSpPr>
        <p:spPr>
          <a:xfrm>
            <a:off x="9" y="0"/>
            <a:ext cx="12801599" cy="2176272"/>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algn="ctr" defTabSz="913851" fontAlgn="base">
              <a:spcBef>
                <a:spcPct val="0"/>
              </a:spcBef>
              <a:spcAft>
                <a:spcPct val="0"/>
              </a:spcAft>
            </a:pPr>
            <a:endParaRPr lang="en-US" b="1" dirty="0">
              <a:solidFill>
                <a:prstClr val="white"/>
              </a:solidFill>
            </a:endParaRPr>
          </a:p>
        </p:txBody>
      </p:sp>
      <p:pic>
        <p:nvPicPr>
          <p:cNvPr id="39" name="Picture 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50394" y="289849"/>
            <a:ext cx="1431690" cy="164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custDataLst>
              <p:tags r:id="rId2"/>
            </p:custDataLst>
          </p:nvPr>
        </p:nvSpPr>
        <p:spPr>
          <a:xfrm>
            <a:off x="0" y="9017514"/>
            <a:ext cx="12801600" cy="583695"/>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lIns="127924" tIns="63966" rIns="127924" bIns="63966" rtlCol="0" anchor="ctr"/>
          <a:lstStyle/>
          <a:p>
            <a:pPr algn="ctr" defTabSz="913851" fontAlgn="base">
              <a:spcBef>
                <a:spcPct val="0"/>
              </a:spcBef>
              <a:spcAft>
                <a:spcPct val="0"/>
              </a:spcAft>
            </a:pPr>
            <a:endParaRPr lang="en-US" b="1" dirty="0">
              <a:solidFill>
                <a:prstClr val="white"/>
              </a:solidFill>
            </a:endParaRPr>
          </a:p>
        </p:txBody>
      </p:sp>
      <p:sp>
        <p:nvSpPr>
          <p:cNvPr id="9" name="Text Placeholder 8"/>
          <p:cNvSpPr>
            <a:spLocks noGrp="1"/>
          </p:cNvSpPr>
          <p:nvPr>
            <p:ph type="body" sz="quarter" idx="16" hasCustomPrompt="1"/>
            <p:custDataLst>
              <p:tags r:id="rId3"/>
            </p:custDataLst>
          </p:nvPr>
        </p:nvSpPr>
        <p:spPr>
          <a:xfrm>
            <a:off x="1753562" y="2415396"/>
            <a:ext cx="10476865" cy="6580515"/>
          </a:xfrm>
        </p:spPr>
        <p:txBody>
          <a:bodyPr/>
          <a:lstStyle>
            <a:lvl1pPr marL="326473" indent="-326473">
              <a:lnSpc>
                <a:spcPct val="100000"/>
              </a:lnSpc>
              <a:spcBef>
                <a:spcPts val="840"/>
              </a:spcBef>
              <a:buClr>
                <a:schemeClr val="accent2">
                  <a:lumMod val="75000"/>
                </a:schemeClr>
              </a:buClr>
              <a:buSzPct val="80000"/>
              <a:buFont typeface="Wingdings" panose="05000000000000000000" pitchFamily="2" charset="2"/>
              <a:buChar char=""/>
              <a:defRPr lang="en-US" sz="2200" b="0" i="0" u="none" kern="1200" baseline="0" dirty="0" smtClean="0">
                <a:solidFill>
                  <a:schemeClr val="accent1">
                    <a:lumMod val="50000"/>
                  </a:schemeClr>
                </a:solidFill>
                <a:latin typeface="+mj-lt"/>
                <a:ea typeface="+mn-ea"/>
                <a:cs typeface="+mn-cs"/>
              </a:defRPr>
            </a:lvl1pPr>
            <a:lvl2pPr marL="326473" indent="-326473">
              <a:lnSpc>
                <a:spcPct val="100000"/>
              </a:lnSpc>
              <a:spcBef>
                <a:spcPts val="1680"/>
              </a:spcBef>
              <a:buClr>
                <a:srgbClr val="A642F0"/>
              </a:buClr>
              <a:buSzPct val="100000"/>
              <a:buFont typeface="Wingdings 3" panose="05040102010807070707" pitchFamily="18" charset="2"/>
              <a:buChar char=""/>
              <a:defRPr lang="en-US" sz="2800" b="1" kern="1200" baseline="0" dirty="0" smtClean="0">
                <a:solidFill>
                  <a:srgbClr val="A642F0"/>
                </a:solidFill>
                <a:latin typeface="+mn-lt"/>
                <a:ea typeface="+mn-ea"/>
                <a:cs typeface="+mn-cs"/>
              </a:defRPr>
            </a:lvl2pPr>
            <a:lvl3pPr marL="635174" indent="-322031">
              <a:lnSpc>
                <a:spcPct val="100000"/>
              </a:lnSpc>
              <a:spcBef>
                <a:spcPts val="1120"/>
              </a:spcBef>
              <a:buClr>
                <a:srgbClr val="A642F0"/>
              </a:buClr>
              <a:buSzPct val="75000"/>
              <a:buFont typeface="Wingdings" panose="05000000000000000000" pitchFamily="2" charset="2"/>
              <a:buChar char="n"/>
              <a:defRPr lang="en-US" sz="2500" kern="1200" baseline="0" dirty="0" smtClean="0">
                <a:solidFill>
                  <a:schemeClr val="accent1">
                    <a:lumMod val="50000"/>
                  </a:schemeClr>
                </a:solidFill>
                <a:latin typeface="+mn-lt"/>
                <a:ea typeface="+mn-ea"/>
                <a:cs typeface="+mn-cs"/>
              </a:defRPr>
            </a:lvl3pPr>
            <a:lvl4pPr marL="319809" indent="-315368">
              <a:lnSpc>
                <a:spcPct val="100000"/>
              </a:lnSpc>
              <a:spcBef>
                <a:spcPts val="2100"/>
              </a:spcBef>
              <a:buClr>
                <a:schemeClr val="accent2">
                  <a:lumMod val="75000"/>
                </a:schemeClr>
              </a:buClr>
              <a:buSzPct val="80000"/>
              <a:buFont typeface="Wingdings" panose="05000000000000000000" pitchFamily="2" charset="2"/>
              <a:buChar char=""/>
              <a:defRPr lang="en-US" sz="2200" b="0" i="0" u="none" kern="1200" baseline="0" dirty="0" smtClean="0">
                <a:solidFill>
                  <a:schemeClr val="accent1">
                    <a:lumMod val="50000"/>
                  </a:schemeClr>
                </a:solidFill>
                <a:latin typeface="+mj-lt"/>
                <a:ea typeface="+mn-ea"/>
                <a:cs typeface="+mn-cs"/>
              </a:defRPr>
            </a:lvl4pPr>
            <a:lvl5pPr marL="954986" marR="0" indent="-322031" algn="l" defTabSz="1279236" rtl="0" eaLnBrk="0" fontAlgn="base" latinLnBrk="0" hangingPunct="0">
              <a:lnSpc>
                <a:spcPct val="100000"/>
              </a:lnSpc>
              <a:spcBef>
                <a:spcPts val="280"/>
              </a:spcBef>
              <a:spcAft>
                <a:spcPct val="0"/>
              </a:spcAft>
              <a:buClr>
                <a:srgbClr val="7030A0"/>
              </a:buClr>
              <a:buSzPct val="70000"/>
              <a:buFont typeface="Wingdings" panose="05000000000000000000" pitchFamily="2" charset="2"/>
              <a:buChar char="o"/>
              <a:tabLst/>
              <a:defRPr sz="2000" baseline="0">
                <a:solidFill>
                  <a:schemeClr val="tx1"/>
                </a:solidFill>
              </a:defRPr>
            </a:lvl5pPr>
          </a:lstStyle>
          <a:p>
            <a:pPr lvl="0"/>
            <a:r>
              <a:rPr lang="en-US" dirty="0"/>
              <a:t>Module, but not this module (Level 1)</a:t>
            </a:r>
          </a:p>
          <a:p>
            <a:pPr lvl="1"/>
            <a:r>
              <a:rPr lang="en-US" dirty="0"/>
              <a:t>Highlighted module — this module (Level 2)</a:t>
            </a:r>
          </a:p>
          <a:p>
            <a:pPr lvl="2"/>
            <a:r>
              <a:rPr lang="en-US" dirty="0"/>
              <a:t>Main sections w/in this module (Level 3)</a:t>
            </a:r>
          </a:p>
          <a:p>
            <a:pPr lvl="4"/>
            <a:r>
              <a:rPr lang="en-US" dirty="0"/>
              <a:t>Use this ONLY if there are several distinct — and LONG — topics within a section (Level 5)</a:t>
            </a:r>
          </a:p>
          <a:p>
            <a:pPr lvl="3"/>
            <a:r>
              <a:rPr lang="en-US" dirty="0"/>
              <a:t>Module immediately FOLLOWING this module</a:t>
            </a:r>
          </a:p>
        </p:txBody>
      </p:sp>
      <p:pic>
        <p:nvPicPr>
          <p:cNvPr id="3075" name="Picture 3"/>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7213027" y="8995913"/>
            <a:ext cx="4471670" cy="466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hasCustomPrompt="1"/>
            <p:custDataLst>
              <p:tags r:id="rId4"/>
            </p:custDataLst>
          </p:nvPr>
        </p:nvSpPr>
        <p:spPr>
          <a:xfrm>
            <a:off x="1751164" y="1"/>
            <a:ext cx="10479256" cy="2081495"/>
          </a:xfrm>
        </p:spPr>
        <p:txBody>
          <a:bodyPr/>
          <a:lstStyle>
            <a:lvl1pPr>
              <a:defRPr sz="5600" baseline="0">
                <a:solidFill>
                  <a:schemeClr val="bg1"/>
                </a:solidFill>
              </a:defRPr>
            </a:lvl1pPr>
          </a:lstStyle>
          <a:p>
            <a:r>
              <a:rPr lang="en-US" dirty="0"/>
              <a:t>Introduction to Title 24 and Standards Retail Food Store Refrigeration</a:t>
            </a:r>
          </a:p>
        </p:txBody>
      </p:sp>
      <p:sp>
        <p:nvSpPr>
          <p:cNvPr id="31" name="Date Placeholder 2"/>
          <p:cNvSpPr>
            <a:spLocks noGrp="1"/>
          </p:cNvSpPr>
          <p:nvPr>
            <p:ph type="dt" sz="half" idx="27"/>
          </p:nvPr>
        </p:nvSpPr>
        <p:spPr>
          <a:xfrm>
            <a:off x="8555926" y="9742980"/>
            <a:ext cx="3552576" cy="280077"/>
          </a:xfrm>
          <a:prstGeom prst="rect">
            <a:avLst/>
          </a:prstGeom>
        </p:spPr>
        <p:txBody>
          <a:bodyPr lIns="127924" tIns="63966" rIns="127924" bIns="63966"/>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REMOVE SLIDE # BEFORE SEND TO WORD</a:t>
            </a:r>
            <a:endParaRPr lang="en-US" dirty="0">
              <a:solidFill>
                <a:prstClr val="black"/>
              </a:solidFill>
              <a:latin typeface="Arial" charset="0"/>
              <a:ea typeface="Arial Unicode MS" pitchFamily="34" charset="-128"/>
              <a:cs typeface="Arial" charset="0"/>
            </a:endParaRPr>
          </a:p>
        </p:txBody>
      </p:sp>
      <p:sp>
        <p:nvSpPr>
          <p:cNvPr id="36" name="Footer Placeholder 6"/>
          <p:cNvSpPr>
            <a:spLocks noGrp="1"/>
          </p:cNvSpPr>
          <p:nvPr>
            <p:ph type="ftr" sz="quarter" idx="28"/>
          </p:nvPr>
        </p:nvSpPr>
        <p:spPr>
          <a:xfrm>
            <a:off x="406228" y="9721426"/>
            <a:ext cx="8148706" cy="301622"/>
          </a:xfrm>
          <a:prstGeom prst="rect">
            <a:avLst/>
          </a:prstGeom>
        </p:spPr>
        <p:txBody>
          <a:bodyPr lIns="127924" tIns="63966" rIns="127924" bIns="63966"/>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Part 6 Essentials — Nonresidential Standards for Plans Examiners and Building Inspectors</a:t>
            </a:r>
            <a:endParaRPr lang="en-US" dirty="0">
              <a:solidFill>
                <a:prstClr val="black"/>
              </a:solidFill>
              <a:latin typeface="Arial" charset="0"/>
              <a:ea typeface="Arial Unicode MS" pitchFamily="34" charset="-128"/>
              <a:cs typeface="Arial" charset="0"/>
            </a:endParaRPr>
          </a:p>
        </p:txBody>
      </p:sp>
      <p:sp>
        <p:nvSpPr>
          <p:cNvPr id="37" name="Slide Number Placeholder 7"/>
          <p:cNvSpPr>
            <a:spLocks noGrp="1"/>
          </p:cNvSpPr>
          <p:nvPr>
            <p:ph type="sldNum" sz="quarter" idx="29"/>
          </p:nvPr>
        </p:nvSpPr>
        <p:spPr>
          <a:xfrm>
            <a:off x="12379125" y="9650654"/>
            <a:ext cx="315792" cy="372396"/>
          </a:xfrm>
        </p:spPr>
        <p:txBody>
          <a:bodyPr/>
          <a:lstStyle/>
          <a:p>
            <a:fld id="{6815F63D-5E07-4A39-B6DB-F0CE512EDFFD}" type="slidenum">
              <a:rPr lang="en-US" smtClean="0">
                <a:solidFill>
                  <a:prstClr val="black"/>
                </a:solidFill>
              </a:rPr>
              <a:pPr/>
              <a:t>‹#›</a:t>
            </a:fld>
            <a:endParaRPr lang="en-US" dirty="0">
              <a:solidFill>
                <a:prstClr val="black"/>
              </a:solidFill>
            </a:endParaRPr>
          </a:p>
        </p:txBody>
      </p:sp>
      <p:pic>
        <p:nvPicPr>
          <p:cNvPr id="40" name="Picture 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1014208" y="7505790"/>
            <a:ext cx="1572722" cy="1956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77685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hf hdr="0" dt="0"/>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4" name="Picture 2" descr="D:\Biz\PGE\_ play\Titles\star.png"/>
          <p:cNvPicPr>
            <a:picLocks noChangeAspect="1" noChangeArrowheads="1"/>
          </p:cNvPicPr>
          <p:nvPr userDrawn="1"/>
        </p:nvPicPr>
        <p:blipFill rotWithShape="1">
          <a:blip r:embed="rId10" cstate="screen">
            <a:extLst>
              <a:ext uri="{28A0092B-C50C-407E-A947-70E740481C1C}">
                <a14:useLocalDpi xmlns:a14="http://schemas.microsoft.com/office/drawing/2010/main"/>
              </a:ext>
            </a:extLst>
          </a:blip>
          <a:srcRect l="-34891" r="-34377" b="-47709"/>
          <a:stretch/>
        </p:blipFill>
        <p:spPr bwMode="auto">
          <a:xfrm>
            <a:off x="1" y="0"/>
            <a:ext cx="3644900" cy="9601200"/>
          </a:xfrm>
          <a:prstGeom prst="rect">
            <a:avLst/>
          </a:prstGeom>
          <a:solidFill>
            <a:schemeClr val="accent1"/>
          </a:solidFill>
          <a:extLst/>
        </p:spPr>
      </p:pic>
      <p:sp>
        <p:nvSpPr>
          <p:cNvPr id="3" name="Subtitle 2"/>
          <p:cNvSpPr>
            <a:spLocks noGrp="1"/>
          </p:cNvSpPr>
          <p:nvPr>
            <p:ph type="subTitle" idx="1"/>
            <p:custDataLst>
              <p:tags r:id="rId1"/>
            </p:custDataLst>
          </p:nvPr>
        </p:nvSpPr>
        <p:spPr bwMode="gray">
          <a:xfrm>
            <a:off x="4524061" y="3678715"/>
            <a:ext cx="7370241" cy="1369473"/>
          </a:xfrm>
        </p:spPr>
        <p:txBody>
          <a:bodyPr>
            <a:normAutofit/>
          </a:bodyPr>
          <a:lstStyle>
            <a:lvl1pPr marL="0" indent="0" algn="l">
              <a:lnSpc>
                <a:spcPct val="85000"/>
              </a:lnSpc>
              <a:spcBef>
                <a:spcPts val="0"/>
              </a:spcBef>
              <a:buNone/>
              <a:defRPr lang="en-US" sz="5600" kern="1200" spc="-210" dirty="0">
                <a:solidFill>
                  <a:schemeClr val="tx1"/>
                </a:solidFill>
                <a:latin typeface="Segoe UI Semibold" panose="020B0702040204020203" pitchFamily="34" charset="0"/>
                <a:ea typeface="+mn-ea"/>
                <a:cs typeface="Segoe UI Semilight" panose="020B0402040204020203" pitchFamily="34" charset="0"/>
              </a:defRPr>
            </a:lvl1pPr>
            <a:lvl2pPr marL="639618" indent="0" algn="ctr">
              <a:buNone/>
              <a:defRPr>
                <a:solidFill>
                  <a:schemeClr val="tx1">
                    <a:tint val="75000"/>
                  </a:schemeClr>
                </a:solidFill>
              </a:defRPr>
            </a:lvl2pPr>
            <a:lvl3pPr marL="1279236" indent="0" algn="ctr">
              <a:buNone/>
              <a:defRPr>
                <a:solidFill>
                  <a:schemeClr val="tx1">
                    <a:tint val="75000"/>
                  </a:schemeClr>
                </a:solidFill>
              </a:defRPr>
            </a:lvl3pPr>
            <a:lvl4pPr marL="1918855" indent="0" algn="ctr">
              <a:buNone/>
              <a:defRPr>
                <a:solidFill>
                  <a:schemeClr val="tx1">
                    <a:tint val="75000"/>
                  </a:schemeClr>
                </a:solidFill>
              </a:defRPr>
            </a:lvl4pPr>
            <a:lvl5pPr marL="2558473" indent="0" algn="ctr">
              <a:buNone/>
              <a:defRPr>
                <a:solidFill>
                  <a:schemeClr val="tx1">
                    <a:tint val="75000"/>
                  </a:schemeClr>
                </a:solidFill>
              </a:defRPr>
            </a:lvl5pPr>
            <a:lvl6pPr marL="3198094" indent="0" algn="ctr">
              <a:buNone/>
              <a:defRPr>
                <a:solidFill>
                  <a:schemeClr val="tx1">
                    <a:tint val="75000"/>
                  </a:schemeClr>
                </a:solidFill>
              </a:defRPr>
            </a:lvl6pPr>
            <a:lvl7pPr marL="3837716" indent="0" algn="ctr">
              <a:buNone/>
              <a:defRPr>
                <a:solidFill>
                  <a:schemeClr val="tx1">
                    <a:tint val="75000"/>
                  </a:schemeClr>
                </a:solidFill>
              </a:defRPr>
            </a:lvl7pPr>
            <a:lvl8pPr marL="4477334" indent="0" algn="ctr">
              <a:buNone/>
              <a:defRPr>
                <a:solidFill>
                  <a:schemeClr val="tx1">
                    <a:tint val="75000"/>
                  </a:schemeClr>
                </a:solidFill>
              </a:defRPr>
            </a:lvl8pPr>
            <a:lvl9pPr marL="5116954" indent="0" algn="ctr">
              <a:buNone/>
              <a:defRPr>
                <a:solidFill>
                  <a:schemeClr val="tx1">
                    <a:tint val="75000"/>
                  </a:schemeClr>
                </a:solidFill>
              </a:defRPr>
            </a:lvl9pPr>
          </a:lstStyle>
          <a:p>
            <a:endParaRPr lang="en-US" dirty="0"/>
          </a:p>
        </p:txBody>
      </p:sp>
      <p:sp>
        <p:nvSpPr>
          <p:cNvPr id="21" name="TextBox 20"/>
          <p:cNvSpPr txBox="1"/>
          <p:nvPr userDrawn="1">
            <p:custDataLst>
              <p:tags r:id="rId2"/>
            </p:custDataLst>
          </p:nvPr>
        </p:nvSpPr>
        <p:spPr>
          <a:xfrm>
            <a:off x="3585295" y="9340860"/>
            <a:ext cx="8762783" cy="153888"/>
          </a:xfrm>
          <a:prstGeom prst="rect">
            <a:avLst/>
          </a:prstGeom>
          <a:noFill/>
        </p:spPr>
        <p:txBody>
          <a:bodyPr wrap="none" lIns="0" tIns="0" rIns="0" bIns="0" rtlCol="0">
            <a:spAutoFit/>
          </a:bodyPr>
          <a:lstStyle/>
          <a:p>
            <a:pPr algn="r" defTabSz="913851" fontAlgn="base">
              <a:spcBef>
                <a:spcPct val="0"/>
              </a:spcBef>
              <a:spcAft>
                <a:spcPct val="0"/>
              </a:spcAft>
            </a:pPr>
            <a:r>
              <a:rPr lang="en-US" sz="1000" spc="-14" dirty="0">
                <a:solidFill>
                  <a:prstClr val="black"/>
                </a:solidFill>
                <a:latin typeface="Segoe UI Light"/>
                <a:ea typeface="Arial Unicode MS" pitchFamily="34" charset="-128"/>
                <a:cs typeface="Arial Narrow"/>
              </a:rPr>
              <a:t>This program is funded by California utility customers under the auspices of the California Public Utilities Commission and in support of the California Energy Commission.</a:t>
            </a:r>
          </a:p>
        </p:txBody>
      </p:sp>
      <p:sp>
        <p:nvSpPr>
          <p:cNvPr id="23" name="Text Placeholder 7"/>
          <p:cNvSpPr>
            <a:spLocks noGrp="1"/>
          </p:cNvSpPr>
          <p:nvPr>
            <p:ph type="body" sz="quarter" idx="17"/>
            <p:custDataLst>
              <p:tags r:id="rId3"/>
            </p:custDataLst>
          </p:nvPr>
        </p:nvSpPr>
        <p:spPr>
          <a:xfrm>
            <a:off x="4524059" y="5367001"/>
            <a:ext cx="3200400" cy="1034130"/>
          </a:xfrm>
        </p:spPr>
        <p:txBody>
          <a:bodyPr>
            <a:normAutofit/>
          </a:bodyPr>
          <a:lstStyle>
            <a:lvl1pPr marL="0" indent="0" algn="l">
              <a:spcBef>
                <a:spcPts val="0"/>
              </a:spcBef>
              <a:buNone/>
              <a:defRPr lang="en-US" sz="2800" kern="1200" dirty="0">
                <a:solidFill>
                  <a:schemeClr val="accent1">
                    <a:lumMod val="75000"/>
                  </a:schemeClr>
                </a:solidFill>
                <a:latin typeface="+mn-lt"/>
                <a:ea typeface="+mn-ea"/>
                <a:cs typeface="+mn-cs"/>
              </a:defRPr>
            </a:lvl1pPr>
          </a:lstStyle>
          <a:p>
            <a:pPr lvl="0"/>
            <a:endParaRPr lang="en-US" dirty="0"/>
          </a:p>
        </p:txBody>
      </p:sp>
      <p:sp>
        <p:nvSpPr>
          <p:cNvPr id="8" name="Date Placeholder 7"/>
          <p:cNvSpPr>
            <a:spLocks noGrp="1"/>
          </p:cNvSpPr>
          <p:nvPr>
            <p:ph type="dt" sz="half" idx="18"/>
            <p:custDataLst>
              <p:tags r:id="rId4"/>
            </p:custDataLst>
          </p:nvPr>
        </p:nvSpPr>
        <p:spPr>
          <a:xfrm>
            <a:off x="11442701" y="9654669"/>
            <a:ext cx="787716" cy="254223"/>
          </a:xfrm>
          <a:prstGeom prst="rect">
            <a:avLst/>
          </a:prstGeom>
          <a:solidFill>
            <a:schemeClr val="bg1"/>
          </a:solidFill>
        </p:spPr>
        <p:txBody>
          <a:bodyPr lIns="127924" tIns="63966" rIns="127924" bIns="63966"/>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1/1/2014</a:t>
            </a:r>
            <a:endParaRPr lang="en-US" dirty="0">
              <a:solidFill>
                <a:prstClr val="black"/>
              </a:solidFill>
              <a:latin typeface="Arial" charset="0"/>
              <a:ea typeface="Arial Unicode MS" pitchFamily="34" charset="-128"/>
              <a:cs typeface="Arial" charset="0"/>
            </a:endParaRPr>
          </a:p>
        </p:txBody>
      </p:sp>
      <p:sp>
        <p:nvSpPr>
          <p:cNvPr id="9" name="Footer Placeholder 8"/>
          <p:cNvSpPr>
            <a:spLocks noGrp="1"/>
          </p:cNvSpPr>
          <p:nvPr>
            <p:ph type="ftr" sz="quarter" idx="19"/>
            <p:custDataLst>
              <p:tags r:id="rId5"/>
            </p:custDataLst>
          </p:nvPr>
        </p:nvSpPr>
        <p:spPr>
          <a:xfrm>
            <a:off x="1157398" y="9601200"/>
            <a:ext cx="9929270" cy="301622"/>
          </a:xfrm>
          <a:prstGeom prst="rect">
            <a:avLst/>
          </a:prstGeom>
          <a:solidFill>
            <a:schemeClr val="bg1"/>
          </a:solidFill>
        </p:spPr>
        <p:txBody>
          <a:bodyPr lIns="127924" tIns="63966" rIns="127924" bIns="63966"/>
          <a:lstStyle/>
          <a:p>
            <a:pPr defTabSz="913851" fontAlgn="base">
              <a:spcBef>
                <a:spcPct val="0"/>
              </a:spcBef>
              <a:spcAft>
                <a:spcPct val="0"/>
              </a:spcAft>
              <a:defRPr/>
            </a:pPr>
            <a:r>
              <a:rPr lang="en-US" smtClean="0">
                <a:solidFill>
                  <a:prstClr val="black"/>
                </a:solidFill>
                <a:latin typeface="Arial" charset="0"/>
                <a:ea typeface="Arial Unicode MS" pitchFamily="34" charset="-128"/>
                <a:cs typeface="Arial" charset="0"/>
              </a:rPr>
              <a:t>Title 24 Standards Essentials - What Is New &amp; Exciting</a:t>
            </a:r>
            <a:endParaRPr lang="en-US">
              <a:solidFill>
                <a:prstClr val="black"/>
              </a:solidFill>
              <a:latin typeface="Arial" charset="0"/>
              <a:ea typeface="Arial Unicode MS" pitchFamily="34" charset="-128"/>
              <a:cs typeface="Arial" charset="0"/>
            </a:endParaRPr>
          </a:p>
        </p:txBody>
      </p:sp>
      <p:sp>
        <p:nvSpPr>
          <p:cNvPr id="10" name="Slide Number Placeholder 9"/>
          <p:cNvSpPr>
            <a:spLocks noGrp="1"/>
          </p:cNvSpPr>
          <p:nvPr>
            <p:ph type="sldNum" sz="quarter" idx="20"/>
            <p:custDataLst>
              <p:tags r:id="rId6"/>
            </p:custDataLst>
          </p:nvPr>
        </p:nvSpPr>
        <p:spPr>
          <a:xfrm>
            <a:off x="12485809" y="9530426"/>
            <a:ext cx="315792" cy="372396"/>
          </a:xfrm>
          <a:solidFill>
            <a:schemeClr val="bg1"/>
          </a:solidFill>
        </p:spPr>
        <p:txBody>
          <a:bodyPr/>
          <a:lstStyle/>
          <a:p>
            <a:fld id="{6815F63D-5E07-4A39-B6DB-F0CE512EDFFD}" type="slidenum">
              <a:rPr lang="en-US" smtClean="0">
                <a:solidFill>
                  <a:prstClr val="black"/>
                </a:solidFill>
              </a:rPr>
              <a:pPr/>
              <a:t>‹#›</a:t>
            </a:fld>
            <a:endParaRPr lang="en-US" dirty="0">
              <a:solidFill>
                <a:prstClr val="black"/>
              </a:solidFill>
            </a:endParaRPr>
          </a:p>
        </p:txBody>
      </p:sp>
      <p:pic>
        <p:nvPicPr>
          <p:cNvPr id="17" name="Picture 12"/>
          <p:cNvPicPr>
            <a:picLocks noChangeAspect="1" noChangeArrowheads="1"/>
          </p:cNvPicPr>
          <p:nvPr userDrawn="1"/>
        </p:nvPicPr>
        <p:blipFill>
          <a:blip r:embed="rId11">
            <a:extLst>
              <a:ext uri="{28A0092B-C50C-407E-A947-70E740481C1C}">
                <a14:useLocalDpi xmlns:a14="http://schemas.microsoft.com/office/drawing/2010/main"/>
              </a:ext>
            </a:extLst>
          </a:blip>
          <a:srcRect/>
          <a:stretch>
            <a:fillRect/>
          </a:stretch>
        </p:blipFill>
        <p:spPr bwMode="auto">
          <a:xfrm>
            <a:off x="4734026" y="8389454"/>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Text Placeholder 7"/>
          <p:cNvSpPr>
            <a:spLocks noGrp="1"/>
          </p:cNvSpPr>
          <p:nvPr>
            <p:ph type="body" sz="quarter" idx="21"/>
            <p:custDataLst>
              <p:tags r:id="rId7"/>
            </p:custDataLst>
          </p:nvPr>
        </p:nvSpPr>
        <p:spPr>
          <a:xfrm>
            <a:off x="8693902" y="5367001"/>
            <a:ext cx="3200400" cy="1034130"/>
          </a:xfrm>
        </p:spPr>
        <p:txBody>
          <a:bodyPr>
            <a:normAutofit/>
          </a:bodyPr>
          <a:lstStyle>
            <a:lvl1pPr marL="0" indent="0" algn="l">
              <a:spcBef>
                <a:spcPts val="0"/>
              </a:spcBef>
              <a:buNone/>
              <a:defRPr lang="en-US" sz="2800" kern="1200" dirty="0">
                <a:solidFill>
                  <a:schemeClr val="accent1">
                    <a:lumMod val="75000"/>
                  </a:schemeClr>
                </a:solidFill>
                <a:latin typeface="+mn-lt"/>
                <a:ea typeface="+mn-ea"/>
                <a:cs typeface="+mn-cs"/>
              </a:defRPr>
            </a:lvl1pPr>
          </a:lstStyle>
          <a:p>
            <a:pPr lvl="0"/>
            <a:endParaRPr lang="en-US" dirty="0"/>
          </a:p>
        </p:txBody>
      </p:sp>
      <p:pic>
        <p:nvPicPr>
          <p:cNvPr id="27" name="Picture 2"/>
          <p:cNvPicPr>
            <a:picLocks noChangeAspect="1" noChangeArrowheads="1"/>
          </p:cNvPicPr>
          <p:nvPr userDrawn="1"/>
        </p:nvPicPr>
        <p:blipFill rotWithShape="1">
          <a:blip r:embed="rId12" cstate="screen">
            <a:extLst>
              <a:ext uri="{28A0092B-C50C-407E-A947-70E740481C1C}">
                <a14:useLocalDpi xmlns:a14="http://schemas.microsoft.com/office/drawing/2010/main"/>
              </a:ext>
            </a:extLst>
          </a:blip>
          <a:srcRect/>
          <a:stretch/>
        </p:blipFill>
        <p:spPr bwMode="auto">
          <a:xfrm>
            <a:off x="217594" y="6985507"/>
            <a:ext cx="3427308" cy="1938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Text Placeholder 7"/>
          <p:cNvSpPr>
            <a:spLocks noGrp="1"/>
          </p:cNvSpPr>
          <p:nvPr>
            <p:ph type="body" sz="quarter" idx="22" hasCustomPrompt="1"/>
            <p:custDataLst>
              <p:tags r:id="rId8"/>
            </p:custDataLst>
          </p:nvPr>
        </p:nvSpPr>
        <p:spPr>
          <a:xfrm>
            <a:off x="4524070" y="6788027"/>
            <a:ext cx="2956939" cy="387799"/>
          </a:xfrm>
        </p:spPr>
        <p:txBody>
          <a:bodyPr>
            <a:spAutoFit/>
          </a:bodyPr>
          <a:lstStyle>
            <a:lvl1pPr marL="0" indent="0" algn="l">
              <a:spcBef>
                <a:spcPts val="0"/>
              </a:spcBef>
              <a:buNone/>
              <a:defRPr lang="en-US" sz="2500" kern="1200" dirty="0">
                <a:solidFill>
                  <a:schemeClr val="accent1">
                    <a:lumMod val="75000"/>
                  </a:schemeClr>
                </a:solidFill>
                <a:latin typeface="+mn-lt"/>
                <a:ea typeface="+mn-ea"/>
                <a:cs typeface="+mn-cs"/>
              </a:defRPr>
            </a:lvl1pPr>
          </a:lstStyle>
          <a:p>
            <a:pPr lvl="0"/>
            <a:r>
              <a:rPr lang="en-US" dirty="0"/>
              <a:t>Date</a:t>
            </a:r>
          </a:p>
        </p:txBody>
      </p:sp>
    </p:spTree>
    <p:extLst>
      <p:ext uri="{BB962C8B-B14F-4D97-AF65-F5344CB8AC3E}">
        <p14:creationId xmlns:p14="http://schemas.microsoft.com/office/powerpoint/2010/main" val="40137063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userDrawn="1">
  <p:cSld name="Module Title ONE DAY">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7" name="Rectangle 16"/>
          <p:cNvSpPr/>
          <p:nvPr userDrawn="1">
            <p:custDataLst>
              <p:tags r:id="rId1"/>
            </p:custDataLst>
          </p:nvPr>
        </p:nvSpPr>
        <p:spPr>
          <a:xfrm>
            <a:off x="9" y="0"/>
            <a:ext cx="12801599" cy="2176272"/>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algn="ctr" defTabSz="913851" fontAlgn="base">
              <a:spcBef>
                <a:spcPct val="0"/>
              </a:spcBef>
              <a:spcAft>
                <a:spcPct val="0"/>
              </a:spcAft>
            </a:pPr>
            <a:endParaRPr lang="en-US" b="1" dirty="0">
              <a:solidFill>
                <a:prstClr val="white"/>
              </a:solidFill>
            </a:endParaRPr>
          </a:p>
        </p:txBody>
      </p:sp>
      <p:sp>
        <p:nvSpPr>
          <p:cNvPr id="28" name="Rectangle 27"/>
          <p:cNvSpPr/>
          <p:nvPr>
            <p:custDataLst>
              <p:tags r:id="rId2"/>
            </p:custDataLst>
          </p:nvPr>
        </p:nvSpPr>
        <p:spPr>
          <a:xfrm>
            <a:off x="9" y="0"/>
            <a:ext cx="12801599" cy="2176272"/>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algn="ctr" defTabSz="913851" fontAlgn="base">
              <a:spcBef>
                <a:spcPct val="0"/>
              </a:spcBef>
              <a:spcAft>
                <a:spcPct val="0"/>
              </a:spcAft>
            </a:pPr>
            <a:endParaRPr lang="en-US" b="1" dirty="0">
              <a:solidFill>
                <a:prstClr val="white"/>
              </a:solidFill>
            </a:endParaRPr>
          </a:p>
        </p:txBody>
      </p:sp>
      <p:sp>
        <p:nvSpPr>
          <p:cNvPr id="20" name="Rectangle 19"/>
          <p:cNvSpPr/>
          <p:nvPr>
            <p:custDataLst>
              <p:tags r:id="rId3"/>
            </p:custDataLst>
          </p:nvPr>
        </p:nvSpPr>
        <p:spPr>
          <a:xfrm>
            <a:off x="9" y="0"/>
            <a:ext cx="12801599" cy="2176272"/>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algn="ctr" defTabSz="913851" fontAlgn="base">
              <a:spcBef>
                <a:spcPct val="0"/>
              </a:spcBef>
              <a:spcAft>
                <a:spcPct val="0"/>
              </a:spcAft>
            </a:pPr>
            <a:endParaRPr lang="en-US" b="1" dirty="0">
              <a:solidFill>
                <a:prstClr val="white"/>
              </a:solidFill>
            </a:endParaRPr>
          </a:p>
        </p:txBody>
      </p:sp>
      <p:sp>
        <p:nvSpPr>
          <p:cNvPr id="7" name="Rectangle 6"/>
          <p:cNvSpPr/>
          <p:nvPr userDrawn="1">
            <p:custDataLst>
              <p:tags r:id="rId4"/>
            </p:custDataLst>
          </p:nvPr>
        </p:nvSpPr>
        <p:spPr>
          <a:xfrm>
            <a:off x="0" y="9017514"/>
            <a:ext cx="12801600" cy="583695"/>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lIns="127924" tIns="63966" rIns="127924" bIns="63966" rtlCol="0" anchor="ctr"/>
          <a:lstStyle/>
          <a:p>
            <a:pPr algn="ctr" defTabSz="913851" fontAlgn="base">
              <a:spcBef>
                <a:spcPct val="0"/>
              </a:spcBef>
              <a:spcAft>
                <a:spcPct val="0"/>
              </a:spcAft>
            </a:pPr>
            <a:endParaRPr lang="en-US" b="1">
              <a:solidFill>
                <a:prstClr val="white"/>
              </a:solidFill>
            </a:endParaRPr>
          </a:p>
        </p:txBody>
      </p:sp>
      <p:sp>
        <p:nvSpPr>
          <p:cNvPr id="8" name="Rectangle 7"/>
          <p:cNvSpPr/>
          <p:nvPr>
            <p:custDataLst>
              <p:tags r:id="rId5"/>
            </p:custDataLst>
          </p:nvPr>
        </p:nvSpPr>
        <p:spPr>
          <a:xfrm>
            <a:off x="9" y="0"/>
            <a:ext cx="12801599" cy="2176272"/>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algn="ctr" defTabSz="913851" fontAlgn="base">
              <a:spcBef>
                <a:spcPct val="0"/>
              </a:spcBef>
              <a:spcAft>
                <a:spcPct val="0"/>
              </a:spcAft>
            </a:pPr>
            <a:endParaRPr lang="en-US" b="1" dirty="0">
              <a:solidFill>
                <a:prstClr val="white"/>
              </a:solidFill>
            </a:endParaRPr>
          </a:p>
        </p:txBody>
      </p:sp>
      <p:sp>
        <p:nvSpPr>
          <p:cNvPr id="9" name="Text Placeholder 8"/>
          <p:cNvSpPr>
            <a:spLocks noGrp="1"/>
          </p:cNvSpPr>
          <p:nvPr>
            <p:ph type="body" sz="quarter" idx="16" hasCustomPrompt="1"/>
            <p:custDataLst>
              <p:tags r:id="rId6"/>
            </p:custDataLst>
          </p:nvPr>
        </p:nvSpPr>
        <p:spPr>
          <a:xfrm>
            <a:off x="1753562" y="2415396"/>
            <a:ext cx="10476865" cy="6580515"/>
          </a:xfrm>
        </p:spPr>
        <p:txBody>
          <a:bodyPr/>
          <a:lstStyle>
            <a:lvl1pPr marL="326473" indent="-326473">
              <a:lnSpc>
                <a:spcPct val="100000"/>
              </a:lnSpc>
              <a:spcBef>
                <a:spcPts val="840"/>
              </a:spcBef>
              <a:buSzPct val="80000"/>
              <a:buFont typeface="Wingdings" panose="05000000000000000000" pitchFamily="2" charset="2"/>
              <a:buChar char="n"/>
              <a:defRPr lang="en-US" sz="2200" b="0" i="0" u="none" kern="1200" baseline="0" dirty="0" smtClean="0">
                <a:solidFill>
                  <a:schemeClr val="accent1">
                    <a:lumMod val="50000"/>
                  </a:schemeClr>
                </a:solidFill>
                <a:latin typeface="+mj-lt"/>
                <a:ea typeface="+mn-ea"/>
                <a:cs typeface="+mn-cs"/>
              </a:defRPr>
            </a:lvl1pPr>
            <a:lvl2pPr marL="326473" indent="-326473">
              <a:lnSpc>
                <a:spcPct val="100000"/>
              </a:lnSpc>
              <a:spcBef>
                <a:spcPts val="1680"/>
              </a:spcBef>
              <a:buClr>
                <a:schemeClr val="accent3"/>
              </a:buClr>
              <a:buSzPct val="100000"/>
              <a:buFont typeface="Wingdings 3" panose="05040102010807070707" pitchFamily="18" charset="2"/>
              <a:buChar char=""/>
              <a:defRPr lang="en-US" sz="2800" b="1" kern="1200" baseline="0" dirty="0" smtClean="0">
                <a:solidFill>
                  <a:schemeClr val="accent3"/>
                </a:solidFill>
                <a:latin typeface="+mn-lt"/>
                <a:ea typeface="+mn-ea"/>
                <a:cs typeface="+mn-cs"/>
              </a:defRPr>
            </a:lvl2pPr>
            <a:lvl3pPr marL="635174" indent="-322031">
              <a:lnSpc>
                <a:spcPct val="100000"/>
              </a:lnSpc>
              <a:spcBef>
                <a:spcPts val="1120"/>
              </a:spcBef>
              <a:buClr>
                <a:schemeClr val="accent3"/>
              </a:buClr>
              <a:buSzPct val="75000"/>
              <a:buFont typeface="Wingdings" panose="05000000000000000000" pitchFamily="2" charset="2"/>
              <a:buChar char="n"/>
              <a:defRPr lang="en-US" sz="2500" kern="1200" baseline="0" dirty="0" smtClean="0">
                <a:solidFill>
                  <a:schemeClr val="accent1">
                    <a:lumMod val="50000"/>
                  </a:schemeClr>
                </a:solidFill>
                <a:latin typeface="+mn-lt"/>
                <a:ea typeface="+mn-ea"/>
                <a:cs typeface="+mn-cs"/>
              </a:defRPr>
            </a:lvl3pPr>
            <a:lvl4pPr marL="966091" indent="-315368">
              <a:lnSpc>
                <a:spcPct val="100000"/>
              </a:lnSpc>
              <a:spcBef>
                <a:spcPts val="420"/>
              </a:spcBef>
              <a:buClr>
                <a:schemeClr val="accent3"/>
              </a:buClr>
              <a:buSzPct val="70000"/>
              <a:buFont typeface="Wingdings" panose="05000000000000000000" pitchFamily="2" charset="2"/>
              <a:buChar char="¨"/>
              <a:defRPr sz="2000" baseline="0">
                <a:solidFill>
                  <a:schemeClr val="accent1">
                    <a:lumMod val="50000"/>
                  </a:schemeClr>
                </a:solidFill>
                <a:latin typeface="+mn-lt"/>
              </a:defRPr>
            </a:lvl4pPr>
            <a:lvl5pPr marL="399757" marR="0" indent="-399757" algn="l" defTabSz="1279236" rtl="0" eaLnBrk="0" fontAlgn="base" latinLnBrk="0" hangingPunct="0">
              <a:lnSpc>
                <a:spcPct val="100000"/>
              </a:lnSpc>
              <a:spcBef>
                <a:spcPts val="1680"/>
              </a:spcBef>
              <a:spcAft>
                <a:spcPct val="0"/>
              </a:spcAft>
              <a:buClr>
                <a:schemeClr val="accent1"/>
              </a:buClr>
              <a:buSzPct val="80000"/>
              <a:buFont typeface="Wingdings" panose="05000000000000000000" pitchFamily="2" charset="2"/>
              <a:buChar char="n"/>
              <a:tabLst/>
              <a:defRPr sz="2800" baseline="0">
                <a:solidFill>
                  <a:schemeClr val="tx1"/>
                </a:solidFill>
              </a:defRPr>
            </a:lvl5pPr>
          </a:lstStyle>
          <a:p>
            <a:pPr lvl="0"/>
            <a:r>
              <a:rPr lang="en-US" dirty="0"/>
              <a:t>Secondary agenda — not this module (Level 1)</a:t>
            </a:r>
          </a:p>
          <a:p>
            <a:pPr lvl="1"/>
            <a:r>
              <a:rPr lang="en-US" dirty="0"/>
              <a:t>Highlighted agenda —this module (Level 2)</a:t>
            </a:r>
          </a:p>
          <a:p>
            <a:pPr lvl="2"/>
            <a:r>
              <a:rPr lang="en-US" dirty="0"/>
              <a:t>Main sections w/in this module (Level 3)</a:t>
            </a:r>
          </a:p>
          <a:p>
            <a:pPr lvl="3"/>
            <a:r>
              <a:rPr lang="en-US" dirty="0"/>
              <a:t>Use this ONLY if there are several distinct — and LONG — topics within a section (Level 4)</a:t>
            </a:r>
          </a:p>
          <a:p>
            <a:pPr lvl="4"/>
            <a:r>
              <a:rPr lang="en-US" dirty="0"/>
              <a:t>For alternate Agenda Slide (Level 4)</a:t>
            </a:r>
          </a:p>
        </p:txBody>
      </p:sp>
      <p:sp>
        <p:nvSpPr>
          <p:cNvPr id="13" name="Rectangle 12"/>
          <p:cNvSpPr/>
          <p:nvPr>
            <p:custDataLst>
              <p:tags r:id="rId7"/>
            </p:custDataLst>
          </p:nvPr>
        </p:nvSpPr>
        <p:spPr>
          <a:xfrm>
            <a:off x="9" y="0"/>
            <a:ext cx="12801599" cy="2176272"/>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algn="ctr" defTabSz="913851" fontAlgn="base">
              <a:spcBef>
                <a:spcPct val="0"/>
              </a:spcBef>
              <a:spcAft>
                <a:spcPct val="0"/>
              </a:spcAft>
            </a:pPr>
            <a:endParaRPr lang="en-US" b="1" dirty="0">
              <a:solidFill>
                <a:prstClr val="white"/>
              </a:solidFill>
            </a:endParaRPr>
          </a:p>
        </p:txBody>
      </p:sp>
      <p:sp>
        <p:nvSpPr>
          <p:cNvPr id="2" name="Title 1"/>
          <p:cNvSpPr>
            <a:spLocks noGrp="1"/>
          </p:cNvSpPr>
          <p:nvPr>
            <p:ph type="title" hasCustomPrompt="1"/>
            <p:custDataLst>
              <p:tags r:id="rId8"/>
            </p:custDataLst>
          </p:nvPr>
        </p:nvSpPr>
        <p:spPr>
          <a:xfrm>
            <a:off x="1751164" y="1"/>
            <a:ext cx="10479256" cy="2081495"/>
          </a:xfrm>
        </p:spPr>
        <p:txBody>
          <a:bodyPr/>
          <a:lstStyle>
            <a:lvl1pPr>
              <a:defRPr sz="5600" baseline="0">
                <a:solidFill>
                  <a:schemeClr val="bg1"/>
                </a:solidFill>
              </a:defRPr>
            </a:lvl1pPr>
          </a:lstStyle>
          <a:p>
            <a:r>
              <a:rPr lang="en-US" dirty="0"/>
              <a:t>Introduction to Title 24 and Standards Retail Food Store Refrigeration</a:t>
            </a:r>
          </a:p>
        </p:txBody>
      </p:sp>
      <p:pic>
        <p:nvPicPr>
          <p:cNvPr id="14" name="Picture 2"/>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89221" y="62553"/>
            <a:ext cx="1572722" cy="1956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32597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1_Module Title ONE DAY">
    <p:bg>
      <p:bgPr>
        <a:solidFill>
          <a:schemeClr val="bg1"/>
        </a:solidFill>
        <a:effectLst/>
      </p:bgPr>
    </p:bg>
    <p:spTree>
      <p:nvGrpSpPr>
        <p:cNvPr id="1" name=""/>
        <p:cNvGrpSpPr/>
        <p:nvPr/>
      </p:nvGrpSpPr>
      <p:grpSpPr>
        <a:xfrm>
          <a:off x="0" y="0"/>
          <a:ext cx="0" cy="0"/>
          <a:chOff x="0" y="0"/>
          <a:chExt cx="0" cy="0"/>
        </a:xfrm>
      </p:grpSpPr>
      <p:sp>
        <p:nvSpPr>
          <p:cNvPr id="13" name="Rectangle 12"/>
          <p:cNvSpPr/>
          <p:nvPr>
            <p:custDataLst>
              <p:tags r:id="rId1"/>
            </p:custDataLst>
          </p:nvPr>
        </p:nvSpPr>
        <p:spPr>
          <a:xfrm>
            <a:off x="9" y="2"/>
            <a:ext cx="12801599" cy="1698904"/>
          </a:xfrm>
          <a:prstGeom prst="rect">
            <a:avLst/>
          </a:prstGeom>
          <a:solidFill>
            <a:schemeClr val="accent3"/>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0" tIns="0" rIns="0" bIns="0" numCol="1" rtlCol="0" anchor="ctr" anchorCtr="0" compatLnSpc="1">
            <a:prstTxWarp prst="textNoShape">
              <a:avLst/>
            </a:prstTxWarp>
          </a:bodyPr>
          <a:lstStyle/>
          <a:p>
            <a:pPr algn="ctr" defTabSz="913851" fontAlgn="base">
              <a:spcBef>
                <a:spcPct val="0"/>
              </a:spcBef>
              <a:spcAft>
                <a:spcPct val="0"/>
              </a:spcAft>
            </a:pPr>
            <a:endParaRPr lang="en-US" b="1" dirty="0">
              <a:solidFill>
                <a:prstClr val="white"/>
              </a:solidFill>
            </a:endParaRPr>
          </a:p>
        </p:txBody>
      </p:sp>
      <p:sp>
        <p:nvSpPr>
          <p:cNvPr id="2" name="Title 1"/>
          <p:cNvSpPr>
            <a:spLocks noGrp="1"/>
          </p:cNvSpPr>
          <p:nvPr>
            <p:ph type="title" hasCustomPrompt="1"/>
            <p:custDataLst>
              <p:tags r:id="rId2"/>
            </p:custDataLst>
          </p:nvPr>
        </p:nvSpPr>
        <p:spPr>
          <a:xfrm>
            <a:off x="1751164" y="1"/>
            <a:ext cx="10479256" cy="1698903"/>
          </a:xfrm>
        </p:spPr>
        <p:txBody>
          <a:bodyPr/>
          <a:lstStyle>
            <a:lvl1pPr>
              <a:defRPr sz="5600" baseline="0">
                <a:solidFill>
                  <a:schemeClr val="bg1"/>
                </a:solidFill>
              </a:defRPr>
            </a:lvl1pPr>
          </a:lstStyle>
          <a:p>
            <a:r>
              <a:rPr lang="en-US" dirty="0"/>
              <a:t>Introduction to Title 24 and Standards Retail Food Store Refrigeration</a:t>
            </a:r>
          </a:p>
        </p:txBody>
      </p:sp>
      <p:pic>
        <p:nvPicPr>
          <p:cNvPr id="14" name="Picture 2"/>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9222" y="62544"/>
            <a:ext cx="1250760" cy="15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90318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a:xfrm>
            <a:off x="1600200" y="1571308"/>
            <a:ext cx="9601200" cy="3342640"/>
          </a:xfrm>
        </p:spPr>
        <p:txBody>
          <a:bodyPr anchor="b"/>
          <a:lstStyle>
            <a:lvl1pPr algn="ctr">
              <a:defRPr sz="6300"/>
            </a:lvl1pPr>
          </a:lstStyle>
          <a:p>
            <a:r>
              <a:rPr lang="en-US"/>
              <a:t>Click to edit Master title style</a:t>
            </a:r>
          </a:p>
        </p:txBody>
      </p:sp>
      <p:sp>
        <p:nvSpPr>
          <p:cNvPr id="3" name="Subtitle 2"/>
          <p:cNvSpPr>
            <a:spLocks noGrp="1"/>
          </p:cNvSpPr>
          <p:nvPr>
            <p:ph type="subTitle" idx="1"/>
            <p:custDataLst>
              <p:tags r:id="rId2"/>
            </p:custDataLst>
          </p:nvPr>
        </p:nvSpPr>
        <p:spPr>
          <a:xfrm>
            <a:off x="1600200" y="5042853"/>
            <a:ext cx="9601200" cy="2318067"/>
          </a:xfrm>
        </p:spPr>
        <p:txBody>
          <a:bodyPr/>
          <a:lstStyle>
            <a:lvl1pPr marL="0" indent="0" algn="ctr">
              <a:buNone/>
              <a:defRPr sz="2500"/>
            </a:lvl1pPr>
            <a:lvl2pPr marL="479716" indent="0" algn="ctr">
              <a:buNone/>
              <a:defRPr sz="2100"/>
            </a:lvl2pPr>
            <a:lvl3pPr marL="959428" indent="0" algn="ctr">
              <a:buNone/>
              <a:defRPr sz="2000"/>
            </a:lvl3pPr>
            <a:lvl4pPr marL="1439145" indent="0" algn="ctr">
              <a:buNone/>
              <a:defRPr sz="1700"/>
            </a:lvl4pPr>
            <a:lvl5pPr marL="1918855" indent="0" algn="ctr">
              <a:buNone/>
              <a:defRPr sz="1700"/>
            </a:lvl5pPr>
            <a:lvl6pPr marL="2398577" indent="0" algn="ctr">
              <a:buNone/>
              <a:defRPr sz="1700"/>
            </a:lvl6pPr>
            <a:lvl7pPr marL="2878285" indent="0" algn="ctr">
              <a:buNone/>
              <a:defRPr sz="1700"/>
            </a:lvl7pPr>
            <a:lvl8pPr marL="3358001" indent="0" algn="ctr">
              <a:buNone/>
              <a:defRPr sz="1700"/>
            </a:lvl8pPr>
            <a:lvl9pPr marL="3837716" indent="0" algn="ctr">
              <a:buNone/>
              <a:defRPr sz="1700"/>
            </a:lvl9pPr>
          </a:lstStyle>
          <a:p>
            <a:r>
              <a:rPr lang="en-US"/>
              <a:t>Click to edit Master subtitle style</a:t>
            </a:r>
          </a:p>
        </p:txBody>
      </p:sp>
      <p:sp>
        <p:nvSpPr>
          <p:cNvPr id="4" name="Date Placeholder 3"/>
          <p:cNvSpPr>
            <a:spLocks noGrp="1"/>
          </p:cNvSpPr>
          <p:nvPr>
            <p:ph type="dt" sz="half" idx="10"/>
            <p:custDataLst>
              <p:tags r:id="rId3"/>
            </p:custDataLst>
          </p:nvPr>
        </p:nvSpPr>
        <p:spPr/>
        <p:txBody>
          <a:bodyPr lIns="127924" tIns="63966" rIns="127924" bIns="63966"/>
          <a:lstStyle/>
          <a:p>
            <a:pPr defTabSz="913851" fontAlgn="base">
              <a:spcBef>
                <a:spcPct val="0"/>
              </a:spcBef>
              <a:spcAft>
                <a:spcPct val="0"/>
              </a:spcAft>
            </a:pPr>
            <a:fld id="{AEC50728-837B-49EE-9800-E7314FBE7C84}" type="datetimeFigureOut">
              <a:rPr lang="en-US" smtClean="0">
                <a:solidFill>
                  <a:prstClr val="black"/>
                </a:solidFill>
                <a:latin typeface="Arial" charset="0"/>
                <a:ea typeface="Arial Unicode MS" pitchFamily="34" charset="-128"/>
                <a:cs typeface="Arial" charset="0"/>
              </a:rPr>
              <a:pPr defTabSz="913851" fontAlgn="base">
                <a:spcBef>
                  <a:spcPct val="0"/>
                </a:spcBef>
                <a:spcAft>
                  <a:spcPct val="0"/>
                </a:spcAft>
              </a:pPr>
              <a:t>11/6/2018</a:t>
            </a:fld>
            <a:endParaRPr lang="en-US">
              <a:solidFill>
                <a:prstClr val="black"/>
              </a:solidFill>
              <a:latin typeface="Arial" charset="0"/>
              <a:ea typeface="Arial Unicode MS" pitchFamily="34" charset="-128"/>
              <a:cs typeface="Arial" charset="0"/>
            </a:endParaRPr>
          </a:p>
        </p:txBody>
      </p:sp>
      <p:sp>
        <p:nvSpPr>
          <p:cNvPr id="5" name="Footer Placeholder 4"/>
          <p:cNvSpPr>
            <a:spLocks noGrp="1"/>
          </p:cNvSpPr>
          <p:nvPr>
            <p:ph type="ftr" sz="quarter" idx="11"/>
            <p:custDataLst>
              <p:tags r:id="rId4"/>
            </p:custDataLst>
          </p:nvPr>
        </p:nvSpPr>
        <p:spPr/>
        <p:txBody>
          <a:bodyPr lIns="127924" tIns="63966" rIns="127924" bIns="63966"/>
          <a:lstStyle/>
          <a:p>
            <a:pPr defTabSz="913851" fontAlgn="base">
              <a:spcBef>
                <a:spcPct val="0"/>
              </a:spcBef>
              <a:spcAft>
                <a:spcPct val="0"/>
              </a:spcAft>
            </a:pPr>
            <a:endParaRPr lang="en-US">
              <a:solidFill>
                <a:prstClr val="black"/>
              </a:solidFill>
              <a:latin typeface="Arial" charset="0"/>
              <a:ea typeface="Arial Unicode MS" pitchFamily="34" charset="-128"/>
              <a:cs typeface="Arial" charset="0"/>
            </a:endParaRPr>
          </a:p>
        </p:txBody>
      </p:sp>
      <p:sp>
        <p:nvSpPr>
          <p:cNvPr id="6" name="Slide Number Placeholder 5"/>
          <p:cNvSpPr>
            <a:spLocks noGrp="1"/>
          </p:cNvSpPr>
          <p:nvPr>
            <p:ph type="sldNum" sz="quarter" idx="12"/>
            <p:custDataLst>
              <p:tags r:id="rId5"/>
            </p:custDataLst>
          </p:nvPr>
        </p:nvSpPr>
        <p:spPr>
          <a:xfrm>
            <a:off x="12379126" y="9228806"/>
            <a:ext cx="315792" cy="372396"/>
          </a:xfrm>
        </p:spPr>
        <p:txBody>
          <a:bodyPr/>
          <a:lstStyle/>
          <a:p>
            <a:fld id="{92C9DB65-4472-499C-BD8E-FC6FEF5B66D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833424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cSld name="2_Module Title">
    <p:bg>
      <p:bgPr>
        <a:solidFill>
          <a:srgbClr val="EFF9CF"/>
        </a:solidFill>
        <a:effectLst/>
      </p:bgPr>
    </p:bg>
    <p:spTree>
      <p:nvGrpSpPr>
        <p:cNvPr id="1" name=""/>
        <p:cNvGrpSpPr/>
        <p:nvPr/>
      </p:nvGrpSpPr>
      <p:grpSpPr>
        <a:xfrm>
          <a:off x="0" y="0"/>
          <a:ext cx="0" cy="0"/>
          <a:chOff x="0" y="0"/>
          <a:chExt cx="0" cy="0"/>
        </a:xfrm>
      </p:grpSpPr>
      <p:sp>
        <p:nvSpPr>
          <p:cNvPr id="4" name="Rectangle 3"/>
          <p:cNvSpPr/>
          <p:nvPr>
            <p:custDataLst>
              <p:tags r:id="rId1"/>
            </p:custDataLst>
          </p:nvPr>
        </p:nvSpPr>
        <p:spPr>
          <a:xfrm>
            <a:off x="0" y="2"/>
            <a:ext cx="12801600" cy="2175828"/>
          </a:xfrm>
          <a:prstGeom prst="rect">
            <a:avLst/>
          </a:prstGeom>
          <a:solidFill>
            <a:schemeClr val="accent1"/>
          </a:solidFill>
          <a:ln w="9525">
            <a:noFill/>
            <a:miter lim="800000"/>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defTabSz="913851" fontAlgn="base">
              <a:spcBef>
                <a:spcPct val="0"/>
              </a:spcBef>
              <a:spcAft>
                <a:spcPct val="0"/>
              </a:spcAft>
              <a:defRPr/>
            </a:pPr>
            <a:endParaRPr lang="en-US" b="1" dirty="0">
              <a:solidFill>
                <a:prstClr val="white"/>
              </a:solidFill>
            </a:endParaRP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130" y="288925"/>
            <a:ext cx="1431290" cy="1646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custDataLst>
              <p:tags r:id="rId2"/>
            </p:custDataLst>
          </p:nvPr>
        </p:nvSpPr>
        <p:spPr>
          <a:xfrm>
            <a:off x="0" y="9016683"/>
            <a:ext cx="12801600" cy="584517"/>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lIns="127924" tIns="63966" rIns="127924" bIns="63966" anchor="ctr"/>
          <a:lstStyle/>
          <a:p>
            <a:pPr algn="ctr" defTabSz="913851" fontAlgn="base">
              <a:spcBef>
                <a:spcPct val="0"/>
              </a:spcBef>
              <a:spcAft>
                <a:spcPct val="0"/>
              </a:spcAft>
              <a:defRPr/>
            </a:pPr>
            <a:endParaRPr lang="en-US" b="1" dirty="0">
              <a:solidFill>
                <a:prstClr val="white"/>
              </a:solidFill>
            </a:endParaRPr>
          </a:p>
        </p:txBody>
      </p:sp>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12013" y="8996680"/>
            <a:ext cx="4471670" cy="464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14712" y="7505383"/>
            <a:ext cx="1571308" cy="195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Placeholder 8"/>
          <p:cNvSpPr>
            <a:spLocks noGrp="1"/>
          </p:cNvSpPr>
          <p:nvPr>
            <p:ph type="body" sz="quarter" idx="16"/>
          </p:nvPr>
        </p:nvSpPr>
        <p:spPr>
          <a:xfrm>
            <a:off x="1753562" y="2835396"/>
            <a:ext cx="10476865" cy="6160515"/>
          </a:xfrm>
        </p:spPr>
        <p:txBody>
          <a:bodyPr>
            <a:normAutofit/>
          </a:bodyPr>
          <a:lstStyle>
            <a:lvl1pPr marL="326473" indent="-326473">
              <a:lnSpc>
                <a:spcPct val="100000"/>
              </a:lnSpc>
              <a:spcBef>
                <a:spcPts val="1260"/>
              </a:spcBef>
              <a:buClr>
                <a:schemeClr val="accent2">
                  <a:lumMod val="75000"/>
                </a:schemeClr>
              </a:buClr>
              <a:buSzPct val="80000"/>
              <a:buFont typeface="Wingdings" panose="05000000000000000000" pitchFamily="2" charset="2"/>
              <a:buChar char=""/>
              <a:defRPr lang="en-US" sz="2500" b="0" i="0" u="none" kern="1200" baseline="0" dirty="0" smtClean="0">
                <a:solidFill>
                  <a:schemeClr val="accent1">
                    <a:lumMod val="50000"/>
                  </a:schemeClr>
                </a:solidFill>
                <a:latin typeface="+mj-lt"/>
                <a:ea typeface="+mn-ea"/>
                <a:cs typeface="+mn-cs"/>
              </a:defRPr>
            </a:lvl1pPr>
            <a:lvl2pPr marL="326473" indent="-326473">
              <a:lnSpc>
                <a:spcPct val="100000"/>
              </a:lnSpc>
              <a:spcBef>
                <a:spcPts val="1680"/>
              </a:spcBef>
              <a:buClr>
                <a:srgbClr val="A642F0"/>
              </a:buClr>
              <a:buSzPct val="100000"/>
              <a:buFont typeface="Wingdings 3" panose="05040102010807070707" pitchFamily="18" charset="2"/>
              <a:buChar char=""/>
              <a:defRPr lang="en-US" sz="3400" b="1" kern="1200" baseline="0" dirty="0" smtClean="0">
                <a:solidFill>
                  <a:srgbClr val="A642F0"/>
                </a:solidFill>
                <a:latin typeface="+mn-lt"/>
                <a:ea typeface="+mn-ea"/>
                <a:cs typeface="+mn-cs"/>
              </a:defRPr>
            </a:lvl2pPr>
            <a:lvl3pPr marL="635174" indent="-322031">
              <a:lnSpc>
                <a:spcPct val="100000"/>
              </a:lnSpc>
              <a:spcBef>
                <a:spcPts val="1120"/>
              </a:spcBef>
              <a:buClr>
                <a:srgbClr val="A642F0"/>
              </a:buClr>
              <a:buSzPct val="75000"/>
              <a:buFont typeface="Wingdings" panose="05000000000000000000" pitchFamily="2" charset="2"/>
              <a:buChar char="n"/>
              <a:defRPr lang="en-US" sz="2800" kern="1200" baseline="0" dirty="0" smtClean="0">
                <a:solidFill>
                  <a:schemeClr val="accent1">
                    <a:lumMod val="50000"/>
                  </a:schemeClr>
                </a:solidFill>
                <a:latin typeface="+mn-lt"/>
                <a:ea typeface="+mn-ea"/>
                <a:cs typeface="+mn-cs"/>
              </a:defRPr>
            </a:lvl3pPr>
            <a:lvl4pPr marL="319809" indent="-315368">
              <a:lnSpc>
                <a:spcPct val="100000"/>
              </a:lnSpc>
              <a:spcBef>
                <a:spcPts val="2520"/>
              </a:spcBef>
              <a:buClr>
                <a:schemeClr val="accent2">
                  <a:lumMod val="75000"/>
                </a:schemeClr>
              </a:buClr>
              <a:buSzPct val="80000"/>
              <a:buFont typeface="Wingdings" panose="05000000000000000000" pitchFamily="2" charset="2"/>
              <a:buChar char=""/>
              <a:defRPr lang="en-US" sz="2500" b="0" i="0" u="none" kern="1200" baseline="0" dirty="0" smtClean="0">
                <a:solidFill>
                  <a:schemeClr val="accent1">
                    <a:lumMod val="50000"/>
                  </a:schemeClr>
                </a:solidFill>
                <a:latin typeface="+mj-lt"/>
                <a:ea typeface="+mn-ea"/>
                <a:cs typeface="+mn-cs"/>
              </a:defRPr>
            </a:lvl4pPr>
            <a:lvl5pPr marL="954986" marR="0" indent="-322031" algn="l" defTabSz="1279236" rtl="0" eaLnBrk="0" fontAlgn="base" latinLnBrk="0" hangingPunct="0">
              <a:lnSpc>
                <a:spcPct val="100000"/>
              </a:lnSpc>
              <a:spcBef>
                <a:spcPts val="280"/>
              </a:spcBef>
              <a:spcAft>
                <a:spcPct val="0"/>
              </a:spcAft>
              <a:buClr>
                <a:srgbClr val="7030A0"/>
              </a:buClr>
              <a:buSzPct val="70000"/>
              <a:buFont typeface="Wingdings" panose="05000000000000000000" pitchFamily="2" charset="2"/>
              <a:buChar char="o"/>
              <a:tabLst/>
              <a:defRPr sz="2200" baseline="0">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1751164" y="1"/>
            <a:ext cx="10479256" cy="2081495"/>
          </a:xfrm>
        </p:spPr>
        <p:txBody>
          <a:bodyPr/>
          <a:lstStyle>
            <a:lvl1pPr>
              <a:defRPr sz="5600" baseline="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567868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p:cSld name="Title LT Cross Program">
    <p:spTree>
      <p:nvGrpSpPr>
        <p:cNvPr id="1" name=""/>
        <p:cNvGrpSpPr/>
        <p:nvPr/>
      </p:nvGrpSpPr>
      <p:grpSpPr>
        <a:xfrm>
          <a:off x="0" y="0"/>
          <a:ext cx="0" cy="0"/>
          <a:chOff x="0" y="0"/>
          <a:chExt cx="0" cy="0"/>
        </a:xfrm>
      </p:grpSpPr>
      <p:grpSp>
        <p:nvGrpSpPr>
          <p:cNvPr id="24" name="Group 23"/>
          <p:cNvGrpSpPr/>
          <p:nvPr userDrawn="1"/>
        </p:nvGrpSpPr>
        <p:grpSpPr>
          <a:xfrm>
            <a:off x="-16945" y="0"/>
            <a:ext cx="3661853" cy="9601200"/>
            <a:chOff x="-2996397" y="0"/>
            <a:chExt cx="2615609" cy="6858000"/>
          </a:xfrm>
        </p:grpSpPr>
        <p:sp>
          <p:nvSpPr>
            <p:cNvPr id="26" name="Rectangle 25"/>
            <p:cNvSpPr/>
            <p:nvPr/>
          </p:nvSpPr>
          <p:spPr>
            <a:xfrm>
              <a:off x="-2996397" y="0"/>
              <a:ext cx="2615609" cy="6858000"/>
            </a:xfrm>
            <a:prstGeom prst="rect">
              <a:avLst/>
            </a:prstGeom>
            <a:solidFill>
              <a:srgbClr val="6C63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79544" fontAlgn="base">
                <a:spcBef>
                  <a:spcPct val="0"/>
                </a:spcBef>
                <a:spcAft>
                  <a:spcPct val="0"/>
                </a:spcAft>
              </a:pPr>
              <a:endParaRPr lang="en-US" sz="2800" b="1" dirty="0">
                <a:solidFill>
                  <a:prstClr val="white"/>
                </a:solidFill>
              </a:endParaRPr>
            </a:p>
          </p:txBody>
        </p:sp>
        <p:sp>
          <p:nvSpPr>
            <p:cNvPr id="29" name="Freeform 5"/>
            <p:cNvSpPr>
              <a:spLocks/>
            </p:cNvSpPr>
            <p:nvPr/>
          </p:nvSpPr>
          <p:spPr bwMode="auto">
            <a:xfrm>
              <a:off x="-2448821"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A09CF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1279544" fontAlgn="base">
                <a:spcBef>
                  <a:spcPct val="0"/>
                </a:spcBef>
                <a:spcAft>
                  <a:spcPct val="0"/>
                </a:spcAft>
              </a:pPr>
              <a:endParaRPr lang="en-US" sz="2000">
                <a:solidFill>
                  <a:prstClr val="black"/>
                </a:solidFill>
                <a:latin typeface="Arial" charset="0"/>
                <a:ea typeface="Arial Unicode MS" pitchFamily="34" charset="-128"/>
                <a:cs typeface="Arial" charset="0"/>
              </a:endParaRPr>
            </a:p>
          </p:txBody>
        </p:sp>
      </p:grpSp>
      <p:sp>
        <p:nvSpPr>
          <p:cNvPr id="2" name="Title 1"/>
          <p:cNvSpPr>
            <a:spLocks noGrp="1"/>
          </p:cNvSpPr>
          <p:nvPr>
            <p:ph type="ctrTitle" hasCustomPrompt="1"/>
          </p:nvPr>
        </p:nvSpPr>
        <p:spPr bwMode="gray">
          <a:xfrm>
            <a:off x="4696236" y="2247979"/>
            <a:ext cx="7105752" cy="1240956"/>
          </a:xfrm>
          <a:noFill/>
        </p:spPr>
        <p:txBody>
          <a:bodyPr wrap="square" lIns="0" tIns="0" rIns="0" bIns="0" rtlCol="0">
            <a:spAutoFit/>
          </a:bodyPr>
          <a:lstStyle>
            <a:lvl1pPr>
              <a:defRPr lang="en-US" sz="5000" b="1" spc="0" dirty="0">
                <a:solidFill>
                  <a:schemeClr val="tx1"/>
                </a:solidFill>
                <a:ea typeface="+mn-ea"/>
                <a:cs typeface="+mn-cs"/>
              </a:defRPr>
            </a:lvl1pPr>
          </a:lstStyle>
          <a:p>
            <a:pPr marL="0" lvl="0" defTabSz="1279544" latinLnBrk="0">
              <a:lnSpc>
                <a:spcPct val="80000"/>
              </a:lnSpc>
            </a:pPr>
            <a:r>
              <a:rPr lang="en-US" dirty="0" smtClean="0"/>
              <a:t>Title LT Cross Program Layout</a:t>
            </a:r>
            <a:endParaRPr lang="en-US" dirty="0"/>
          </a:p>
        </p:txBody>
      </p:sp>
      <p:sp>
        <p:nvSpPr>
          <p:cNvPr id="3" name="Subtitle 2"/>
          <p:cNvSpPr>
            <a:spLocks noGrp="1"/>
          </p:cNvSpPr>
          <p:nvPr>
            <p:ph type="subTitle" idx="1" hasCustomPrompt="1"/>
          </p:nvPr>
        </p:nvSpPr>
        <p:spPr bwMode="gray">
          <a:xfrm>
            <a:off x="4696145" y="3877836"/>
            <a:ext cx="7123112" cy="552972"/>
          </a:xfrm>
        </p:spPr>
        <p:txBody>
          <a:bodyPr>
            <a:normAutofit/>
          </a:bodyPr>
          <a:lstStyle>
            <a:lvl1pPr marL="0" indent="0" algn="l">
              <a:lnSpc>
                <a:spcPct val="85000"/>
              </a:lnSpc>
              <a:spcBef>
                <a:spcPts val="0"/>
              </a:spcBef>
              <a:buNone/>
              <a:defRPr lang="en-US" sz="3900" kern="1200" spc="0" baseline="0" dirty="0">
                <a:solidFill>
                  <a:schemeClr val="tx1"/>
                </a:solidFill>
                <a:latin typeface="+mj-lt"/>
                <a:ea typeface="+mn-ea"/>
                <a:cs typeface="Segoe UI Semilight" panose="020B0402040204020203" pitchFamily="34" charset="0"/>
              </a:defRPr>
            </a:lvl1pPr>
            <a:lvl2pPr marL="639772" indent="0" algn="ctr">
              <a:buNone/>
              <a:defRPr>
                <a:solidFill>
                  <a:schemeClr val="tx1">
                    <a:tint val="75000"/>
                  </a:schemeClr>
                </a:solidFill>
              </a:defRPr>
            </a:lvl2pPr>
            <a:lvl3pPr marL="1279544" indent="0" algn="ctr">
              <a:buNone/>
              <a:defRPr>
                <a:solidFill>
                  <a:schemeClr val="tx1">
                    <a:tint val="75000"/>
                  </a:schemeClr>
                </a:solidFill>
              </a:defRPr>
            </a:lvl3pPr>
            <a:lvl4pPr marL="1919316" indent="0" algn="ctr">
              <a:buNone/>
              <a:defRPr>
                <a:solidFill>
                  <a:schemeClr val="tx1">
                    <a:tint val="75000"/>
                  </a:schemeClr>
                </a:solidFill>
              </a:defRPr>
            </a:lvl4pPr>
            <a:lvl5pPr marL="2559089" indent="0" algn="ctr">
              <a:buNone/>
              <a:defRPr>
                <a:solidFill>
                  <a:schemeClr val="tx1">
                    <a:tint val="75000"/>
                  </a:schemeClr>
                </a:solidFill>
              </a:defRPr>
            </a:lvl5pPr>
            <a:lvl6pPr marL="3198861" indent="0" algn="ctr">
              <a:buNone/>
              <a:defRPr>
                <a:solidFill>
                  <a:schemeClr val="tx1">
                    <a:tint val="75000"/>
                  </a:schemeClr>
                </a:solidFill>
              </a:defRPr>
            </a:lvl6pPr>
            <a:lvl7pPr marL="3838638" indent="0" algn="ctr">
              <a:buNone/>
              <a:defRPr>
                <a:solidFill>
                  <a:schemeClr val="tx1">
                    <a:tint val="75000"/>
                  </a:schemeClr>
                </a:solidFill>
              </a:defRPr>
            </a:lvl7pPr>
            <a:lvl8pPr marL="4478410" indent="0" algn="ctr">
              <a:buNone/>
              <a:defRPr>
                <a:solidFill>
                  <a:schemeClr val="tx1">
                    <a:tint val="75000"/>
                  </a:schemeClr>
                </a:solidFill>
              </a:defRPr>
            </a:lvl8pPr>
            <a:lvl9pPr marL="5118182" indent="0" algn="ctr">
              <a:buNone/>
              <a:defRPr>
                <a:solidFill>
                  <a:schemeClr val="tx1">
                    <a:tint val="75000"/>
                  </a:schemeClr>
                </a:solidFill>
              </a:defRPr>
            </a:lvl9pPr>
          </a:lstStyle>
          <a:p>
            <a:r>
              <a:rPr lang="en-US" dirty="0" smtClean="0"/>
              <a:t>Subhead</a:t>
            </a:r>
            <a:endParaRPr lang="en-US" dirty="0"/>
          </a:p>
        </p:txBody>
      </p:sp>
      <p:sp>
        <p:nvSpPr>
          <p:cNvPr id="21" name="TextBox 20"/>
          <p:cNvSpPr txBox="1"/>
          <p:nvPr/>
        </p:nvSpPr>
        <p:spPr>
          <a:xfrm>
            <a:off x="4696150" y="9340860"/>
            <a:ext cx="7651925" cy="153888"/>
          </a:xfrm>
          <a:prstGeom prst="rect">
            <a:avLst/>
          </a:prstGeom>
          <a:noFill/>
        </p:spPr>
        <p:txBody>
          <a:bodyPr wrap="square" lIns="0" tIns="0" rIns="0" bIns="0" rtlCol="0">
            <a:spAutoFit/>
          </a:bodyPr>
          <a:lstStyle/>
          <a:p>
            <a:pPr defTabSz="1279544"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sp>
        <p:nvSpPr>
          <p:cNvPr id="23" name="Text Placeholder 7"/>
          <p:cNvSpPr>
            <a:spLocks noGrp="1"/>
          </p:cNvSpPr>
          <p:nvPr>
            <p:ph type="body" sz="quarter" idx="17" hasCustomPrompt="1"/>
          </p:nvPr>
        </p:nvSpPr>
        <p:spPr>
          <a:xfrm>
            <a:off x="4696236" y="5367001"/>
            <a:ext cx="7105752" cy="1163396"/>
          </a:xfrm>
        </p:spPr>
        <p:txBody>
          <a:bodyPr>
            <a:normAutofit/>
          </a:bodyPr>
          <a:lstStyle>
            <a:lvl1pPr marL="0" indent="0" algn="l">
              <a:lnSpc>
                <a:spcPct val="90000"/>
              </a:lnSpc>
              <a:spcBef>
                <a:spcPts val="0"/>
              </a:spcBef>
              <a:buNone/>
              <a:defRPr lang="en-US" sz="2800" kern="1200" dirty="0">
                <a:solidFill>
                  <a:schemeClr val="tx1"/>
                </a:solidFill>
                <a:latin typeface="+mj-lt"/>
                <a:ea typeface="+mn-ea"/>
                <a:cs typeface="+mn-cs"/>
              </a:defRPr>
            </a:lvl1pPr>
          </a:lstStyle>
          <a:p>
            <a:pPr lvl="0"/>
            <a:r>
              <a:rPr lang="en-US" dirty="0" smtClean="0"/>
              <a:t>Name</a:t>
            </a:r>
            <a:br>
              <a:rPr lang="en-US" dirty="0" smtClean="0"/>
            </a:br>
            <a:r>
              <a:rPr lang="en-US" dirty="0" smtClean="0"/>
              <a:t>Title</a:t>
            </a:r>
            <a:br>
              <a:rPr lang="en-US" dirty="0" smtClean="0"/>
            </a:br>
            <a:r>
              <a:rPr lang="en-US" dirty="0" smtClean="0"/>
              <a:t>Organization</a:t>
            </a:r>
            <a:endParaRPr lang="en-US" dirty="0"/>
          </a:p>
        </p:txBody>
      </p:sp>
      <p:pic>
        <p:nvPicPr>
          <p:cNvPr id="17" name="Picture 1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696145" y="8389452"/>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Text Placeholder 7"/>
          <p:cNvSpPr>
            <a:spLocks noGrp="1"/>
          </p:cNvSpPr>
          <p:nvPr>
            <p:ph type="body" sz="quarter" idx="22" hasCustomPrompt="1"/>
          </p:nvPr>
        </p:nvSpPr>
        <p:spPr>
          <a:xfrm>
            <a:off x="4696145" y="6788018"/>
            <a:ext cx="7123110" cy="430888"/>
          </a:xfrm>
        </p:spPr>
        <p:txBody>
          <a:bodyPr wrap="square">
            <a:spAutoFit/>
          </a:bodyPr>
          <a:lstStyle>
            <a:lvl1pPr marL="0" indent="0" algn="l">
              <a:spcBef>
                <a:spcPts val="0"/>
              </a:spcBef>
              <a:buNone/>
              <a:defRPr lang="en-US" sz="2800" kern="1200" dirty="0">
                <a:solidFill>
                  <a:schemeClr val="tx1"/>
                </a:solidFill>
                <a:latin typeface="+mj-lt"/>
                <a:ea typeface="+mn-ea"/>
                <a:cs typeface="+mn-cs"/>
              </a:defRPr>
            </a:lvl1pPr>
          </a:lstStyle>
          <a:p>
            <a:pPr lvl="0"/>
            <a:r>
              <a:rPr lang="en-US" dirty="0" smtClean="0"/>
              <a:t>Date</a:t>
            </a:r>
            <a:endParaRPr lang="en-US" dirty="0"/>
          </a:p>
        </p:txBody>
      </p:sp>
      <p:pic>
        <p:nvPicPr>
          <p:cNvPr id="54" name="Picture 1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3828" y="6736214"/>
            <a:ext cx="3217038" cy="1690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Date Placeholder 10"/>
          <p:cNvSpPr>
            <a:spLocks noGrp="1"/>
          </p:cNvSpPr>
          <p:nvPr>
            <p:ph type="dt" sz="half" idx="10"/>
          </p:nvPr>
        </p:nvSpPr>
        <p:spPr>
          <a:xfrm>
            <a:off x="9586127" y="9607270"/>
            <a:ext cx="1095171" cy="301622"/>
          </a:xfrm>
        </p:spPr>
        <p:txBody>
          <a:bodyPr/>
          <a:lstStyle/>
          <a:p>
            <a:fld id="{4020FA05-5BBD-4DEB-94A5-3F6C99EA3CAE}" type="datetime1">
              <a:rPr lang="en-US">
                <a:solidFill>
                  <a:prstClr val="white">
                    <a:lumMod val="50000"/>
                  </a:prstClr>
                </a:solidFill>
              </a:rPr>
              <a:pPr/>
              <a:t>11/6/2018</a:t>
            </a:fld>
            <a:endParaRPr dirty="0">
              <a:solidFill>
                <a:prstClr val="white">
                  <a:lumMod val="50000"/>
                </a:prstClr>
              </a:solidFill>
            </a:endParaRPr>
          </a:p>
        </p:txBody>
      </p:sp>
      <p:sp>
        <p:nvSpPr>
          <p:cNvPr id="27"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30"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39464225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p:cSld name="Title DK Cross Program">
    <p:spTree>
      <p:nvGrpSpPr>
        <p:cNvPr id="1" name=""/>
        <p:cNvGrpSpPr/>
        <p:nvPr/>
      </p:nvGrpSpPr>
      <p:grpSpPr>
        <a:xfrm>
          <a:off x="0" y="0"/>
          <a:ext cx="0" cy="0"/>
          <a:chOff x="0" y="0"/>
          <a:chExt cx="0" cy="0"/>
        </a:xfrm>
      </p:grpSpPr>
      <p:grpSp>
        <p:nvGrpSpPr>
          <p:cNvPr id="30" name="Group 29"/>
          <p:cNvGrpSpPr/>
          <p:nvPr/>
        </p:nvGrpSpPr>
        <p:grpSpPr>
          <a:xfrm>
            <a:off x="-16945" y="0"/>
            <a:ext cx="3661853" cy="9601200"/>
            <a:chOff x="-2615609" y="0"/>
            <a:chExt cx="2615609" cy="6858000"/>
          </a:xfrm>
        </p:grpSpPr>
        <p:sp>
          <p:nvSpPr>
            <p:cNvPr id="31" name="Rectangle 30"/>
            <p:cNvSpPr/>
            <p:nvPr/>
          </p:nvSpPr>
          <p:spPr>
            <a:xfrm>
              <a:off x="-2615609" y="0"/>
              <a:ext cx="2615609" cy="6858000"/>
            </a:xfrm>
            <a:prstGeom prst="rect">
              <a:avLst/>
            </a:prstGeom>
            <a:solidFill>
              <a:srgbClr val="7927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79544" fontAlgn="base">
                <a:spcBef>
                  <a:spcPct val="0"/>
                </a:spcBef>
                <a:spcAft>
                  <a:spcPct val="0"/>
                </a:spcAft>
              </a:pPr>
              <a:endParaRPr lang="en-US" sz="2800" b="1" dirty="0">
                <a:solidFill>
                  <a:prstClr val="white"/>
                </a:solidFill>
              </a:endParaRPr>
            </a:p>
          </p:txBody>
        </p:sp>
        <p:sp>
          <p:nvSpPr>
            <p:cNvPr id="32" name="Freeform 5"/>
            <p:cNvSpPr>
              <a:spLocks/>
            </p:cNvSpPr>
            <p:nvPr/>
          </p:nvSpPr>
          <p:spPr bwMode="auto">
            <a:xfrm>
              <a:off x="-2068033"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A879F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1279544" fontAlgn="base">
                <a:spcBef>
                  <a:spcPct val="0"/>
                </a:spcBef>
                <a:spcAft>
                  <a:spcPct val="0"/>
                </a:spcAft>
              </a:pPr>
              <a:endParaRPr lang="en-US" sz="2000">
                <a:solidFill>
                  <a:prstClr val="black"/>
                </a:solidFill>
                <a:latin typeface="Arial" charset="0"/>
                <a:ea typeface="Arial Unicode MS" pitchFamily="34" charset="-128"/>
                <a:cs typeface="Arial" charset="0"/>
              </a:endParaRPr>
            </a:p>
          </p:txBody>
        </p:sp>
      </p:grpSp>
      <p:sp>
        <p:nvSpPr>
          <p:cNvPr id="2" name="Title 1"/>
          <p:cNvSpPr>
            <a:spLocks noGrp="1"/>
          </p:cNvSpPr>
          <p:nvPr>
            <p:ph type="ctrTitle" hasCustomPrompt="1"/>
          </p:nvPr>
        </p:nvSpPr>
        <p:spPr bwMode="gray">
          <a:xfrm>
            <a:off x="4696236" y="2247979"/>
            <a:ext cx="7105752" cy="1240956"/>
          </a:xfrm>
          <a:noFill/>
        </p:spPr>
        <p:txBody>
          <a:bodyPr wrap="square" lIns="0" tIns="0" rIns="0" bIns="0" rtlCol="0">
            <a:spAutoFit/>
          </a:bodyPr>
          <a:lstStyle>
            <a:lvl1pPr>
              <a:defRPr lang="en-US" sz="5000" b="1" spc="0" dirty="0">
                <a:solidFill>
                  <a:schemeClr val="tx1"/>
                </a:solidFill>
                <a:ea typeface="+mn-ea"/>
                <a:cs typeface="+mn-cs"/>
              </a:defRPr>
            </a:lvl1pPr>
          </a:lstStyle>
          <a:p>
            <a:pPr marL="0" lvl="0" defTabSz="1279544" latinLnBrk="0">
              <a:lnSpc>
                <a:spcPct val="80000"/>
              </a:lnSpc>
            </a:pPr>
            <a:r>
              <a:rPr lang="en-US" dirty="0" smtClean="0"/>
              <a:t>Title DK Cross Program Layout</a:t>
            </a:r>
            <a:endParaRPr lang="en-US" dirty="0"/>
          </a:p>
        </p:txBody>
      </p:sp>
      <p:sp>
        <p:nvSpPr>
          <p:cNvPr id="3" name="Subtitle 2"/>
          <p:cNvSpPr>
            <a:spLocks noGrp="1"/>
          </p:cNvSpPr>
          <p:nvPr>
            <p:ph type="subTitle" idx="1" hasCustomPrompt="1"/>
          </p:nvPr>
        </p:nvSpPr>
        <p:spPr bwMode="gray">
          <a:xfrm>
            <a:off x="4696145" y="3877836"/>
            <a:ext cx="7123112"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772" indent="0" algn="ctr">
              <a:buNone/>
              <a:defRPr>
                <a:solidFill>
                  <a:schemeClr val="tx1">
                    <a:tint val="75000"/>
                  </a:schemeClr>
                </a:solidFill>
              </a:defRPr>
            </a:lvl2pPr>
            <a:lvl3pPr marL="1279544" indent="0" algn="ctr">
              <a:buNone/>
              <a:defRPr>
                <a:solidFill>
                  <a:schemeClr val="tx1">
                    <a:tint val="75000"/>
                  </a:schemeClr>
                </a:solidFill>
              </a:defRPr>
            </a:lvl3pPr>
            <a:lvl4pPr marL="1919316" indent="0" algn="ctr">
              <a:buNone/>
              <a:defRPr>
                <a:solidFill>
                  <a:schemeClr val="tx1">
                    <a:tint val="75000"/>
                  </a:schemeClr>
                </a:solidFill>
              </a:defRPr>
            </a:lvl4pPr>
            <a:lvl5pPr marL="2559089" indent="0" algn="ctr">
              <a:buNone/>
              <a:defRPr>
                <a:solidFill>
                  <a:schemeClr val="tx1">
                    <a:tint val="75000"/>
                  </a:schemeClr>
                </a:solidFill>
              </a:defRPr>
            </a:lvl5pPr>
            <a:lvl6pPr marL="3198861" indent="0" algn="ctr">
              <a:buNone/>
              <a:defRPr>
                <a:solidFill>
                  <a:schemeClr val="tx1">
                    <a:tint val="75000"/>
                  </a:schemeClr>
                </a:solidFill>
              </a:defRPr>
            </a:lvl6pPr>
            <a:lvl7pPr marL="3838638" indent="0" algn="ctr">
              <a:buNone/>
              <a:defRPr>
                <a:solidFill>
                  <a:schemeClr val="tx1">
                    <a:tint val="75000"/>
                  </a:schemeClr>
                </a:solidFill>
              </a:defRPr>
            </a:lvl7pPr>
            <a:lvl8pPr marL="4478410" indent="0" algn="ctr">
              <a:buNone/>
              <a:defRPr>
                <a:solidFill>
                  <a:schemeClr val="tx1">
                    <a:tint val="75000"/>
                  </a:schemeClr>
                </a:solidFill>
              </a:defRPr>
            </a:lvl8pPr>
            <a:lvl9pPr marL="5118182" indent="0" algn="ctr">
              <a:buNone/>
              <a:defRPr>
                <a:solidFill>
                  <a:schemeClr val="tx1">
                    <a:tint val="75000"/>
                  </a:schemeClr>
                </a:solidFill>
              </a:defRPr>
            </a:lvl9pPr>
          </a:lstStyle>
          <a:p>
            <a:r>
              <a:rPr lang="en-US" dirty="0" smtClean="0"/>
              <a:t>Subhead</a:t>
            </a:r>
            <a:endParaRPr lang="en-US" dirty="0"/>
          </a:p>
        </p:txBody>
      </p:sp>
      <p:sp>
        <p:nvSpPr>
          <p:cNvPr id="23" name="Text Placeholder 7"/>
          <p:cNvSpPr>
            <a:spLocks noGrp="1"/>
          </p:cNvSpPr>
          <p:nvPr>
            <p:ph type="body" sz="quarter" idx="17" hasCustomPrompt="1"/>
          </p:nvPr>
        </p:nvSpPr>
        <p:spPr>
          <a:xfrm>
            <a:off x="4696236" y="5367001"/>
            <a:ext cx="7105752" cy="1163396"/>
          </a:xfrm>
        </p:spPr>
        <p:txBody>
          <a:bodyPr>
            <a:normAutofit/>
          </a:bodyPr>
          <a:lstStyle>
            <a:lvl1pPr marL="0" indent="0" algn="l">
              <a:lnSpc>
                <a:spcPct val="90000"/>
              </a:lnSpc>
              <a:spcBef>
                <a:spcPts val="0"/>
              </a:spcBef>
              <a:buNone/>
              <a:defRPr lang="en-US" sz="2800" kern="1200" dirty="0">
                <a:solidFill>
                  <a:schemeClr val="tx1"/>
                </a:solidFill>
                <a:latin typeface="+mj-lt"/>
                <a:ea typeface="+mn-ea"/>
                <a:cs typeface="+mn-cs"/>
              </a:defRPr>
            </a:lvl1pPr>
          </a:lstStyle>
          <a:p>
            <a:pPr lvl="0"/>
            <a:r>
              <a:rPr lang="en-US" dirty="0" smtClean="0"/>
              <a:t>Name</a:t>
            </a:r>
          </a:p>
          <a:p>
            <a:pPr lvl="0"/>
            <a:r>
              <a:rPr lang="en-US" dirty="0" smtClean="0"/>
              <a:t>Title</a:t>
            </a:r>
          </a:p>
          <a:p>
            <a:pPr lvl="0"/>
            <a:r>
              <a:rPr lang="en-US" dirty="0" smtClean="0"/>
              <a:t>Organization</a:t>
            </a:r>
            <a:endParaRPr lang="en-US" dirty="0"/>
          </a:p>
        </p:txBody>
      </p:sp>
      <p:sp>
        <p:nvSpPr>
          <p:cNvPr id="28" name="Text Placeholder 7"/>
          <p:cNvSpPr>
            <a:spLocks noGrp="1"/>
          </p:cNvSpPr>
          <p:nvPr>
            <p:ph type="body" sz="quarter" idx="22" hasCustomPrompt="1"/>
          </p:nvPr>
        </p:nvSpPr>
        <p:spPr>
          <a:xfrm>
            <a:off x="4696145" y="6788018"/>
            <a:ext cx="7123110" cy="430888"/>
          </a:xfrm>
        </p:spPr>
        <p:txBody>
          <a:bodyPr wrap="square">
            <a:spAutoFit/>
          </a:bodyPr>
          <a:lstStyle>
            <a:lvl1pPr marL="0" indent="0" algn="l">
              <a:spcBef>
                <a:spcPts val="0"/>
              </a:spcBef>
              <a:buNone/>
              <a:defRPr lang="en-US" sz="2800" kern="1200" dirty="0">
                <a:solidFill>
                  <a:schemeClr val="tx1"/>
                </a:solidFill>
                <a:latin typeface="+mj-lt"/>
                <a:ea typeface="+mn-ea"/>
                <a:cs typeface="+mn-cs"/>
              </a:defRPr>
            </a:lvl1pPr>
          </a:lstStyle>
          <a:p>
            <a:pPr lvl="0"/>
            <a:r>
              <a:rPr lang="en-US" dirty="0" smtClean="0"/>
              <a:t>Date</a:t>
            </a:r>
            <a:endParaRPr lang="en-US" dirty="0"/>
          </a:p>
        </p:txBody>
      </p:sp>
      <p:pic>
        <p:nvPicPr>
          <p:cNvPr id="53" name="Picture 52" descr="ECAce-stacked rev.pdf"/>
          <p:cNvPicPr>
            <a:picLocks noChangeAspect="1"/>
          </p:cNvPicPr>
          <p:nvPr/>
        </p:nvPicPr>
        <p:blipFill rotWithShape="1">
          <a:blip r:embed="rId2"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4" name="Date Placeholder 10"/>
          <p:cNvSpPr>
            <a:spLocks noGrp="1"/>
          </p:cNvSpPr>
          <p:nvPr>
            <p:ph type="dt" sz="half" idx="10"/>
          </p:nvPr>
        </p:nvSpPr>
        <p:spPr>
          <a:xfrm>
            <a:off x="9586127" y="9607270"/>
            <a:ext cx="1095171" cy="301622"/>
          </a:xfrm>
        </p:spPr>
        <p:txBody>
          <a:bodyPr/>
          <a:lstStyle/>
          <a:p>
            <a:fld id="{3B03C622-7D47-4A83-836B-531D1C22DBCB}" type="datetime1">
              <a:rPr lang="en-US">
                <a:solidFill>
                  <a:prstClr val="white">
                    <a:lumMod val="50000"/>
                  </a:prstClr>
                </a:solidFill>
              </a:rPr>
              <a:p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0" y="9340860"/>
            <a:ext cx="7651925" cy="153888"/>
          </a:xfrm>
          <a:prstGeom prst="rect">
            <a:avLst/>
          </a:prstGeom>
          <a:noFill/>
        </p:spPr>
        <p:txBody>
          <a:bodyPr wrap="square" lIns="0" tIns="0" rIns="0" bIns="0" rtlCol="0">
            <a:spAutoFit/>
          </a:bodyPr>
          <a:lstStyle/>
          <a:p>
            <a:pPr defTabSz="1279544"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29" name="Picture 1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4696145" y="8389452"/>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97799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p:cSld name="Title LT Tools">
    <p:spTree>
      <p:nvGrpSpPr>
        <p:cNvPr id="1" name=""/>
        <p:cNvGrpSpPr/>
        <p:nvPr/>
      </p:nvGrpSpPr>
      <p:grpSpPr>
        <a:xfrm>
          <a:off x="0" y="0"/>
          <a:ext cx="0" cy="0"/>
          <a:chOff x="0" y="0"/>
          <a:chExt cx="0" cy="0"/>
        </a:xfrm>
      </p:grpSpPr>
      <p:grpSp>
        <p:nvGrpSpPr>
          <p:cNvPr id="33" name="Group 32"/>
          <p:cNvGrpSpPr/>
          <p:nvPr/>
        </p:nvGrpSpPr>
        <p:grpSpPr>
          <a:xfrm>
            <a:off x="-16945" y="0"/>
            <a:ext cx="3661853" cy="9601200"/>
            <a:chOff x="-2842161" y="0"/>
            <a:chExt cx="2615609" cy="6858000"/>
          </a:xfrm>
        </p:grpSpPr>
        <p:sp>
          <p:nvSpPr>
            <p:cNvPr id="34" name="Rectangle 33"/>
            <p:cNvSpPr/>
            <p:nvPr/>
          </p:nvSpPr>
          <p:spPr>
            <a:xfrm>
              <a:off x="-2842161" y="0"/>
              <a:ext cx="2615609" cy="6858000"/>
            </a:xfrm>
            <a:prstGeom prst="rect">
              <a:avLst/>
            </a:prstGeom>
            <a:solidFill>
              <a:srgbClr val="6EA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79544" fontAlgn="base">
                <a:spcBef>
                  <a:spcPct val="0"/>
                </a:spcBef>
                <a:spcAft>
                  <a:spcPct val="0"/>
                </a:spcAft>
              </a:pPr>
              <a:endParaRPr lang="en-US" sz="2800" b="1" dirty="0">
                <a:solidFill>
                  <a:prstClr val="white"/>
                </a:solidFill>
              </a:endParaRPr>
            </a:p>
          </p:txBody>
        </p:sp>
        <p:sp>
          <p:nvSpPr>
            <p:cNvPr id="35"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A2C2E7"/>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1279544" fontAlgn="base">
                <a:spcBef>
                  <a:spcPct val="0"/>
                </a:spcBef>
                <a:spcAft>
                  <a:spcPct val="0"/>
                </a:spcAft>
              </a:pPr>
              <a:endParaRPr lang="en-US" sz="2000">
                <a:solidFill>
                  <a:prstClr val="black"/>
                </a:solidFill>
                <a:latin typeface="Arial" charset="0"/>
                <a:ea typeface="Arial Unicode MS" pitchFamily="34" charset="-128"/>
                <a:cs typeface="Arial" charset="0"/>
              </a:endParaRPr>
            </a:p>
          </p:txBody>
        </p:sp>
      </p:grpSp>
      <p:sp>
        <p:nvSpPr>
          <p:cNvPr id="2" name="Title 1"/>
          <p:cNvSpPr>
            <a:spLocks noGrp="1"/>
          </p:cNvSpPr>
          <p:nvPr>
            <p:ph type="ctrTitle" hasCustomPrompt="1"/>
          </p:nvPr>
        </p:nvSpPr>
        <p:spPr bwMode="gray">
          <a:xfrm>
            <a:off x="4696236" y="2558216"/>
            <a:ext cx="7105752" cy="620477"/>
          </a:xfrm>
          <a:noFill/>
        </p:spPr>
        <p:txBody>
          <a:bodyPr wrap="square" lIns="0" tIns="0" rIns="0" bIns="0" rtlCol="0">
            <a:spAutoFit/>
          </a:bodyPr>
          <a:lstStyle>
            <a:lvl1pPr>
              <a:defRPr lang="en-US" sz="5000" b="1" spc="0" dirty="0">
                <a:solidFill>
                  <a:schemeClr val="tx1"/>
                </a:solidFill>
                <a:ea typeface="+mn-ea"/>
                <a:cs typeface="+mn-cs"/>
              </a:defRPr>
            </a:lvl1pPr>
          </a:lstStyle>
          <a:p>
            <a:pPr marL="0" lvl="0" defTabSz="1279544" latinLnBrk="0">
              <a:lnSpc>
                <a:spcPct val="80000"/>
              </a:lnSpc>
            </a:pPr>
            <a:r>
              <a:rPr lang="en-US" dirty="0" smtClean="0"/>
              <a:t>Title LT Tools Layout</a:t>
            </a:r>
            <a:endParaRPr lang="en-US" dirty="0"/>
          </a:p>
        </p:txBody>
      </p:sp>
      <p:sp>
        <p:nvSpPr>
          <p:cNvPr id="3" name="Subtitle 2"/>
          <p:cNvSpPr>
            <a:spLocks noGrp="1"/>
          </p:cNvSpPr>
          <p:nvPr>
            <p:ph type="subTitle" idx="1" hasCustomPrompt="1"/>
          </p:nvPr>
        </p:nvSpPr>
        <p:spPr bwMode="gray">
          <a:xfrm>
            <a:off x="4696145" y="3877836"/>
            <a:ext cx="7123112"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772" indent="0" algn="ctr">
              <a:buNone/>
              <a:defRPr>
                <a:solidFill>
                  <a:schemeClr val="tx1">
                    <a:tint val="75000"/>
                  </a:schemeClr>
                </a:solidFill>
              </a:defRPr>
            </a:lvl2pPr>
            <a:lvl3pPr marL="1279544" indent="0" algn="ctr">
              <a:buNone/>
              <a:defRPr>
                <a:solidFill>
                  <a:schemeClr val="tx1">
                    <a:tint val="75000"/>
                  </a:schemeClr>
                </a:solidFill>
              </a:defRPr>
            </a:lvl3pPr>
            <a:lvl4pPr marL="1919316" indent="0" algn="ctr">
              <a:buNone/>
              <a:defRPr>
                <a:solidFill>
                  <a:schemeClr val="tx1">
                    <a:tint val="75000"/>
                  </a:schemeClr>
                </a:solidFill>
              </a:defRPr>
            </a:lvl4pPr>
            <a:lvl5pPr marL="2559089" indent="0" algn="ctr">
              <a:buNone/>
              <a:defRPr>
                <a:solidFill>
                  <a:schemeClr val="tx1">
                    <a:tint val="75000"/>
                  </a:schemeClr>
                </a:solidFill>
              </a:defRPr>
            </a:lvl5pPr>
            <a:lvl6pPr marL="3198861" indent="0" algn="ctr">
              <a:buNone/>
              <a:defRPr>
                <a:solidFill>
                  <a:schemeClr val="tx1">
                    <a:tint val="75000"/>
                  </a:schemeClr>
                </a:solidFill>
              </a:defRPr>
            </a:lvl6pPr>
            <a:lvl7pPr marL="3838638" indent="0" algn="ctr">
              <a:buNone/>
              <a:defRPr>
                <a:solidFill>
                  <a:schemeClr val="tx1">
                    <a:tint val="75000"/>
                  </a:schemeClr>
                </a:solidFill>
              </a:defRPr>
            </a:lvl7pPr>
            <a:lvl8pPr marL="4478410" indent="0" algn="ctr">
              <a:buNone/>
              <a:defRPr>
                <a:solidFill>
                  <a:schemeClr val="tx1">
                    <a:tint val="75000"/>
                  </a:schemeClr>
                </a:solidFill>
              </a:defRPr>
            </a:lvl8pPr>
            <a:lvl9pPr marL="5118182" indent="0" algn="ctr">
              <a:buNone/>
              <a:defRPr>
                <a:solidFill>
                  <a:schemeClr val="tx1">
                    <a:tint val="75000"/>
                  </a:schemeClr>
                </a:solidFill>
              </a:defRPr>
            </a:lvl9pPr>
          </a:lstStyle>
          <a:p>
            <a:r>
              <a:rPr lang="en-US" dirty="0" smtClean="0"/>
              <a:t>Subhead</a:t>
            </a:r>
            <a:endParaRPr lang="en-US" dirty="0"/>
          </a:p>
        </p:txBody>
      </p:sp>
      <p:sp>
        <p:nvSpPr>
          <p:cNvPr id="23" name="Text Placeholder 7"/>
          <p:cNvSpPr>
            <a:spLocks noGrp="1"/>
          </p:cNvSpPr>
          <p:nvPr>
            <p:ph type="body" sz="quarter" idx="17" hasCustomPrompt="1"/>
          </p:nvPr>
        </p:nvSpPr>
        <p:spPr>
          <a:xfrm>
            <a:off x="4696236" y="5367001"/>
            <a:ext cx="7105752" cy="1163396"/>
          </a:xfrm>
        </p:spPr>
        <p:txBody>
          <a:bodyPr>
            <a:normAutofit/>
          </a:bodyPr>
          <a:lstStyle>
            <a:lvl1pPr marL="0" indent="0" algn="l">
              <a:lnSpc>
                <a:spcPct val="90000"/>
              </a:lnSpc>
              <a:spcBef>
                <a:spcPts val="0"/>
              </a:spcBef>
              <a:buNone/>
              <a:defRPr lang="en-US" sz="2800" kern="1200" dirty="0">
                <a:solidFill>
                  <a:schemeClr val="tx1"/>
                </a:solidFill>
                <a:latin typeface="+mj-lt"/>
                <a:ea typeface="+mn-ea"/>
                <a:cs typeface="+mn-cs"/>
              </a:defRPr>
            </a:lvl1pPr>
          </a:lstStyle>
          <a:p>
            <a:pPr lvl="0"/>
            <a:r>
              <a:rPr lang="en-US" dirty="0" smtClean="0"/>
              <a:t>Name</a:t>
            </a:r>
          </a:p>
          <a:p>
            <a:pPr lvl="0"/>
            <a:r>
              <a:rPr lang="en-US" dirty="0" smtClean="0"/>
              <a:t>Title</a:t>
            </a:r>
          </a:p>
          <a:p>
            <a:pPr lvl="0"/>
            <a:r>
              <a:rPr lang="en-US" dirty="0" smtClean="0"/>
              <a:t>Organization</a:t>
            </a:r>
            <a:endParaRPr lang="en-US" dirty="0"/>
          </a:p>
        </p:txBody>
      </p:sp>
      <p:sp>
        <p:nvSpPr>
          <p:cNvPr id="28" name="Text Placeholder 7"/>
          <p:cNvSpPr>
            <a:spLocks noGrp="1"/>
          </p:cNvSpPr>
          <p:nvPr>
            <p:ph type="body" sz="quarter" idx="22" hasCustomPrompt="1"/>
          </p:nvPr>
        </p:nvSpPr>
        <p:spPr>
          <a:xfrm>
            <a:off x="4696145" y="6788018"/>
            <a:ext cx="7123110" cy="430888"/>
          </a:xfrm>
        </p:spPr>
        <p:txBody>
          <a:bodyPr wrap="square">
            <a:spAutoFit/>
          </a:bodyPr>
          <a:lstStyle>
            <a:lvl1pPr marL="0" indent="0" algn="l">
              <a:spcBef>
                <a:spcPts val="0"/>
              </a:spcBef>
              <a:buNone/>
              <a:defRPr lang="en-US" sz="2800" kern="1200" dirty="0">
                <a:solidFill>
                  <a:schemeClr val="tx1"/>
                </a:solidFill>
                <a:latin typeface="+mj-lt"/>
                <a:ea typeface="+mn-ea"/>
                <a:cs typeface="+mn-cs"/>
              </a:defRPr>
            </a:lvl1pPr>
          </a:lstStyle>
          <a:p>
            <a:pPr lvl="0"/>
            <a:r>
              <a:rPr lang="en-US" dirty="0" smtClean="0"/>
              <a:t>Date</a:t>
            </a:r>
            <a:endParaRPr lang="en-US" dirty="0"/>
          </a:p>
        </p:txBody>
      </p:sp>
      <p:pic>
        <p:nvPicPr>
          <p:cNvPr id="54" name="Picture 1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63828" y="6736214"/>
            <a:ext cx="3217038" cy="1690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Date Placeholder 10"/>
          <p:cNvSpPr>
            <a:spLocks noGrp="1"/>
          </p:cNvSpPr>
          <p:nvPr>
            <p:ph type="dt" sz="half" idx="10"/>
          </p:nvPr>
        </p:nvSpPr>
        <p:spPr>
          <a:xfrm>
            <a:off x="9586127" y="9607270"/>
            <a:ext cx="1095171" cy="301622"/>
          </a:xfrm>
        </p:spPr>
        <p:txBody>
          <a:bodyPr/>
          <a:lstStyle/>
          <a:p>
            <a:fld id="{9B4BA078-2D0D-4B10-98DE-975224206C11}" type="datetime1">
              <a:rPr lang="en-US">
                <a:solidFill>
                  <a:prstClr val="white">
                    <a:lumMod val="50000"/>
                  </a:prstClr>
                </a:solidFill>
              </a:rPr>
              <a:p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0" y="9340860"/>
            <a:ext cx="7651925" cy="153888"/>
          </a:xfrm>
          <a:prstGeom prst="rect">
            <a:avLst/>
          </a:prstGeom>
          <a:noFill/>
        </p:spPr>
        <p:txBody>
          <a:bodyPr wrap="square" lIns="0" tIns="0" rIns="0" bIns="0" rtlCol="0">
            <a:spAutoFit/>
          </a:bodyPr>
          <a:lstStyle/>
          <a:p>
            <a:pPr defTabSz="1279544"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29" name="Picture 1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4696145" y="8389452"/>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17682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p:cSld name="Title DK Tools">
    <p:spTree>
      <p:nvGrpSpPr>
        <p:cNvPr id="1" name=""/>
        <p:cNvGrpSpPr/>
        <p:nvPr/>
      </p:nvGrpSpPr>
      <p:grpSpPr>
        <a:xfrm>
          <a:off x="0" y="0"/>
          <a:ext cx="0" cy="0"/>
          <a:chOff x="0" y="0"/>
          <a:chExt cx="0" cy="0"/>
        </a:xfrm>
      </p:grpSpPr>
      <p:grpSp>
        <p:nvGrpSpPr>
          <p:cNvPr id="36" name="Group 35"/>
          <p:cNvGrpSpPr/>
          <p:nvPr/>
        </p:nvGrpSpPr>
        <p:grpSpPr>
          <a:xfrm>
            <a:off x="-16945" y="0"/>
            <a:ext cx="3661853" cy="9601200"/>
            <a:chOff x="-2842161" y="0"/>
            <a:chExt cx="2615609" cy="6858000"/>
          </a:xfrm>
        </p:grpSpPr>
        <p:sp>
          <p:nvSpPr>
            <p:cNvPr id="37" name="Rectangle 36"/>
            <p:cNvSpPr/>
            <p:nvPr/>
          </p:nvSpPr>
          <p:spPr>
            <a:xfrm>
              <a:off x="-2842161" y="0"/>
              <a:ext cx="2615609" cy="6858000"/>
            </a:xfrm>
            <a:prstGeom prst="rect">
              <a:avLst/>
            </a:prstGeom>
            <a:solidFill>
              <a:srgbClr val="315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79544" fontAlgn="base">
                <a:spcBef>
                  <a:spcPct val="0"/>
                </a:spcBef>
                <a:spcAft>
                  <a:spcPct val="0"/>
                </a:spcAft>
              </a:pPr>
              <a:endParaRPr lang="en-US" sz="28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1279544" fontAlgn="base">
                <a:spcBef>
                  <a:spcPct val="0"/>
                </a:spcBef>
                <a:spcAft>
                  <a:spcPct val="0"/>
                </a:spcAft>
              </a:pPr>
              <a:endParaRPr lang="en-US" sz="2000">
                <a:solidFill>
                  <a:prstClr val="black"/>
                </a:solidFill>
                <a:latin typeface="Arial" charset="0"/>
                <a:ea typeface="Arial Unicode MS" pitchFamily="34" charset="-128"/>
                <a:cs typeface="Arial" charset="0"/>
              </a:endParaRPr>
            </a:p>
          </p:txBody>
        </p:sp>
      </p:grpSp>
      <p:sp>
        <p:nvSpPr>
          <p:cNvPr id="2" name="Title 1"/>
          <p:cNvSpPr>
            <a:spLocks noGrp="1"/>
          </p:cNvSpPr>
          <p:nvPr>
            <p:ph type="ctrTitle" hasCustomPrompt="1"/>
          </p:nvPr>
        </p:nvSpPr>
        <p:spPr bwMode="gray">
          <a:xfrm>
            <a:off x="4734022" y="2558216"/>
            <a:ext cx="7067966" cy="620477"/>
          </a:xfrm>
          <a:noFill/>
        </p:spPr>
        <p:txBody>
          <a:bodyPr wrap="square" lIns="0" tIns="0" rIns="0" bIns="0" rtlCol="0">
            <a:spAutoFit/>
          </a:bodyPr>
          <a:lstStyle>
            <a:lvl1pPr>
              <a:defRPr lang="en-US" sz="5000" b="1" spc="0" dirty="0">
                <a:solidFill>
                  <a:schemeClr val="tx1"/>
                </a:solidFill>
                <a:ea typeface="+mn-ea"/>
                <a:cs typeface="+mn-cs"/>
              </a:defRPr>
            </a:lvl1pPr>
          </a:lstStyle>
          <a:p>
            <a:pPr marL="0" lvl="0" defTabSz="1279544" latinLnBrk="0">
              <a:lnSpc>
                <a:spcPct val="80000"/>
              </a:lnSpc>
            </a:pPr>
            <a:r>
              <a:rPr lang="en-US" dirty="0" smtClean="0"/>
              <a:t>Title DK Tools Layout</a:t>
            </a:r>
            <a:endParaRPr lang="en-US" dirty="0"/>
          </a:p>
        </p:txBody>
      </p:sp>
      <p:sp>
        <p:nvSpPr>
          <p:cNvPr id="3" name="Subtitle 2"/>
          <p:cNvSpPr>
            <a:spLocks noGrp="1"/>
          </p:cNvSpPr>
          <p:nvPr>
            <p:ph type="subTitle" idx="1" hasCustomPrompt="1"/>
          </p:nvPr>
        </p:nvSpPr>
        <p:spPr bwMode="gray">
          <a:xfrm>
            <a:off x="4734028" y="3877836"/>
            <a:ext cx="7085233"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772" indent="0" algn="ctr">
              <a:buNone/>
              <a:defRPr>
                <a:solidFill>
                  <a:schemeClr val="tx1">
                    <a:tint val="75000"/>
                  </a:schemeClr>
                </a:solidFill>
              </a:defRPr>
            </a:lvl2pPr>
            <a:lvl3pPr marL="1279544" indent="0" algn="ctr">
              <a:buNone/>
              <a:defRPr>
                <a:solidFill>
                  <a:schemeClr val="tx1">
                    <a:tint val="75000"/>
                  </a:schemeClr>
                </a:solidFill>
              </a:defRPr>
            </a:lvl3pPr>
            <a:lvl4pPr marL="1919316" indent="0" algn="ctr">
              <a:buNone/>
              <a:defRPr>
                <a:solidFill>
                  <a:schemeClr val="tx1">
                    <a:tint val="75000"/>
                  </a:schemeClr>
                </a:solidFill>
              </a:defRPr>
            </a:lvl4pPr>
            <a:lvl5pPr marL="2559089" indent="0" algn="ctr">
              <a:buNone/>
              <a:defRPr>
                <a:solidFill>
                  <a:schemeClr val="tx1">
                    <a:tint val="75000"/>
                  </a:schemeClr>
                </a:solidFill>
              </a:defRPr>
            </a:lvl5pPr>
            <a:lvl6pPr marL="3198861" indent="0" algn="ctr">
              <a:buNone/>
              <a:defRPr>
                <a:solidFill>
                  <a:schemeClr val="tx1">
                    <a:tint val="75000"/>
                  </a:schemeClr>
                </a:solidFill>
              </a:defRPr>
            </a:lvl6pPr>
            <a:lvl7pPr marL="3838638" indent="0" algn="ctr">
              <a:buNone/>
              <a:defRPr>
                <a:solidFill>
                  <a:schemeClr val="tx1">
                    <a:tint val="75000"/>
                  </a:schemeClr>
                </a:solidFill>
              </a:defRPr>
            </a:lvl7pPr>
            <a:lvl8pPr marL="4478410" indent="0" algn="ctr">
              <a:buNone/>
              <a:defRPr>
                <a:solidFill>
                  <a:schemeClr val="tx1">
                    <a:tint val="75000"/>
                  </a:schemeClr>
                </a:solidFill>
              </a:defRPr>
            </a:lvl8pPr>
            <a:lvl9pPr marL="5118182" indent="0" algn="ctr">
              <a:buNone/>
              <a:defRPr>
                <a:solidFill>
                  <a:schemeClr val="tx1">
                    <a:tint val="75000"/>
                  </a:schemeClr>
                </a:solidFill>
              </a:defRPr>
            </a:lvl9pPr>
          </a:lstStyle>
          <a:p>
            <a:r>
              <a:rPr lang="en-US" dirty="0" smtClean="0"/>
              <a:t>Subhead</a:t>
            </a:r>
            <a:endParaRPr lang="en-US" dirty="0"/>
          </a:p>
        </p:txBody>
      </p:sp>
      <p:sp>
        <p:nvSpPr>
          <p:cNvPr id="23" name="Text Placeholder 7"/>
          <p:cNvSpPr>
            <a:spLocks noGrp="1"/>
          </p:cNvSpPr>
          <p:nvPr>
            <p:ph type="body" sz="quarter" idx="17" hasCustomPrompt="1"/>
          </p:nvPr>
        </p:nvSpPr>
        <p:spPr>
          <a:xfrm>
            <a:off x="4734022" y="5367001"/>
            <a:ext cx="7067966" cy="1163396"/>
          </a:xfrm>
        </p:spPr>
        <p:txBody>
          <a:bodyPr>
            <a:normAutofit/>
          </a:bodyPr>
          <a:lstStyle>
            <a:lvl1pPr marL="0" indent="0" algn="l">
              <a:lnSpc>
                <a:spcPct val="90000"/>
              </a:lnSpc>
              <a:spcBef>
                <a:spcPts val="0"/>
              </a:spcBef>
              <a:buNone/>
              <a:defRPr lang="en-US" sz="2800" kern="1200" dirty="0">
                <a:solidFill>
                  <a:schemeClr val="tx1"/>
                </a:solidFill>
                <a:latin typeface="+mj-lt"/>
                <a:ea typeface="+mn-ea"/>
                <a:cs typeface="+mn-cs"/>
              </a:defRPr>
            </a:lvl1pPr>
          </a:lstStyle>
          <a:p>
            <a:pPr lvl="0"/>
            <a:r>
              <a:rPr lang="en-US" dirty="0" smtClean="0"/>
              <a:t>Name</a:t>
            </a:r>
          </a:p>
          <a:p>
            <a:pPr lvl="0"/>
            <a:r>
              <a:rPr lang="en-US" dirty="0" smtClean="0"/>
              <a:t>Title</a:t>
            </a:r>
          </a:p>
          <a:p>
            <a:pPr lvl="0"/>
            <a:r>
              <a:rPr lang="en-US" dirty="0" smtClean="0"/>
              <a:t>Organization</a:t>
            </a:r>
            <a:endParaRPr lang="en-US" dirty="0"/>
          </a:p>
        </p:txBody>
      </p:sp>
      <p:sp>
        <p:nvSpPr>
          <p:cNvPr id="28" name="Text Placeholder 7"/>
          <p:cNvSpPr>
            <a:spLocks noGrp="1"/>
          </p:cNvSpPr>
          <p:nvPr>
            <p:ph type="body" sz="quarter" idx="22" hasCustomPrompt="1"/>
          </p:nvPr>
        </p:nvSpPr>
        <p:spPr>
          <a:xfrm>
            <a:off x="4734023" y="6788018"/>
            <a:ext cx="7085232" cy="430888"/>
          </a:xfrm>
        </p:spPr>
        <p:txBody>
          <a:bodyPr wrap="square">
            <a:spAutoFit/>
          </a:bodyPr>
          <a:lstStyle>
            <a:lvl1pPr marL="0" indent="0" algn="l">
              <a:spcBef>
                <a:spcPts val="0"/>
              </a:spcBef>
              <a:buNone/>
              <a:defRPr lang="en-US" sz="2800" kern="1200" dirty="0">
                <a:solidFill>
                  <a:schemeClr val="tx1"/>
                </a:solidFill>
                <a:latin typeface="+mj-lt"/>
                <a:ea typeface="+mn-ea"/>
                <a:cs typeface="+mn-cs"/>
              </a:defRPr>
            </a:lvl1pPr>
          </a:lstStyle>
          <a:p>
            <a:pPr lvl="0"/>
            <a:r>
              <a:rPr lang="en-US" dirty="0" smtClean="0"/>
              <a:t>Date</a:t>
            </a:r>
            <a:endParaRPr lang="en-US" dirty="0"/>
          </a:p>
        </p:txBody>
      </p:sp>
      <p:pic>
        <p:nvPicPr>
          <p:cNvPr id="53" name="Picture 52" descr="ECAce-stacked rev.pdf"/>
          <p:cNvPicPr>
            <a:picLocks noChangeAspect="1"/>
          </p:cNvPicPr>
          <p:nvPr/>
        </p:nvPicPr>
        <p:blipFill rotWithShape="1">
          <a:blip r:embed="rId2"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4" name="Date Placeholder 10"/>
          <p:cNvSpPr>
            <a:spLocks noGrp="1"/>
          </p:cNvSpPr>
          <p:nvPr>
            <p:ph type="dt" sz="half" idx="10"/>
          </p:nvPr>
        </p:nvSpPr>
        <p:spPr>
          <a:xfrm>
            <a:off x="9586127" y="9607270"/>
            <a:ext cx="1095171" cy="301622"/>
          </a:xfrm>
        </p:spPr>
        <p:txBody>
          <a:bodyPr/>
          <a:lstStyle/>
          <a:p>
            <a:fld id="{EE17B0FC-1741-4E50-A0FE-8757652D2128}" type="datetime1">
              <a:rPr lang="en-US">
                <a:solidFill>
                  <a:prstClr val="white">
                    <a:lumMod val="50000"/>
                  </a:prstClr>
                </a:solidFill>
              </a:rPr>
              <a:p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0" y="9340860"/>
            <a:ext cx="7651925" cy="153888"/>
          </a:xfrm>
          <a:prstGeom prst="rect">
            <a:avLst/>
          </a:prstGeom>
          <a:noFill/>
        </p:spPr>
        <p:txBody>
          <a:bodyPr wrap="square" lIns="0" tIns="0" rIns="0" bIns="0" rtlCol="0">
            <a:spAutoFit/>
          </a:bodyPr>
          <a:lstStyle/>
          <a:p>
            <a:pPr defTabSz="1279544"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29" name="Picture 1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4696145" y="8389452"/>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4438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p:cSld name="Title LT Resources">
    <p:spTree>
      <p:nvGrpSpPr>
        <p:cNvPr id="1" name=""/>
        <p:cNvGrpSpPr/>
        <p:nvPr/>
      </p:nvGrpSpPr>
      <p:grpSpPr>
        <a:xfrm>
          <a:off x="0" y="0"/>
          <a:ext cx="0" cy="0"/>
          <a:chOff x="0" y="0"/>
          <a:chExt cx="0" cy="0"/>
        </a:xfrm>
      </p:grpSpPr>
      <p:grpSp>
        <p:nvGrpSpPr>
          <p:cNvPr id="39" name="Group 38"/>
          <p:cNvGrpSpPr/>
          <p:nvPr/>
        </p:nvGrpSpPr>
        <p:grpSpPr>
          <a:xfrm>
            <a:off x="-16945" y="0"/>
            <a:ext cx="3661853" cy="9601200"/>
            <a:chOff x="-3117265" y="0"/>
            <a:chExt cx="2615609" cy="6858000"/>
          </a:xfrm>
        </p:grpSpPr>
        <p:sp>
          <p:nvSpPr>
            <p:cNvPr id="40" name="Rectangle 39"/>
            <p:cNvSpPr/>
            <p:nvPr/>
          </p:nvSpPr>
          <p:spPr>
            <a:xfrm>
              <a:off x="-3117265" y="0"/>
              <a:ext cx="2615609" cy="6858000"/>
            </a:xfrm>
            <a:prstGeom prst="rect">
              <a:avLst/>
            </a:prstGeom>
            <a:solidFill>
              <a:srgbClr val="FF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79544" fontAlgn="base">
                <a:spcBef>
                  <a:spcPct val="0"/>
                </a:spcBef>
                <a:spcAft>
                  <a:spcPct val="0"/>
                </a:spcAft>
              </a:pPr>
              <a:endParaRPr lang="en-US" sz="2800" b="1" dirty="0">
                <a:solidFill>
                  <a:prstClr val="white"/>
                </a:solidFill>
              </a:endParaRPr>
            </a:p>
          </p:txBody>
        </p:sp>
        <p:sp>
          <p:nvSpPr>
            <p:cNvPr id="41" name="Freeform 5"/>
            <p:cNvSpPr>
              <a:spLocks/>
            </p:cNvSpPr>
            <p:nvPr/>
          </p:nvSpPr>
          <p:spPr bwMode="auto">
            <a:xfrm>
              <a:off x="-2569689"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F88281"/>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1279544" fontAlgn="base">
                <a:spcBef>
                  <a:spcPct val="0"/>
                </a:spcBef>
                <a:spcAft>
                  <a:spcPct val="0"/>
                </a:spcAft>
              </a:pPr>
              <a:endParaRPr lang="en-US" sz="2000">
                <a:solidFill>
                  <a:prstClr val="black"/>
                </a:solidFill>
                <a:latin typeface="Arial" charset="0"/>
                <a:ea typeface="Arial Unicode MS" pitchFamily="34" charset="-128"/>
                <a:cs typeface="Arial" charset="0"/>
              </a:endParaRPr>
            </a:p>
          </p:txBody>
        </p:sp>
      </p:grpSp>
      <p:sp>
        <p:nvSpPr>
          <p:cNvPr id="2" name="Title 1"/>
          <p:cNvSpPr>
            <a:spLocks noGrp="1"/>
          </p:cNvSpPr>
          <p:nvPr>
            <p:ph type="ctrTitle" hasCustomPrompt="1"/>
          </p:nvPr>
        </p:nvSpPr>
        <p:spPr bwMode="gray">
          <a:xfrm>
            <a:off x="4734022" y="2558216"/>
            <a:ext cx="7067966" cy="620477"/>
          </a:xfrm>
          <a:noFill/>
        </p:spPr>
        <p:txBody>
          <a:bodyPr wrap="square" lIns="0" tIns="0" rIns="0" bIns="0" rtlCol="0">
            <a:spAutoFit/>
          </a:bodyPr>
          <a:lstStyle>
            <a:lvl1pPr>
              <a:defRPr lang="en-US" sz="5000" b="1" spc="0" dirty="0">
                <a:solidFill>
                  <a:schemeClr val="tx1"/>
                </a:solidFill>
                <a:ea typeface="+mn-ea"/>
                <a:cs typeface="+mn-cs"/>
              </a:defRPr>
            </a:lvl1pPr>
          </a:lstStyle>
          <a:p>
            <a:pPr marL="0" lvl="0" defTabSz="1279544" latinLnBrk="0">
              <a:lnSpc>
                <a:spcPct val="80000"/>
              </a:lnSpc>
            </a:pPr>
            <a:r>
              <a:rPr lang="en-US" dirty="0" smtClean="0"/>
              <a:t>Title LT Resources Layout</a:t>
            </a:r>
            <a:endParaRPr lang="en-US" dirty="0"/>
          </a:p>
        </p:txBody>
      </p:sp>
      <p:sp>
        <p:nvSpPr>
          <p:cNvPr id="3" name="Subtitle 2"/>
          <p:cNvSpPr>
            <a:spLocks noGrp="1"/>
          </p:cNvSpPr>
          <p:nvPr>
            <p:ph type="subTitle" idx="1" hasCustomPrompt="1"/>
          </p:nvPr>
        </p:nvSpPr>
        <p:spPr bwMode="gray">
          <a:xfrm>
            <a:off x="4734028" y="3877836"/>
            <a:ext cx="7085233"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772" indent="0" algn="ctr">
              <a:buNone/>
              <a:defRPr>
                <a:solidFill>
                  <a:schemeClr val="tx1">
                    <a:tint val="75000"/>
                  </a:schemeClr>
                </a:solidFill>
              </a:defRPr>
            </a:lvl2pPr>
            <a:lvl3pPr marL="1279544" indent="0" algn="ctr">
              <a:buNone/>
              <a:defRPr>
                <a:solidFill>
                  <a:schemeClr val="tx1">
                    <a:tint val="75000"/>
                  </a:schemeClr>
                </a:solidFill>
              </a:defRPr>
            </a:lvl3pPr>
            <a:lvl4pPr marL="1919316" indent="0" algn="ctr">
              <a:buNone/>
              <a:defRPr>
                <a:solidFill>
                  <a:schemeClr val="tx1">
                    <a:tint val="75000"/>
                  </a:schemeClr>
                </a:solidFill>
              </a:defRPr>
            </a:lvl4pPr>
            <a:lvl5pPr marL="2559089" indent="0" algn="ctr">
              <a:buNone/>
              <a:defRPr>
                <a:solidFill>
                  <a:schemeClr val="tx1">
                    <a:tint val="75000"/>
                  </a:schemeClr>
                </a:solidFill>
              </a:defRPr>
            </a:lvl5pPr>
            <a:lvl6pPr marL="3198861" indent="0" algn="ctr">
              <a:buNone/>
              <a:defRPr>
                <a:solidFill>
                  <a:schemeClr val="tx1">
                    <a:tint val="75000"/>
                  </a:schemeClr>
                </a:solidFill>
              </a:defRPr>
            </a:lvl6pPr>
            <a:lvl7pPr marL="3838638" indent="0" algn="ctr">
              <a:buNone/>
              <a:defRPr>
                <a:solidFill>
                  <a:schemeClr val="tx1">
                    <a:tint val="75000"/>
                  </a:schemeClr>
                </a:solidFill>
              </a:defRPr>
            </a:lvl7pPr>
            <a:lvl8pPr marL="4478410" indent="0" algn="ctr">
              <a:buNone/>
              <a:defRPr>
                <a:solidFill>
                  <a:schemeClr val="tx1">
                    <a:tint val="75000"/>
                  </a:schemeClr>
                </a:solidFill>
              </a:defRPr>
            </a:lvl8pPr>
            <a:lvl9pPr marL="5118182" indent="0" algn="ctr">
              <a:buNone/>
              <a:defRPr>
                <a:solidFill>
                  <a:schemeClr val="tx1">
                    <a:tint val="75000"/>
                  </a:schemeClr>
                </a:solidFill>
              </a:defRPr>
            </a:lvl9pPr>
          </a:lstStyle>
          <a:p>
            <a:r>
              <a:rPr lang="en-US" dirty="0" smtClean="0"/>
              <a:t>Subhead</a:t>
            </a:r>
            <a:endParaRPr lang="en-US" dirty="0"/>
          </a:p>
        </p:txBody>
      </p:sp>
      <p:sp>
        <p:nvSpPr>
          <p:cNvPr id="23" name="Text Placeholder 7"/>
          <p:cNvSpPr>
            <a:spLocks noGrp="1"/>
          </p:cNvSpPr>
          <p:nvPr>
            <p:ph type="body" sz="quarter" idx="17" hasCustomPrompt="1"/>
          </p:nvPr>
        </p:nvSpPr>
        <p:spPr>
          <a:xfrm>
            <a:off x="4734022" y="5367001"/>
            <a:ext cx="7067966" cy="1163396"/>
          </a:xfrm>
        </p:spPr>
        <p:txBody>
          <a:bodyPr>
            <a:normAutofit/>
          </a:bodyPr>
          <a:lstStyle>
            <a:lvl1pPr marL="0" indent="0" algn="l">
              <a:lnSpc>
                <a:spcPct val="90000"/>
              </a:lnSpc>
              <a:spcBef>
                <a:spcPts val="0"/>
              </a:spcBef>
              <a:buNone/>
              <a:defRPr lang="en-US" sz="2800" kern="1200" dirty="0">
                <a:solidFill>
                  <a:schemeClr val="tx1"/>
                </a:solidFill>
                <a:latin typeface="+mj-lt"/>
                <a:ea typeface="+mn-ea"/>
                <a:cs typeface="+mn-cs"/>
              </a:defRPr>
            </a:lvl1pPr>
          </a:lstStyle>
          <a:p>
            <a:pPr lvl="0"/>
            <a:r>
              <a:rPr lang="en-US" dirty="0" smtClean="0"/>
              <a:t>Name</a:t>
            </a:r>
          </a:p>
          <a:p>
            <a:pPr lvl="0"/>
            <a:r>
              <a:rPr lang="en-US" dirty="0" smtClean="0"/>
              <a:t>Title</a:t>
            </a:r>
          </a:p>
          <a:p>
            <a:pPr lvl="0"/>
            <a:r>
              <a:rPr lang="en-US" dirty="0" smtClean="0"/>
              <a:t>Organization</a:t>
            </a:r>
            <a:endParaRPr lang="en-US" dirty="0"/>
          </a:p>
        </p:txBody>
      </p:sp>
      <p:sp>
        <p:nvSpPr>
          <p:cNvPr id="28" name="Text Placeholder 7"/>
          <p:cNvSpPr>
            <a:spLocks noGrp="1"/>
          </p:cNvSpPr>
          <p:nvPr>
            <p:ph type="body" sz="quarter" idx="22" hasCustomPrompt="1"/>
          </p:nvPr>
        </p:nvSpPr>
        <p:spPr>
          <a:xfrm>
            <a:off x="4734023" y="6788018"/>
            <a:ext cx="7085232" cy="430888"/>
          </a:xfrm>
        </p:spPr>
        <p:txBody>
          <a:bodyPr wrap="square">
            <a:spAutoFit/>
          </a:bodyPr>
          <a:lstStyle>
            <a:lvl1pPr marL="0" indent="0" algn="l">
              <a:spcBef>
                <a:spcPts val="0"/>
              </a:spcBef>
              <a:buNone/>
              <a:defRPr lang="en-US" sz="2800" kern="1200" dirty="0">
                <a:solidFill>
                  <a:schemeClr val="tx1"/>
                </a:solidFill>
                <a:latin typeface="+mj-lt"/>
                <a:ea typeface="+mn-ea"/>
                <a:cs typeface="+mn-cs"/>
              </a:defRPr>
            </a:lvl1pPr>
          </a:lstStyle>
          <a:p>
            <a:pPr lvl="0"/>
            <a:r>
              <a:rPr lang="en-US" dirty="0" smtClean="0"/>
              <a:t>Date</a:t>
            </a:r>
            <a:endParaRPr lang="en-US" dirty="0"/>
          </a:p>
        </p:txBody>
      </p:sp>
      <p:pic>
        <p:nvPicPr>
          <p:cNvPr id="54" name="Picture 15"/>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63828" y="6736214"/>
            <a:ext cx="3217038" cy="1690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Date Placeholder 10"/>
          <p:cNvSpPr>
            <a:spLocks noGrp="1"/>
          </p:cNvSpPr>
          <p:nvPr>
            <p:ph type="dt" sz="half" idx="10"/>
          </p:nvPr>
        </p:nvSpPr>
        <p:spPr>
          <a:xfrm>
            <a:off x="9586127" y="9607270"/>
            <a:ext cx="1095171" cy="301622"/>
          </a:xfrm>
        </p:spPr>
        <p:txBody>
          <a:bodyPr/>
          <a:lstStyle/>
          <a:p>
            <a:fld id="{430138A6-DD1E-485D-98D3-D3402CC81853}" type="datetime1">
              <a:rPr lang="en-US">
                <a:solidFill>
                  <a:prstClr val="white">
                    <a:lumMod val="50000"/>
                  </a:prstClr>
                </a:solidFill>
              </a:rPr>
              <a:p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0" y="9340860"/>
            <a:ext cx="7651925" cy="153888"/>
          </a:xfrm>
          <a:prstGeom prst="rect">
            <a:avLst/>
          </a:prstGeom>
          <a:noFill/>
        </p:spPr>
        <p:txBody>
          <a:bodyPr wrap="square" lIns="0" tIns="0" rIns="0" bIns="0" rtlCol="0">
            <a:spAutoFit/>
          </a:bodyPr>
          <a:lstStyle/>
          <a:p>
            <a:pPr defTabSz="1279544"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29" name="Picture 1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4696145" y="8389452"/>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97706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p:cSld name="Title DK Resources">
    <p:spTree>
      <p:nvGrpSpPr>
        <p:cNvPr id="1" name=""/>
        <p:cNvGrpSpPr/>
        <p:nvPr/>
      </p:nvGrpSpPr>
      <p:grpSpPr>
        <a:xfrm>
          <a:off x="0" y="0"/>
          <a:ext cx="0" cy="0"/>
          <a:chOff x="0" y="0"/>
          <a:chExt cx="0" cy="0"/>
        </a:xfrm>
      </p:grpSpPr>
      <p:grpSp>
        <p:nvGrpSpPr>
          <p:cNvPr id="42" name="Group 41"/>
          <p:cNvGrpSpPr/>
          <p:nvPr/>
        </p:nvGrpSpPr>
        <p:grpSpPr>
          <a:xfrm>
            <a:off x="-16945" y="0"/>
            <a:ext cx="3661853" cy="9601200"/>
            <a:chOff x="-3092283" y="0"/>
            <a:chExt cx="2615609" cy="6858000"/>
          </a:xfrm>
        </p:grpSpPr>
        <p:sp>
          <p:nvSpPr>
            <p:cNvPr id="43" name="Rectangle 42"/>
            <p:cNvSpPr/>
            <p:nvPr/>
          </p:nvSpPr>
          <p:spPr>
            <a:xfrm>
              <a:off x="-3092283" y="0"/>
              <a:ext cx="2615609" cy="6858000"/>
            </a:xfrm>
            <a:prstGeom prst="rect">
              <a:avLst/>
            </a:prstGeom>
            <a:solidFill>
              <a:srgbClr val="B3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79544" fontAlgn="base">
                <a:spcBef>
                  <a:spcPct val="0"/>
                </a:spcBef>
                <a:spcAft>
                  <a:spcPct val="0"/>
                </a:spcAft>
              </a:pPr>
              <a:endParaRPr lang="en-US" sz="2800" b="1" dirty="0">
                <a:solidFill>
                  <a:prstClr val="white"/>
                </a:solidFill>
              </a:endParaRPr>
            </a:p>
          </p:txBody>
        </p:sp>
        <p:sp>
          <p:nvSpPr>
            <p:cNvPr id="44" name="Freeform 5"/>
            <p:cNvSpPr>
              <a:spLocks/>
            </p:cNvSpPr>
            <p:nvPr/>
          </p:nvSpPr>
          <p:spPr bwMode="auto">
            <a:xfrm>
              <a:off x="-2544707"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CD5A59"/>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1279544" fontAlgn="base">
                <a:spcBef>
                  <a:spcPct val="0"/>
                </a:spcBef>
                <a:spcAft>
                  <a:spcPct val="0"/>
                </a:spcAft>
              </a:pPr>
              <a:endParaRPr lang="en-US" sz="2000">
                <a:solidFill>
                  <a:prstClr val="black"/>
                </a:solidFill>
                <a:latin typeface="Arial" charset="0"/>
                <a:ea typeface="Arial Unicode MS" pitchFamily="34" charset="-128"/>
                <a:cs typeface="Arial" charset="0"/>
              </a:endParaRPr>
            </a:p>
          </p:txBody>
        </p:sp>
      </p:grpSp>
      <p:sp>
        <p:nvSpPr>
          <p:cNvPr id="2" name="Title 1"/>
          <p:cNvSpPr>
            <a:spLocks noGrp="1"/>
          </p:cNvSpPr>
          <p:nvPr>
            <p:ph type="ctrTitle" hasCustomPrompt="1"/>
          </p:nvPr>
        </p:nvSpPr>
        <p:spPr bwMode="gray">
          <a:xfrm>
            <a:off x="4734022" y="2558216"/>
            <a:ext cx="7067966" cy="620477"/>
          </a:xfrm>
          <a:noFill/>
        </p:spPr>
        <p:txBody>
          <a:bodyPr wrap="square" lIns="0" tIns="0" rIns="0" bIns="0" rtlCol="0">
            <a:spAutoFit/>
          </a:bodyPr>
          <a:lstStyle>
            <a:lvl1pPr>
              <a:defRPr lang="en-US" sz="5000" b="1" spc="0" dirty="0">
                <a:solidFill>
                  <a:schemeClr val="tx1"/>
                </a:solidFill>
                <a:ea typeface="+mn-ea"/>
                <a:cs typeface="+mn-cs"/>
              </a:defRPr>
            </a:lvl1pPr>
          </a:lstStyle>
          <a:p>
            <a:pPr marL="0" lvl="0" defTabSz="1279544" latinLnBrk="0">
              <a:lnSpc>
                <a:spcPct val="80000"/>
              </a:lnSpc>
            </a:pPr>
            <a:r>
              <a:rPr lang="en-US" dirty="0" smtClean="0"/>
              <a:t>Title DK Resources Layout</a:t>
            </a:r>
            <a:endParaRPr lang="en-US" dirty="0"/>
          </a:p>
        </p:txBody>
      </p:sp>
      <p:sp>
        <p:nvSpPr>
          <p:cNvPr id="3" name="Subtitle 2"/>
          <p:cNvSpPr>
            <a:spLocks noGrp="1"/>
          </p:cNvSpPr>
          <p:nvPr>
            <p:ph type="subTitle" idx="1" hasCustomPrompt="1"/>
          </p:nvPr>
        </p:nvSpPr>
        <p:spPr bwMode="gray">
          <a:xfrm>
            <a:off x="4734028" y="3877836"/>
            <a:ext cx="7085233"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772" indent="0" algn="ctr">
              <a:buNone/>
              <a:defRPr>
                <a:solidFill>
                  <a:schemeClr val="tx1">
                    <a:tint val="75000"/>
                  </a:schemeClr>
                </a:solidFill>
              </a:defRPr>
            </a:lvl2pPr>
            <a:lvl3pPr marL="1279544" indent="0" algn="ctr">
              <a:buNone/>
              <a:defRPr>
                <a:solidFill>
                  <a:schemeClr val="tx1">
                    <a:tint val="75000"/>
                  </a:schemeClr>
                </a:solidFill>
              </a:defRPr>
            </a:lvl3pPr>
            <a:lvl4pPr marL="1919316" indent="0" algn="ctr">
              <a:buNone/>
              <a:defRPr>
                <a:solidFill>
                  <a:schemeClr val="tx1">
                    <a:tint val="75000"/>
                  </a:schemeClr>
                </a:solidFill>
              </a:defRPr>
            </a:lvl4pPr>
            <a:lvl5pPr marL="2559089" indent="0" algn="ctr">
              <a:buNone/>
              <a:defRPr>
                <a:solidFill>
                  <a:schemeClr val="tx1">
                    <a:tint val="75000"/>
                  </a:schemeClr>
                </a:solidFill>
              </a:defRPr>
            </a:lvl5pPr>
            <a:lvl6pPr marL="3198861" indent="0" algn="ctr">
              <a:buNone/>
              <a:defRPr>
                <a:solidFill>
                  <a:schemeClr val="tx1">
                    <a:tint val="75000"/>
                  </a:schemeClr>
                </a:solidFill>
              </a:defRPr>
            </a:lvl6pPr>
            <a:lvl7pPr marL="3838638" indent="0" algn="ctr">
              <a:buNone/>
              <a:defRPr>
                <a:solidFill>
                  <a:schemeClr val="tx1">
                    <a:tint val="75000"/>
                  </a:schemeClr>
                </a:solidFill>
              </a:defRPr>
            </a:lvl7pPr>
            <a:lvl8pPr marL="4478410" indent="0" algn="ctr">
              <a:buNone/>
              <a:defRPr>
                <a:solidFill>
                  <a:schemeClr val="tx1">
                    <a:tint val="75000"/>
                  </a:schemeClr>
                </a:solidFill>
              </a:defRPr>
            </a:lvl8pPr>
            <a:lvl9pPr marL="5118182" indent="0" algn="ctr">
              <a:buNone/>
              <a:defRPr>
                <a:solidFill>
                  <a:schemeClr val="tx1">
                    <a:tint val="75000"/>
                  </a:schemeClr>
                </a:solidFill>
              </a:defRPr>
            </a:lvl9pPr>
          </a:lstStyle>
          <a:p>
            <a:r>
              <a:rPr lang="en-US" dirty="0" smtClean="0"/>
              <a:t>Subhead</a:t>
            </a:r>
            <a:endParaRPr lang="en-US" dirty="0"/>
          </a:p>
        </p:txBody>
      </p:sp>
      <p:sp>
        <p:nvSpPr>
          <p:cNvPr id="23" name="Text Placeholder 7"/>
          <p:cNvSpPr>
            <a:spLocks noGrp="1"/>
          </p:cNvSpPr>
          <p:nvPr>
            <p:ph type="body" sz="quarter" idx="17" hasCustomPrompt="1"/>
          </p:nvPr>
        </p:nvSpPr>
        <p:spPr>
          <a:xfrm>
            <a:off x="4734022" y="5367001"/>
            <a:ext cx="7067966" cy="1163396"/>
          </a:xfrm>
        </p:spPr>
        <p:txBody>
          <a:bodyPr>
            <a:normAutofit/>
          </a:bodyPr>
          <a:lstStyle>
            <a:lvl1pPr marL="0" indent="0" algn="l">
              <a:lnSpc>
                <a:spcPct val="90000"/>
              </a:lnSpc>
              <a:spcBef>
                <a:spcPts val="0"/>
              </a:spcBef>
              <a:buNone/>
              <a:defRPr lang="en-US" sz="2800" kern="1200" dirty="0">
                <a:solidFill>
                  <a:schemeClr val="tx1"/>
                </a:solidFill>
                <a:latin typeface="+mj-lt"/>
                <a:ea typeface="+mn-ea"/>
                <a:cs typeface="+mn-cs"/>
              </a:defRPr>
            </a:lvl1pPr>
          </a:lstStyle>
          <a:p>
            <a:pPr lvl="0"/>
            <a:r>
              <a:rPr lang="en-US" dirty="0" smtClean="0"/>
              <a:t>Name</a:t>
            </a:r>
          </a:p>
          <a:p>
            <a:pPr lvl="0"/>
            <a:r>
              <a:rPr lang="en-US" dirty="0" smtClean="0"/>
              <a:t>Title</a:t>
            </a:r>
          </a:p>
          <a:p>
            <a:pPr lvl="0"/>
            <a:r>
              <a:rPr lang="en-US" dirty="0" smtClean="0"/>
              <a:t>Organization</a:t>
            </a:r>
            <a:endParaRPr lang="en-US" dirty="0"/>
          </a:p>
        </p:txBody>
      </p:sp>
      <p:sp>
        <p:nvSpPr>
          <p:cNvPr id="28" name="Text Placeholder 7"/>
          <p:cNvSpPr>
            <a:spLocks noGrp="1"/>
          </p:cNvSpPr>
          <p:nvPr>
            <p:ph type="body" sz="quarter" idx="22" hasCustomPrompt="1"/>
          </p:nvPr>
        </p:nvSpPr>
        <p:spPr>
          <a:xfrm>
            <a:off x="4734023" y="6788018"/>
            <a:ext cx="7085232" cy="430888"/>
          </a:xfrm>
        </p:spPr>
        <p:txBody>
          <a:bodyPr wrap="square">
            <a:spAutoFit/>
          </a:bodyPr>
          <a:lstStyle>
            <a:lvl1pPr marL="0" indent="0" algn="l">
              <a:spcBef>
                <a:spcPts val="0"/>
              </a:spcBef>
              <a:buNone/>
              <a:defRPr lang="en-US" sz="2800" kern="1200" dirty="0">
                <a:solidFill>
                  <a:schemeClr val="tx1"/>
                </a:solidFill>
                <a:latin typeface="+mj-lt"/>
                <a:ea typeface="+mn-ea"/>
                <a:cs typeface="+mn-cs"/>
              </a:defRPr>
            </a:lvl1pPr>
          </a:lstStyle>
          <a:p>
            <a:pPr lvl="0"/>
            <a:r>
              <a:rPr lang="en-US" dirty="0" smtClean="0"/>
              <a:t>Date</a:t>
            </a:r>
            <a:endParaRPr lang="en-US" dirty="0"/>
          </a:p>
        </p:txBody>
      </p:sp>
      <p:pic>
        <p:nvPicPr>
          <p:cNvPr id="53" name="Picture 52" descr="ECAce-stacked rev.pdf"/>
          <p:cNvPicPr>
            <a:picLocks noChangeAspect="1"/>
          </p:cNvPicPr>
          <p:nvPr/>
        </p:nvPicPr>
        <p:blipFill rotWithShape="1">
          <a:blip r:embed="rId2"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4" name="Date Placeholder 10"/>
          <p:cNvSpPr>
            <a:spLocks noGrp="1"/>
          </p:cNvSpPr>
          <p:nvPr>
            <p:ph type="dt" sz="half" idx="10"/>
          </p:nvPr>
        </p:nvSpPr>
        <p:spPr>
          <a:xfrm>
            <a:off x="9586127" y="9607270"/>
            <a:ext cx="1095171" cy="301622"/>
          </a:xfrm>
        </p:spPr>
        <p:txBody>
          <a:bodyPr/>
          <a:lstStyle/>
          <a:p>
            <a:fld id="{D260A757-8613-47F6-BB0B-FC9ECFCD055A}" type="datetime1">
              <a:rPr lang="en-US">
                <a:solidFill>
                  <a:prstClr val="white">
                    <a:lumMod val="50000"/>
                  </a:prstClr>
                </a:solidFill>
              </a:rPr>
              <a:p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0" y="9340860"/>
            <a:ext cx="7651925" cy="153888"/>
          </a:xfrm>
          <a:prstGeom prst="rect">
            <a:avLst/>
          </a:prstGeom>
          <a:noFill/>
        </p:spPr>
        <p:txBody>
          <a:bodyPr wrap="square" lIns="0" tIns="0" rIns="0" bIns="0" rtlCol="0">
            <a:spAutoFit/>
          </a:bodyPr>
          <a:lstStyle/>
          <a:p>
            <a:pPr defTabSz="1279544"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29" name="Picture 1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4696145" y="8389452"/>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43495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p:cSld name="Title LT Outreach">
    <p:spTree>
      <p:nvGrpSpPr>
        <p:cNvPr id="1" name=""/>
        <p:cNvGrpSpPr/>
        <p:nvPr/>
      </p:nvGrpSpPr>
      <p:grpSpPr>
        <a:xfrm>
          <a:off x="0" y="0"/>
          <a:ext cx="0" cy="0"/>
          <a:chOff x="0" y="0"/>
          <a:chExt cx="0" cy="0"/>
        </a:xfrm>
      </p:grpSpPr>
      <p:grpSp>
        <p:nvGrpSpPr>
          <p:cNvPr id="48" name="Group 47"/>
          <p:cNvGrpSpPr/>
          <p:nvPr/>
        </p:nvGrpSpPr>
        <p:grpSpPr>
          <a:xfrm>
            <a:off x="-16945" y="0"/>
            <a:ext cx="3661853" cy="9601200"/>
            <a:chOff x="-3117265" y="0"/>
            <a:chExt cx="2615609" cy="6858000"/>
          </a:xfrm>
        </p:grpSpPr>
        <p:sp>
          <p:nvSpPr>
            <p:cNvPr id="49" name="Rectangle 48"/>
            <p:cNvSpPr/>
            <p:nvPr/>
          </p:nvSpPr>
          <p:spPr>
            <a:xfrm>
              <a:off x="-3117265" y="0"/>
              <a:ext cx="2615609" cy="6858000"/>
            </a:xfrm>
            <a:prstGeom prst="rect">
              <a:avLst/>
            </a:prstGeom>
            <a:solidFill>
              <a:srgbClr val="FAB6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79544" fontAlgn="base">
                <a:spcBef>
                  <a:spcPct val="0"/>
                </a:spcBef>
                <a:spcAft>
                  <a:spcPct val="0"/>
                </a:spcAft>
              </a:pPr>
              <a:endParaRPr lang="en-US" sz="2800" b="1" dirty="0">
                <a:solidFill>
                  <a:prstClr val="white"/>
                </a:solidFill>
              </a:endParaRPr>
            </a:p>
          </p:txBody>
        </p:sp>
        <p:sp>
          <p:nvSpPr>
            <p:cNvPr id="50" name="Freeform 5"/>
            <p:cNvSpPr>
              <a:spLocks/>
            </p:cNvSpPr>
            <p:nvPr/>
          </p:nvSpPr>
          <p:spPr bwMode="auto">
            <a:xfrm>
              <a:off x="-2569689"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FBD094"/>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1279544" fontAlgn="base">
                <a:spcBef>
                  <a:spcPct val="0"/>
                </a:spcBef>
                <a:spcAft>
                  <a:spcPct val="0"/>
                </a:spcAft>
              </a:pPr>
              <a:endParaRPr lang="en-US" sz="2000">
                <a:solidFill>
                  <a:prstClr val="black"/>
                </a:solidFill>
                <a:latin typeface="Arial" charset="0"/>
                <a:ea typeface="Arial Unicode MS" pitchFamily="34" charset="-128"/>
                <a:cs typeface="Arial" charset="0"/>
              </a:endParaRPr>
            </a:p>
          </p:txBody>
        </p:sp>
      </p:grpSp>
      <p:sp>
        <p:nvSpPr>
          <p:cNvPr id="2" name="Title 1"/>
          <p:cNvSpPr>
            <a:spLocks noGrp="1"/>
          </p:cNvSpPr>
          <p:nvPr>
            <p:ph type="ctrTitle" hasCustomPrompt="1"/>
          </p:nvPr>
        </p:nvSpPr>
        <p:spPr bwMode="gray">
          <a:xfrm>
            <a:off x="4734022" y="2558216"/>
            <a:ext cx="7067966" cy="620477"/>
          </a:xfrm>
          <a:noFill/>
        </p:spPr>
        <p:txBody>
          <a:bodyPr wrap="square" lIns="0" tIns="0" rIns="0" bIns="0" rtlCol="0">
            <a:spAutoFit/>
          </a:bodyPr>
          <a:lstStyle>
            <a:lvl1pPr>
              <a:defRPr lang="en-US" sz="5000" b="1" dirty="0">
                <a:solidFill>
                  <a:schemeClr val="tx1"/>
                </a:solidFill>
                <a:ea typeface="+mn-ea"/>
                <a:cs typeface="+mn-cs"/>
              </a:defRPr>
            </a:lvl1pPr>
          </a:lstStyle>
          <a:p>
            <a:pPr marL="0" lvl="0" defTabSz="1279544" latinLnBrk="0">
              <a:lnSpc>
                <a:spcPct val="80000"/>
              </a:lnSpc>
            </a:pPr>
            <a:r>
              <a:rPr lang="en-US" dirty="0" smtClean="0"/>
              <a:t>Title LT Outreach Layout</a:t>
            </a:r>
            <a:endParaRPr lang="en-US" dirty="0"/>
          </a:p>
        </p:txBody>
      </p:sp>
      <p:sp>
        <p:nvSpPr>
          <p:cNvPr id="3" name="Subtitle 2"/>
          <p:cNvSpPr>
            <a:spLocks noGrp="1"/>
          </p:cNvSpPr>
          <p:nvPr>
            <p:ph type="subTitle" idx="1" hasCustomPrompt="1"/>
          </p:nvPr>
        </p:nvSpPr>
        <p:spPr bwMode="gray">
          <a:xfrm>
            <a:off x="4734028" y="3877836"/>
            <a:ext cx="7085233"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772" indent="0" algn="ctr">
              <a:buNone/>
              <a:defRPr>
                <a:solidFill>
                  <a:schemeClr val="tx1">
                    <a:tint val="75000"/>
                  </a:schemeClr>
                </a:solidFill>
              </a:defRPr>
            </a:lvl2pPr>
            <a:lvl3pPr marL="1279544" indent="0" algn="ctr">
              <a:buNone/>
              <a:defRPr>
                <a:solidFill>
                  <a:schemeClr val="tx1">
                    <a:tint val="75000"/>
                  </a:schemeClr>
                </a:solidFill>
              </a:defRPr>
            </a:lvl3pPr>
            <a:lvl4pPr marL="1919316" indent="0" algn="ctr">
              <a:buNone/>
              <a:defRPr>
                <a:solidFill>
                  <a:schemeClr val="tx1">
                    <a:tint val="75000"/>
                  </a:schemeClr>
                </a:solidFill>
              </a:defRPr>
            </a:lvl4pPr>
            <a:lvl5pPr marL="2559089" indent="0" algn="ctr">
              <a:buNone/>
              <a:defRPr>
                <a:solidFill>
                  <a:schemeClr val="tx1">
                    <a:tint val="75000"/>
                  </a:schemeClr>
                </a:solidFill>
              </a:defRPr>
            </a:lvl5pPr>
            <a:lvl6pPr marL="3198861" indent="0" algn="ctr">
              <a:buNone/>
              <a:defRPr>
                <a:solidFill>
                  <a:schemeClr val="tx1">
                    <a:tint val="75000"/>
                  </a:schemeClr>
                </a:solidFill>
              </a:defRPr>
            </a:lvl6pPr>
            <a:lvl7pPr marL="3838638" indent="0" algn="ctr">
              <a:buNone/>
              <a:defRPr>
                <a:solidFill>
                  <a:schemeClr val="tx1">
                    <a:tint val="75000"/>
                  </a:schemeClr>
                </a:solidFill>
              </a:defRPr>
            </a:lvl7pPr>
            <a:lvl8pPr marL="4478410" indent="0" algn="ctr">
              <a:buNone/>
              <a:defRPr>
                <a:solidFill>
                  <a:schemeClr val="tx1">
                    <a:tint val="75000"/>
                  </a:schemeClr>
                </a:solidFill>
              </a:defRPr>
            </a:lvl8pPr>
            <a:lvl9pPr marL="5118182" indent="0" algn="ctr">
              <a:buNone/>
              <a:defRPr>
                <a:solidFill>
                  <a:schemeClr val="tx1">
                    <a:tint val="75000"/>
                  </a:schemeClr>
                </a:solidFill>
              </a:defRPr>
            </a:lvl9pPr>
          </a:lstStyle>
          <a:p>
            <a:r>
              <a:rPr lang="en-US" dirty="0" smtClean="0"/>
              <a:t>Subhead</a:t>
            </a:r>
            <a:endParaRPr lang="en-US" dirty="0"/>
          </a:p>
        </p:txBody>
      </p:sp>
      <p:sp>
        <p:nvSpPr>
          <p:cNvPr id="23" name="Text Placeholder 7"/>
          <p:cNvSpPr>
            <a:spLocks noGrp="1"/>
          </p:cNvSpPr>
          <p:nvPr>
            <p:ph type="body" sz="quarter" idx="17" hasCustomPrompt="1"/>
          </p:nvPr>
        </p:nvSpPr>
        <p:spPr>
          <a:xfrm>
            <a:off x="4734022" y="5367001"/>
            <a:ext cx="7067966" cy="1163396"/>
          </a:xfrm>
        </p:spPr>
        <p:txBody>
          <a:bodyPr>
            <a:normAutofit/>
          </a:bodyPr>
          <a:lstStyle>
            <a:lvl1pPr marL="0" indent="0" algn="l">
              <a:lnSpc>
                <a:spcPct val="90000"/>
              </a:lnSpc>
              <a:spcBef>
                <a:spcPts val="0"/>
              </a:spcBef>
              <a:buNone/>
              <a:defRPr lang="en-US" sz="2800" kern="1200" dirty="0">
                <a:solidFill>
                  <a:schemeClr val="tx1"/>
                </a:solidFill>
                <a:latin typeface="+mj-lt"/>
                <a:ea typeface="+mn-ea"/>
                <a:cs typeface="+mn-cs"/>
              </a:defRPr>
            </a:lvl1pPr>
          </a:lstStyle>
          <a:p>
            <a:pPr lvl="0"/>
            <a:r>
              <a:rPr lang="en-US" dirty="0" smtClean="0"/>
              <a:t>Name</a:t>
            </a:r>
          </a:p>
          <a:p>
            <a:pPr lvl="0"/>
            <a:r>
              <a:rPr lang="en-US" dirty="0" smtClean="0"/>
              <a:t>Title</a:t>
            </a:r>
          </a:p>
          <a:p>
            <a:pPr lvl="0"/>
            <a:r>
              <a:rPr lang="en-US" dirty="0" smtClean="0"/>
              <a:t>Organization</a:t>
            </a:r>
            <a:endParaRPr lang="en-US" dirty="0"/>
          </a:p>
        </p:txBody>
      </p:sp>
      <p:sp>
        <p:nvSpPr>
          <p:cNvPr id="28" name="Text Placeholder 7"/>
          <p:cNvSpPr>
            <a:spLocks noGrp="1"/>
          </p:cNvSpPr>
          <p:nvPr>
            <p:ph type="body" sz="quarter" idx="22" hasCustomPrompt="1"/>
          </p:nvPr>
        </p:nvSpPr>
        <p:spPr>
          <a:xfrm>
            <a:off x="4734023" y="6788018"/>
            <a:ext cx="7085232" cy="430888"/>
          </a:xfrm>
        </p:spPr>
        <p:txBody>
          <a:bodyPr wrap="square">
            <a:spAutoFit/>
          </a:bodyPr>
          <a:lstStyle>
            <a:lvl1pPr marL="0" indent="0" algn="l">
              <a:spcBef>
                <a:spcPts val="0"/>
              </a:spcBef>
              <a:buNone/>
              <a:defRPr lang="en-US" sz="2800" kern="1200" dirty="0">
                <a:solidFill>
                  <a:schemeClr val="tx1"/>
                </a:solidFill>
                <a:latin typeface="+mj-lt"/>
                <a:ea typeface="+mn-ea"/>
                <a:cs typeface="+mn-cs"/>
              </a:defRPr>
            </a:lvl1pPr>
          </a:lstStyle>
          <a:p>
            <a:pPr lvl="0"/>
            <a:r>
              <a:rPr lang="en-US" dirty="0" smtClean="0"/>
              <a:t>Date</a:t>
            </a:r>
            <a:endParaRPr lang="en-US" dirty="0"/>
          </a:p>
        </p:txBody>
      </p:sp>
      <p:pic>
        <p:nvPicPr>
          <p:cNvPr id="54" name="Picture 1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63828" y="6736214"/>
            <a:ext cx="3217038" cy="1690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Date Placeholder 10"/>
          <p:cNvSpPr>
            <a:spLocks noGrp="1"/>
          </p:cNvSpPr>
          <p:nvPr>
            <p:ph type="dt" sz="half" idx="10"/>
          </p:nvPr>
        </p:nvSpPr>
        <p:spPr>
          <a:xfrm>
            <a:off x="9586127" y="9607270"/>
            <a:ext cx="1095171" cy="301622"/>
          </a:xfrm>
        </p:spPr>
        <p:txBody>
          <a:bodyPr/>
          <a:lstStyle/>
          <a:p>
            <a:fld id="{CF1768AA-5894-4D9C-B20C-3ECFABAF4C52}" type="datetime1">
              <a:rPr lang="en-US">
                <a:solidFill>
                  <a:prstClr val="white">
                    <a:lumMod val="50000"/>
                  </a:prstClr>
                </a:solidFill>
              </a:rPr>
              <a:p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0" y="9340860"/>
            <a:ext cx="7651925" cy="153888"/>
          </a:xfrm>
          <a:prstGeom prst="rect">
            <a:avLst/>
          </a:prstGeom>
          <a:noFill/>
        </p:spPr>
        <p:txBody>
          <a:bodyPr wrap="square" lIns="0" tIns="0" rIns="0" bIns="0" rtlCol="0">
            <a:spAutoFit/>
          </a:bodyPr>
          <a:lstStyle/>
          <a:p>
            <a:pPr defTabSz="1279544"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29" name="Picture 1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4696145" y="8389452"/>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66954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p:cSld name="Title DK Outreach">
    <p:spTree>
      <p:nvGrpSpPr>
        <p:cNvPr id="1" name=""/>
        <p:cNvGrpSpPr/>
        <p:nvPr/>
      </p:nvGrpSpPr>
      <p:grpSpPr>
        <a:xfrm>
          <a:off x="0" y="0"/>
          <a:ext cx="0" cy="0"/>
          <a:chOff x="0" y="0"/>
          <a:chExt cx="0" cy="0"/>
        </a:xfrm>
      </p:grpSpPr>
      <p:grpSp>
        <p:nvGrpSpPr>
          <p:cNvPr id="45" name="Group 44"/>
          <p:cNvGrpSpPr/>
          <p:nvPr/>
        </p:nvGrpSpPr>
        <p:grpSpPr>
          <a:xfrm>
            <a:off x="-16945" y="0"/>
            <a:ext cx="3661853" cy="9601200"/>
            <a:chOff x="-2996398" y="0"/>
            <a:chExt cx="2615609" cy="6858000"/>
          </a:xfrm>
        </p:grpSpPr>
        <p:sp>
          <p:nvSpPr>
            <p:cNvPr id="46" name="Rectangle 45"/>
            <p:cNvSpPr/>
            <p:nvPr/>
          </p:nvSpPr>
          <p:spPr>
            <a:xfrm>
              <a:off x="-2996398" y="0"/>
              <a:ext cx="2615609" cy="6858000"/>
            </a:xfrm>
            <a:prstGeom prst="rect">
              <a:avLst/>
            </a:prstGeom>
            <a:solidFill>
              <a:srgbClr val="DF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79544" fontAlgn="base">
                <a:spcBef>
                  <a:spcPct val="0"/>
                </a:spcBef>
                <a:spcAft>
                  <a:spcPct val="0"/>
                </a:spcAft>
              </a:pPr>
              <a:endParaRPr lang="en-US" sz="2800" b="1" dirty="0">
                <a:solidFill>
                  <a:prstClr val="white"/>
                </a:solidFill>
              </a:endParaRPr>
            </a:p>
          </p:txBody>
        </p:sp>
        <p:sp>
          <p:nvSpPr>
            <p:cNvPr id="47" name="Freeform 5"/>
            <p:cNvSpPr>
              <a:spLocks/>
            </p:cNvSpPr>
            <p:nvPr/>
          </p:nvSpPr>
          <p:spPr bwMode="auto">
            <a:xfrm>
              <a:off x="-2448822"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E9AF5C"/>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1279544" fontAlgn="base">
                <a:spcBef>
                  <a:spcPct val="0"/>
                </a:spcBef>
                <a:spcAft>
                  <a:spcPct val="0"/>
                </a:spcAft>
              </a:pPr>
              <a:endParaRPr lang="en-US" sz="2000">
                <a:solidFill>
                  <a:prstClr val="black"/>
                </a:solidFill>
                <a:latin typeface="Arial" charset="0"/>
                <a:ea typeface="Arial Unicode MS" pitchFamily="34" charset="-128"/>
                <a:cs typeface="Arial" charset="0"/>
              </a:endParaRPr>
            </a:p>
          </p:txBody>
        </p:sp>
      </p:grpSp>
      <p:sp>
        <p:nvSpPr>
          <p:cNvPr id="2" name="Title 1"/>
          <p:cNvSpPr>
            <a:spLocks noGrp="1"/>
          </p:cNvSpPr>
          <p:nvPr>
            <p:ph type="ctrTitle" hasCustomPrompt="1"/>
          </p:nvPr>
        </p:nvSpPr>
        <p:spPr bwMode="gray">
          <a:xfrm>
            <a:off x="4734022" y="2558216"/>
            <a:ext cx="7067966" cy="620477"/>
          </a:xfrm>
          <a:noFill/>
        </p:spPr>
        <p:txBody>
          <a:bodyPr wrap="square" lIns="0" tIns="0" rIns="0" bIns="0" rtlCol="0">
            <a:spAutoFit/>
          </a:bodyPr>
          <a:lstStyle>
            <a:lvl1pPr>
              <a:defRPr lang="en-US" sz="5000" b="1" spc="0" dirty="0">
                <a:solidFill>
                  <a:schemeClr val="tx1"/>
                </a:solidFill>
                <a:ea typeface="+mn-ea"/>
                <a:cs typeface="+mn-cs"/>
              </a:defRPr>
            </a:lvl1pPr>
          </a:lstStyle>
          <a:p>
            <a:pPr marL="0" lvl="0" defTabSz="1279544" latinLnBrk="0">
              <a:lnSpc>
                <a:spcPct val="80000"/>
              </a:lnSpc>
            </a:pPr>
            <a:r>
              <a:rPr lang="en-US" dirty="0" smtClean="0"/>
              <a:t>Title DK Outreach Layout</a:t>
            </a:r>
            <a:endParaRPr lang="en-US" dirty="0"/>
          </a:p>
        </p:txBody>
      </p:sp>
      <p:sp>
        <p:nvSpPr>
          <p:cNvPr id="3" name="Subtitle 2"/>
          <p:cNvSpPr>
            <a:spLocks noGrp="1"/>
          </p:cNvSpPr>
          <p:nvPr>
            <p:ph type="subTitle" idx="1" hasCustomPrompt="1"/>
          </p:nvPr>
        </p:nvSpPr>
        <p:spPr bwMode="gray">
          <a:xfrm>
            <a:off x="4734028" y="3877836"/>
            <a:ext cx="7085233"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772" indent="0" algn="ctr">
              <a:buNone/>
              <a:defRPr>
                <a:solidFill>
                  <a:schemeClr val="tx1">
                    <a:tint val="75000"/>
                  </a:schemeClr>
                </a:solidFill>
              </a:defRPr>
            </a:lvl2pPr>
            <a:lvl3pPr marL="1279544" indent="0" algn="ctr">
              <a:buNone/>
              <a:defRPr>
                <a:solidFill>
                  <a:schemeClr val="tx1">
                    <a:tint val="75000"/>
                  </a:schemeClr>
                </a:solidFill>
              </a:defRPr>
            </a:lvl3pPr>
            <a:lvl4pPr marL="1919316" indent="0" algn="ctr">
              <a:buNone/>
              <a:defRPr>
                <a:solidFill>
                  <a:schemeClr val="tx1">
                    <a:tint val="75000"/>
                  </a:schemeClr>
                </a:solidFill>
              </a:defRPr>
            </a:lvl4pPr>
            <a:lvl5pPr marL="2559089" indent="0" algn="ctr">
              <a:buNone/>
              <a:defRPr>
                <a:solidFill>
                  <a:schemeClr val="tx1">
                    <a:tint val="75000"/>
                  </a:schemeClr>
                </a:solidFill>
              </a:defRPr>
            </a:lvl5pPr>
            <a:lvl6pPr marL="3198861" indent="0" algn="ctr">
              <a:buNone/>
              <a:defRPr>
                <a:solidFill>
                  <a:schemeClr val="tx1">
                    <a:tint val="75000"/>
                  </a:schemeClr>
                </a:solidFill>
              </a:defRPr>
            </a:lvl6pPr>
            <a:lvl7pPr marL="3838638" indent="0" algn="ctr">
              <a:buNone/>
              <a:defRPr>
                <a:solidFill>
                  <a:schemeClr val="tx1">
                    <a:tint val="75000"/>
                  </a:schemeClr>
                </a:solidFill>
              </a:defRPr>
            </a:lvl7pPr>
            <a:lvl8pPr marL="4478410" indent="0" algn="ctr">
              <a:buNone/>
              <a:defRPr>
                <a:solidFill>
                  <a:schemeClr val="tx1">
                    <a:tint val="75000"/>
                  </a:schemeClr>
                </a:solidFill>
              </a:defRPr>
            </a:lvl8pPr>
            <a:lvl9pPr marL="5118182" indent="0" algn="ctr">
              <a:buNone/>
              <a:defRPr>
                <a:solidFill>
                  <a:schemeClr val="tx1">
                    <a:tint val="75000"/>
                  </a:schemeClr>
                </a:solidFill>
              </a:defRPr>
            </a:lvl9pPr>
          </a:lstStyle>
          <a:p>
            <a:r>
              <a:rPr lang="en-US" dirty="0" smtClean="0"/>
              <a:t>Subhead</a:t>
            </a:r>
            <a:endParaRPr lang="en-US" dirty="0"/>
          </a:p>
        </p:txBody>
      </p:sp>
      <p:sp>
        <p:nvSpPr>
          <p:cNvPr id="23" name="Text Placeholder 7"/>
          <p:cNvSpPr>
            <a:spLocks noGrp="1"/>
          </p:cNvSpPr>
          <p:nvPr>
            <p:ph type="body" sz="quarter" idx="17" hasCustomPrompt="1"/>
          </p:nvPr>
        </p:nvSpPr>
        <p:spPr>
          <a:xfrm>
            <a:off x="4734022" y="5367001"/>
            <a:ext cx="7067966" cy="1163396"/>
          </a:xfrm>
        </p:spPr>
        <p:txBody>
          <a:bodyPr>
            <a:normAutofit/>
          </a:bodyPr>
          <a:lstStyle>
            <a:lvl1pPr marL="0" indent="0" algn="l">
              <a:lnSpc>
                <a:spcPct val="90000"/>
              </a:lnSpc>
              <a:spcBef>
                <a:spcPts val="0"/>
              </a:spcBef>
              <a:buNone/>
              <a:defRPr lang="en-US" sz="2800" kern="1200" dirty="0">
                <a:solidFill>
                  <a:schemeClr val="tx1"/>
                </a:solidFill>
                <a:latin typeface="+mj-lt"/>
                <a:ea typeface="+mn-ea"/>
                <a:cs typeface="+mn-cs"/>
              </a:defRPr>
            </a:lvl1pPr>
          </a:lstStyle>
          <a:p>
            <a:pPr lvl="0"/>
            <a:r>
              <a:rPr lang="en-US" dirty="0" smtClean="0"/>
              <a:t>Name</a:t>
            </a:r>
          </a:p>
          <a:p>
            <a:pPr lvl="0"/>
            <a:r>
              <a:rPr lang="en-US" dirty="0" smtClean="0"/>
              <a:t>Title</a:t>
            </a:r>
          </a:p>
          <a:p>
            <a:pPr lvl="0"/>
            <a:r>
              <a:rPr lang="en-US" dirty="0" smtClean="0"/>
              <a:t>Organization</a:t>
            </a:r>
            <a:endParaRPr lang="en-US" dirty="0"/>
          </a:p>
        </p:txBody>
      </p:sp>
      <p:sp>
        <p:nvSpPr>
          <p:cNvPr id="28" name="Text Placeholder 7"/>
          <p:cNvSpPr>
            <a:spLocks noGrp="1"/>
          </p:cNvSpPr>
          <p:nvPr>
            <p:ph type="body" sz="quarter" idx="22" hasCustomPrompt="1"/>
          </p:nvPr>
        </p:nvSpPr>
        <p:spPr>
          <a:xfrm>
            <a:off x="4734023" y="6788018"/>
            <a:ext cx="7085232" cy="430888"/>
          </a:xfrm>
        </p:spPr>
        <p:txBody>
          <a:bodyPr wrap="square">
            <a:spAutoFit/>
          </a:bodyPr>
          <a:lstStyle>
            <a:lvl1pPr marL="0" indent="0" algn="l">
              <a:spcBef>
                <a:spcPts val="0"/>
              </a:spcBef>
              <a:buNone/>
              <a:defRPr lang="en-US" sz="2800" kern="1200" dirty="0">
                <a:solidFill>
                  <a:schemeClr val="tx1"/>
                </a:solidFill>
                <a:latin typeface="+mj-lt"/>
                <a:ea typeface="+mn-ea"/>
                <a:cs typeface="+mn-cs"/>
              </a:defRPr>
            </a:lvl1pPr>
          </a:lstStyle>
          <a:p>
            <a:pPr lvl="0"/>
            <a:r>
              <a:rPr lang="en-US" dirty="0" smtClean="0"/>
              <a:t>Date</a:t>
            </a:r>
            <a:endParaRPr lang="en-US" dirty="0"/>
          </a:p>
        </p:txBody>
      </p:sp>
      <p:pic>
        <p:nvPicPr>
          <p:cNvPr id="53" name="Picture 52" descr="ECAce-stacked rev.pdf"/>
          <p:cNvPicPr>
            <a:picLocks noChangeAspect="1"/>
          </p:cNvPicPr>
          <p:nvPr/>
        </p:nvPicPr>
        <p:blipFill rotWithShape="1">
          <a:blip r:embed="rId2"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4" name="Date Placeholder 10"/>
          <p:cNvSpPr>
            <a:spLocks noGrp="1"/>
          </p:cNvSpPr>
          <p:nvPr>
            <p:ph type="dt" sz="half" idx="10"/>
          </p:nvPr>
        </p:nvSpPr>
        <p:spPr>
          <a:xfrm>
            <a:off x="9586127" y="9607270"/>
            <a:ext cx="1095171" cy="301622"/>
          </a:xfrm>
        </p:spPr>
        <p:txBody>
          <a:bodyPr/>
          <a:lstStyle/>
          <a:p>
            <a:fld id="{5BEC4D70-C8BD-4834-8098-060BE66CB1CE}" type="datetime1">
              <a:rPr lang="en-US">
                <a:solidFill>
                  <a:prstClr val="white">
                    <a:lumMod val="50000"/>
                  </a:prstClr>
                </a:solidFill>
              </a:rPr>
              <a:p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0" y="9340860"/>
            <a:ext cx="7651925" cy="153888"/>
          </a:xfrm>
          <a:prstGeom prst="rect">
            <a:avLst/>
          </a:prstGeom>
          <a:noFill/>
        </p:spPr>
        <p:txBody>
          <a:bodyPr wrap="square" lIns="0" tIns="0" rIns="0" bIns="0" rtlCol="0">
            <a:spAutoFit/>
          </a:bodyPr>
          <a:lstStyle/>
          <a:p>
            <a:pPr defTabSz="1279544"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29" name="Picture 1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4696145" y="8389452"/>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7191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p:cSld name="Title LT Training">
    <p:spTree>
      <p:nvGrpSpPr>
        <p:cNvPr id="1" name=""/>
        <p:cNvGrpSpPr/>
        <p:nvPr/>
      </p:nvGrpSpPr>
      <p:grpSpPr>
        <a:xfrm>
          <a:off x="0" y="0"/>
          <a:ext cx="0" cy="0"/>
          <a:chOff x="0" y="0"/>
          <a:chExt cx="0" cy="0"/>
        </a:xfrm>
      </p:grpSpPr>
      <p:grpSp>
        <p:nvGrpSpPr>
          <p:cNvPr id="48" name="Group 47"/>
          <p:cNvGrpSpPr/>
          <p:nvPr/>
        </p:nvGrpSpPr>
        <p:grpSpPr>
          <a:xfrm>
            <a:off x="-16945" y="0"/>
            <a:ext cx="3661853" cy="9601200"/>
            <a:chOff x="-3117265" y="0"/>
            <a:chExt cx="2615609" cy="6858000"/>
          </a:xfrm>
          <a:solidFill>
            <a:srgbClr val="87A93E"/>
          </a:solidFill>
        </p:grpSpPr>
        <p:sp>
          <p:nvSpPr>
            <p:cNvPr id="49" name="Rectangle 48"/>
            <p:cNvSpPr/>
            <p:nvPr/>
          </p:nvSpPr>
          <p:spPr>
            <a:xfrm>
              <a:off x="-3117265" y="0"/>
              <a:ext cx="2615609"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79544" fontAlgn="base">
                <a:spcBef>
                  <a:spcPct val="0"/>
                </a:spcBef>
                <a:spcAft>
                  <a:spcPct val="0"/>
                </a:spcAft>
              </a:pPr>
              <a:endParaRPr lang="en-US" sz="2800" b="1" dirty="0">
                <a:solidFill>
                  <a:prstClr val="white"/>
                </a:solidFill>
              </a:endParaRPr>
            </a:p>
          </p:txBody>
        </p:sp>
        <p:sp>
          <p:nvSpPr>
            <p:cNvPr id="50" name="Freeform 5"/>
            <p:cNvSpPr>
              <a:spLocks/>
            </p:cNvSpPr>
            <p:nvPr/>
          </p:nvSpPr>
          <p:spPr bwMode="auto">
            <a:xfrm>
              <a:off x="-2569689"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B2C980"/>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1279544" fontAlgn="base">
                <a:spcBef>
                  <a:spcPct val="0"/>
                </a:spcBef>
                <a:spcAft>
                  <a:spcPct val="0"/>
                </a:spcAft>
              </a:pPr>
              <a:endParaRPr lang="en-US" sz="2000">
                <a:solidFill>
                  <a:prstClr val="black"/>
                </a:solidFill>
                <a:latin typeface="Arial" charset="0"/>
                <a:ea typeface="Arial Unicode MS" pitchFamily="34" charset="-128"/>
                <a:cs typeface="Arial" charset="0"/>
              </a:endParaRPr>
            </a:p>
          </p:txBody>
        </p:sp>
      </p:grpSp>
      <p:sp>
        <p:nvSpPr>
          <p:cNvPr id="2" name="Title 1"/>
          <p:cNvSpPr>
            <a:spLocks noGrp="1"/>
          </p:cNvSpPr>
          <p:nvPr>
            <p:ph type="ctrTitle" hasCustomPrompt="1"/>
          </p:nvPr>
        </p:nvSpPr>
        <p:spPr bwMode="gray">
          <a:xfrm>
            <a:off x="4734022" y="2558216"/>
            <a:ext cx="7067966" cy="620477"/>
          </a:xfrm>
          <a:noFill/>
        </p:spPr>
        <p:txBody>
          <a:bodyPr wrap="square" lIns="0" tIns="0" rIns="0" bIns="0" rtlCol="0">
            <a:spAutoFit/>
          </a:bodyPr>
          <a:lstStyle>
            <a:lvl1pPr>
              <a:defRPr lang="en-US" sz="5000" b="1" dirty="0">
                <a:solidFill>
                  <a:schemeClr val="tx1"/>
                </a:solidFill>
                <a:ea typeface="+mn-ea"/>
                <a:cs typeface="+mn-cs"/>
              </a:defRPr>
            </a:lvl1pPr>
          </a:lstStyle>
          <a:p>
            <a:pPr marL="0" lvl="0" defTabSz="1279544" latinLnBrk="0">
              <a:lnSpc>
                <a:spcPct val="80000"/>
              </a:lnSpc>
            </a:pPr>
            <a:r>
              <a:rPr lang="en-US" dirty="0" smtClean="0"/>
              <a:t>Title LT Training Layout</a:t>
            </a:r>
            <a:endParaRPr lang="en-US" dirty="0"/>
          </a:p>
        </p:txBody>
      </p:sp>
      <p:sp>
        <p:nvSpPr>
          <p:cNvPr id="3" name="Subtitle 2"/>
          <p:cNvSpPr>
            <a:spLocks noGrp="1"/>
          </p:cNvSpPr>
          <p:nvPr>
            <p:ph type="subTitle" idx="1" hasCustomPrompt="1"/>
          </p:nvPr>
        </p:nvSpPr>
        <p:spPr bwMode="gray">
          <a:xfrm>
            <a:off x="4734028" y="3877836"/>
            <a:ext cx="7085233"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772" indent="0" algn="ctr">
              <a:buNone/>
              <a:defRPr>
                <a:solidFill>
                  <a:schemeClr val="tx1">
                    <a:tint val="75000"/>
                  </a:schemeClr>
                </a:solidFill>
              </a:defRPr>
            </a:lvl2pPr>
            <a:lvl3pPr marL="1279544" indent="0" algn="ctr">
              <a:buNone/>
              <a:defRPr>
                <a:solidFill>
                  <a:schemeClr val="tx1">
                    <a:tint val="75000"/>
                  </a:schemeClr>
                </a:solidFill>
              </a:defRPr>
            </a:lvl3pPr>
            <a:lvl4pPr marL="1919316" indent="0" algn="ctr">
              <a:buNone/>
              <a:defRPr>
                <a:solidFill>
                  <a:schemeClr val="tx1">
                    <a:tint val="75000"/>
                  </a:schemeClr>
                </a:solidFill>
              </a:defRPr>
            </a:lvl4pPr>
            <a:lvl5pPr marL="2559089" indent="0" algn="ctr">
              <a:buNone/>
              <a:defRPr>
                <a:solidFill>
                  <a:schemeClr val="tx1">
                    <a:tint val="75000"/>
                  </a:schemeClr>
                </a:solidFill>
              </a:defRPr>
            </a:lvl5pPr>
            <a:lvl6pPr marL="3198861" indent="0" algn="ctr">
              <a:buNone/>
              <a:defRPr>
                <a:solidFill>
                  <a:schemeClr val="tx1">
                    <a:tint val="75000"/>
                  </a:schemeClr>
                </a:solidFill>
              </a:defRPr>
            </a:lvl6pPr>
            <a:lvl7pPr marL="3838638" indent="0" algn="ctr">
              <a:buNone/>
              <a:defRPr>
                <a:solidFill>
                  <a:schemeClr val="tx1">
                    <a:tint val="75000"/>
                  </a:schemeClr>
                </a:solidFill>
              </a:defRPr>
            </a:lvl7pPr>
            <a:lvl8pPr marL="4478410" indent="0" algn="ctr">
              <a:buNone/>
              <a:defRPr>
                <a:solidFill>
                  <a:schemeClr val="tx1">
                    <a:tint val="75000"/>
                  </a:schemeClr>
                </a:solidFill>
              </a:defRPr>
            </a:lvl8pPr>
            <a:lvl9pPr marL="5118182" indent="0" algn="ctr">
              <a:buNone/>
              <a:defRPr>
                <a:solidFill>
                  <a:schemeClr val="tx1">
                    <a:tint val="75000"/>
                  </a:schemeClr>
                </a:solidFill>
              </a:defRPr>
            </a:lvl9pPr>
          </a:lstStyle>
          <a:p>
            <a:r>
              <a:rPr lang="en-US" dirty="0" smtClean="0"/>
              <a:t>Subhead</a:t>
            </a:r>
            <a:endParaRPr lang="en-US" dirty="0"/>
          </a:p>
        </p:txBody>
      </p:sp>
      <p:sp>
        <p:nvSpPr>
          <p:cNvPr id="23" name="Text Placeholder 7"/>
          <p:cNvSpPr>
            <a:spLocks noGrp="1"/>
          </p:cNvSpPr>
          <p:nvPr>
            <p:ph type="body" sz="quarter" idx="17" hasCustomPrompt="1"/>
          </p:nvPr>
        </p:nvSpPr>
        <p:spPr>
          <a:xfrm>
            <a:off x="4734022" y="5367001"/>
            <a:ext cx="7067966" cy="1163396"/>
          </a:xfrm>
        </p:spPr>
        <p:txBody>
          <a:bodyPr>
            <a:normAutofit/>
          </a:bodyPr>
          <a:lstStyle>
            <a:lvl1pPr marL="0" indent="0" algn="l">
              <a:lnSpc>
                <a:spcPct val="90000"/>
              </a:lnSpc>
              <a:spcBef>
                <a:spcPts val="0"/>
              </a:spcBef>
              <a:buNone/>
              <a:defRPr lang="en-US" sz="2800" kern="1200" dirty="0">
                <a:solidFill>
                  <a:schemeClr val="tx1"/>
                </a:solidFill>
                <a:latin typeface="+mj-lt"/>
                <a:ea typeface="+mn-ea"/>
                <a:cs typeface="+mn-cs"/>
              </a:defRPr>
            </a:lvl1pPr>
          </a:lstStyle>
          <a:p>
            <a:pPr lvl="0"/>
            <a:r>
              <a:rPr lang="en-US" dirty="0" smtClean="0"/>
              <a:t>Name</a:t>
            </a:r>
          </a:p>
          <a:p>
            <a:pPr lvl="0"/>
            <a:r>
              <a:rPr lang="en-US" dirty="0" smtClean="0"/>
              <a:t>Title</a:t>
            </a:r>
          </a:p>
          <a:p>
            <a:pPr lvl="0"/>
            <a:r>
              <a:rPr lang="en-US" dirty="0" smtClean="0"/>
              <a:t>Organization</a:t>
            </a:r>
            <a:endParaRPr lang="en-US" dirty="0"/>
          </a:p>
        </p:txBody>
      </p:sp>
      <p:sp>
        <p:nvSpPr>
          <p:cNvPr id="28" name="Text Placeholder 7"/>
          <p:cNvSpPr>
            <a:spLocks noGrp="1"/>
          </p:cNvSpPr>
          <p:nvPr>
            <p:ph type="body" sz="quarter" idx="22" hasCustomPrompt="1"/>
          </p:nvPr>
        </p:nvSpPr>
        <p:spPr>
          <a:xfrm>
            <a:off x="4734023" y="6788018"/>
            <a:ext cx="7085232" cy="430888"/>
          </a:xfrm>
        </p:spPr>
        <p:txBody>
          <a:bodyPr wrap="square">
            <a:spAutoFit/>
          </a:bodyPr>
          <a:lstStyle>
            <a:lvl1pPr marL="0" indent="0" algn="l">
              <a:spcBef>
                <a:spcPts val="0"/>
              </a:spcBef>
              <a:buNone/>
              <a:defRPr lang="en-US" sz="2800" kern="1200" dirty="0">
                <a:solidFill>
                  <a:schemeClr val="tx1"/>
                </a:solidFill>
                <a:latin typeface="+mj-lt"/>
                <a:ea typeface="+mn-ea"/>
                <a:cs typeface="+mn-cs"/>
              </a:defRPr>
            </a:lvl1pPr>
          </a:lstStyle>
          <a:p>
            <a:pPr lvl="0"/>
            <a:r>
              <a:rPr lang="en-US" dirty="0" smtClean="0"/>
              <a:t>Date</a:t>
            </a:r>
            <a:endParaRPr lang="en-US" dirty="0"/>
          </a:p>
        </p:txBody>
      </p:sp>
      <p:pic>
        <p:nvPicPr>
          <p:cNvPr id="54" name="Picture 1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63828" y="6736214"/>
            <a:ext cx="3217038" cy="1690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Date Placeholder 10"/>
          <p:cNvSpPr>
            <a:spLocks noGrp="1"/>
          </p:cNvSpPr>
          <p:nvPr>
            <p:ph type="dt" sz="half" idx="10"/>
          </p:nvPr>
        </p:nvSpPr>
        <p:spPr>
          <a:xfrm>
            <a:off x="9586127" y="9607270"/>
            <a:ext cx="1095171" cy="301622"/>
          </a:xfrm>
        </p:spPr>
        <p:txBody>
          <a:bodyPr/>
          <a:lstStyle/>
          <a:p>
            <a:fld id="{4A7AF240-8BD8-44FB-A02C-49701E0CA276}" type="datetime1">
              <a:rPr lang="en-US">
                <a:solidFill>
                  <a:prstClr val="white">
                    <a:lumMod val="50000"/>
                  </a:prstClr>
                </a:solidFill>
              </a:rPr>
              <a:p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0" y="9340860"/>
            <a:ext cx="7651925" cy="153888"/>
          </a:xfrm>
          <a:prstGeom prst="rect">
            <a:avLst/>
          </a:prstGeom>
          <a:noFill/>
        </p:spPr>
        <p:txBody>
          <a:bodyPr wrap="square" lIns="0" tIns="0" rIns="0" bIns="0" rtlCol="0">
            <a:spAutoFit/>
          </a:bodyPr>
          <a:lstStyle/>
          <a:p>
            <a:pPr defTabSz="1279544"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29" name="Picture 1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4696145" y="8389452"/>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3791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p:cSld name="Title DK Training">
    <p:spTree>
      <p:nvGrpSpPr>
        <p:cNvPr id="1" name=""/>
        <p:cNvGrpSpPr/>
        <p:nvPr/>
      </p:nvGrpSpPr>
      <p:grpSpPr>
        <a:xfrm>
          <a:off x="0" y="0"/>
          <a:ext cx="0" cy="0"/>
          <a:chOff x="0" y="0"/>
          <a:chExt cx="0" cy="0"/>
        </a:xfrm>
      </p:grpSpPr>
      <p:grpSp>
        <p:nvGrpSpPr>
          <p:cNvPr id="19" name="Group 18"/>
          <p:cNvGrpSpPr/>
          <p:nvPr/>
        </p:nvGrpSpPr>
        <p:grpSpPr>
          <a:xfrm>
            <a:off x="-16945" y="0"/>
            <a:ext cx="3661853" cy="9601200"/>
            <a:chOff x="-2996397" y="0"/>
            <a:chExt cx="2615609" cy="6858000"/>
          </a:xfrm>
        </p:grpSpPr>
        <p:sp>
          <p:nvSpPr>
            <p:cNvPr id="20" name="Rectangle 19"/>
            <p:cNvSpPr/>
            <p:nvPr/>
          </p:nvSpPr>
          <p:spPr>
            <a:xfrm>
              <a:off x="-2996397" y="0"/>
              <a:ext cx="26156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79544" fontAlgn="base">
                <a:spcBef>
                  <a:spcPct val="0"/>
                </a:spcBef>
                <a:spcAft>
                  <a:spcPct val="0"/>
                </a:spcAft>
              </a:pPr>
              <a:endParaRPr lang="en-US" sz="2800" b="1" dirty="0">
                <a:solidFill>
                  <a:prstClr val="white"/>
                </a:solidFill>
              </a:endParaRPr>
            </a:p>
          </p:txBody>
        </p:sp>
        <p:sp>
          <p:nvSpPr>
            <p:cNvPr id="22" name="Freeform 5"/>
            <p:cNvSpPr>
              <a:spLocks/>
            </p:cNvSpPr>
            <p:nvPr/>
          </p:nvSpPr>
          <p:spPr bwMode="auto">
            <a:xfrm>
              <a:off x="-2448821"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A5B973"/>
            </a:solidFill>
            <a:ln>
              <a:noFill/>
            </a:ln>
            <a:effectLst>
              <a:outerShdw blurRad="76200" dist="38100" dir="5400000" algn="t" rotWithShape="0">
                <a:prstClr val="black">
                  <a:alpha val="23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algn="ctr" defTabSz="1279544" fontAlgn="base">
                <a:spcBef>
                  <a:spcPct val="0"/>
                </a:spcBef>
                <a:spcAft>
                  <a:spcPct val="0"/>
                </a:spcAft>
              </a:pPr>
              <a:endParaRPr lang="en-US" sz="2000">
                <a:solidFill>
                  <a:prstClr val="black"/>
                </a:solidFill>
                <a:latin typeface="Arial" charset="0"/>
                <a:ea typeface="Arial Unicode MS" pitchFamily="34" charset="-128"/>
                <a:cs typeface="Arial" charset="0"/>
              </a:endParaRPr>
            </a:p>
          </p:txBody>
        </p:sp>
      </p:grpSp>
      <p:sp>
        <p:nvSpPr>
          <p:cNvPr id="2" name="Title 1"/>
          <p:cNvSpPr>
            <a:spLocks noGrp="1"/>
          </p:cNvSpPr>
          <p:nvPr>
            <p:ph type="ctrTitle" hasCustomPrompt="1"/>
          </p:nvPr>
        </p:nvSpPr>
        <p:spPr bwMode="gray">
          <a:xfrm>
            <a:off x="4734022" y="2558216"/>
            <a:ext cx="7067966" cy="620477"/>
          </a:xfrm>
          <a:noFill/>
        </p:spPr>
        <p:txBody>
          <a:bodyPr wrap="square" lIns="0" tIns="0" rIns="0" bIns="0" rtlCol="0">
            <a:spAutoFit/>
          </a:bodyPr>
          <a:lstStyle>
            <a:lvl1pPr>
              <a:defRPr lang="en-US" sz="5000" b="1" spc="0" dirty="0">
                <a:solidFill>
                  <a:schemeClr val="tx1"/>
                </a:solidFill>
                <a:ea typeface="+mn-ea"/>
                <a:cs typeface="+mn-cs"/>
              </a:defRPr>
            </a:lvl1pPr>
          </a:lstStyle>
          <a:p>
            <a:pPr marL="0" lvl="0" defTabSz="1279544" latinLnBrk="0">
              <a:lnSpc>
                <a:spcPct val="80000"/>
              </a:lnSpc>
            </a:pPr>
            <a:r>
              <a:rPr lang="en-US" dirty="0" smtClean="0"/>
              <a:t>Title DK Training Layout</a:t>
            </a:r>
            <a:endParaRPr lang="en-US" dirty="0"/>
          </a:p>
        </p:txBody>
      </p:sp>
      <p:sp>
        <p:nvSpPr>
          <p:cNvPr id="3" name="Subtitle 2"/>
          <p:cNvSpPr>
            <a:spLocks noGrp="1"/>
          </p:cNvSpPr>
          <p:nvPr>
            <p:ph type="subTitle" idx="1" hasCustomPrompt="1"/>
          </p:nvPr>
        </p:nvSpPr>
        <p:spPr bwMode="gray">
          <a:xfrm>
            <a:off x="4734028" y="3877836"/>
            <a:ext cx="7085233"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772" indent="0" algn="ctr">
              <a:buNone/>
              <a:defRPr>
                <a:solidFill>
                  <a:schemeClr val="tx1">
                    <a:tint val="75000"/>
                  </a:schemeClr>
                </a:solidFill>
              </a:defRPr>
            </a:lvl2pPr>
            <a:lvl3pPr marL="1279544" indent="0" algn="ctr">
              <a:buNone/>
              <a:defRPr>
                <a:solidFill>
                  <a:schemeClr val="tx1">
                    <a:tint val="75000"/>
                  </a:schemeClr>
                </a:solidFill>
              </a:defRPr>
            </a:lvl3pPr>
            <a:lvl4pPr marL="1919316" indent="0" algn="ctr">
              <a:buNone/>
              <a:defRPr>
                <a:solidFill>
                  <a:schemeClr val="tx1">
                    <a:tint val="75000"/>
                  </a:schemeClr>
                </a:solidFill>
              </a:defRPr>
            </a:lvl4pPr>
            <a:lvl5pPr marL="2559089" indent="0" algn="ctr">
              <a:buNone/>
              <a:defRPr>
                <a:solidFill>
                  <a:schemeClr val="tx1">
                    <a:tint val="75000"/>
                  </a:schemeClr>
                </a:solidFill>
              </a:defRPr>
            </a:lvl5pPr>
            <a:lvl6pPr marL="3198861" indent="0" algn="ctr">
              <a:buNone/>
              <a:defRPr>
                <a:solidFill>
                  <a:schemeClr val="tx1">
                    <a:tint val="75000"/>
                  </a:schemeClr>
                </a:solidFill>
              </a:defRPr>
            </a:lvl6pPr>
            <a:lvl7pPr marL="3838638" indent="0" algn="ctr">
              <a:buNone/>
              <a:defRPr>
                <a:solidFill>
                  <a:schemeClr val="tx1">
                    <a:tint val="75000"/>
                  </a:schemeClr>
                </a:solidFill>
              </a:defRPr>
            </a:lvl7pPr>
            <a:lvl8pPr marL="4478410" indent="0" algn="ctr">
              <a:buNone/>
              <a:defRPr>
                <a:solidFill>
                  <a:schemeClr val="tx1">
                    <a:tint val="75000"/>
                  </a:schemeClr>
                </a:solidFill>
              </a:defRPr>
            </a:lvl8pPr>
            <a:lvl9pPr marL="5118182" indent="0" algn="ctr">
              <a:buNone/>
              <a:defRPr>
                <a:solidFill>
                  <a:schemeClr val="tx1">
                    <a:tint val="75000"/>
                  </a:schemeClr>
                </a:solidFill>
              </a:defRPr>
            </a:lvl9pPr>
          </a:lstStyle>
          <a:p>
            <a:r>
              <a:rPr lang="en-US" dirty="0" smtClean="0"/>
              <a:t>Subhead</a:t>
            </a:r>
            <a:endParaRPr lang="en-US" dirty="0"/>
          </a:p>
        </p:txBody>
      </p:sp>
      <p:sp>
        <p:nvSpPr>
          <p:cNvPr id="23" name="Text Placeholder 7"/>
          <p:cNvSpPr>
            <a:spLocks noGrp="1"/>
          </p:cNvSpPr>
          <p:nvPr>
            <p:ph type="body" sz="quarter" idx="17" hasCustomPrompt="1"/>
          </p:nvPr>
        </p:nvSpPr>
        <p:spPr>
          <a:xfrm>
            <a:off x="4734022" y="5367001"/>
            <a:ext cx="7067966" cy="1163396"/>
          </a:xfrm>
        </p:spPr>
        <p:txBody>
          <a:bodyPr>
            <a:normAutofit/>
          </a:bodyPr>
          <a:lstStyle>
            <a:lvl1pPr marL="0" indent="0" algn="l">
              <a:lnSpc>
                <a:spcPct val="90000"/>
              </a:lnSpc>
              <a:spcBef>
                <a:spcPts val="0"/>
              </a:spcBef>
              <a:buNone/>
              <a:defRPr lang="en-US" sz="2800" kern="1200" dirty="0">
                <a:solidFill>
                  <a:schemeClr val="tx1"/>
                </a:solidFill>
                <a:latin typeface="+mj-lt"/>
                <a:ea typeface="+mn-ea"/>
                <a:cs typeface="+mn-cs"/>
              </a:defRPr>
            </a:lvl1pPr>
          </a:lstStyle>
          <a:p>
            <a:pPr lvl="0"/>
            <a:r>
              <a:rPr lang="en-US" dirty="0" smtClean="0"/>
              <a:t>Name</a:t>
            </a:r>
          </a:p>
          <a:p>
            <a:pPr lvl="0"/>
            <a:r>
              <a:rPr lang="en-US" dirty="0" smtClean="0"/>
              <a:t>Title</a:t>
            </a:r>
          </a:p>
          <a:p>
            <a:pPr lvl="0"/>
            <a:r>
              <a:rPr lang="en-US" dirty="0" smtClean="0"/>
              <a:t>Organization</a:t>
            </a:r>
            <a:endParaRPr lang="en-US" dirty="0"/>
          </a:p>
        </p:txBody>
      </p:sp>
      <p:sp>
        <p:nvSpPr>
          <p:cNvPr id="28" name="Text Placeholder 7"/>
          <p:cNvSpPr>
            <a:spLocks noGrp="1"/>
          </p:cNvSpPr>
          <p:nvPr>
            <p:ph type="body" sz="quarter" idx="22" hasCustomPrompt="1"/>
          </p:nvPr>
        </p:nvSpPr>
        <p:spPr>
          <a:xfrm>
            <a:off x="4734023" y="6788018"/>
            <a:ext cx="7085232" cy="430888"/>
          </a:xfrm>
        </p:spPr>
        <p:txBody>
          <a:bodyPr wrap="square">
            <a:spAutoFit/>
          </a:bodyPr>
          <a:lstStyle>
            <a:lvl1pPr marL="0" indent="0" algn="l">
              <a:spcBef>
                <a:spcPts val="0"/>
              </a:spcBef>
              <a:buNone/>
              <a:defRPr lang="en-US" sz="2800" kern="1200" dirty="0">
                <a:solidFill>
                  <a:schemeClr val="tx1"/>
                </a:solidFill>
                <a:latin typeface="+mj-lt"/>
                <a:ea typeface="+mn-ea"/>
                <a:cs typeface="+mn-cs"/>
              </a:defRPr>
            </a:lvl1pPr>
          </a:lstStyle>
          <a:p>
            <a:pPr lvl="0"/>
            <a:r>
              <a:rPr lang="en-US" dirty="0" smtClean="0"/>
              <a:t>Date</a:t>
            </a:r>
            <a:endParaRPr lang="en-US" dirty="0"/>
          </a:p>
        </p:txBody>
      </p:sp>
      <p:pic>
        <p:nvPicPr>
          <p:cNvPr id="53" name="Picture 52" descr="ECAce-stacked rev.pdf"/>
          <p:cNvPicPr>
            <a:picLocks noChangeAspect="1"/>
          </p:cNvPicPr>
          <p:nvPr/>
        </p:nvPicPr>
        <p:blipFill rotWithShape="1">
          <a:blip r:embed="rId2"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7" name="Date Placeholder 10"/>
          <p:cNvSpPr>
            <a:spLocks noGrp="1"/>
          </p:cNvSpPr>
          <p:nvPr>
            <p:ph type="dt" sz="half" idx="10"/>
          </p:nvPr>
        </p:nvSpPr>
        <p:spPr>
          <a:xfrm>
            <a:off x="9586127" y="9607270"/>
            <a:ext cx="1095171" cy="301622"/>
          </a:xfrm>
        </p:spPr>
        <p:txBody>
          <a:bodyPr/>
          <a:lstStyle/>
          <a:p>
            <a:fld id="{350BC90A-A4B0-4B95-9387-05C32DF223F7}" type="datetime1">
              <a:rPr lang="en-US">
                <a:solidFill>
                  <a:prstClr val="white">
                    <a:lumMod val="50000"/>
                  </a:prstClr>
                </a:solidFill>
              </a:rPr>
              <a:pPr/>
              <a:t>11/6/2018</a:t>
            </a:fld>
            <a:endParaRPr dirty="0">
              <a:solidFill>
                <a:prstClr val="white">
                  <a:lumMod val="50000"/>
                </a:prstClr>
              </a:solidFill>
            </a:endParaRPr>
          </a:p>
        </p:txBody>
      </p:sp>
      <p:sp>
        <p:nvSpPr>
          <p:cNvPr id="29"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30"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31" name="TextBox 30"/>
          <p:cNvSpPr txBox="1"/>
          <p:nvPr userDrawn="1"/>
        </p:nvSpPr>
        <p:spPr>
          <a:xfrm>
            <a:off x="4696150" y="9340860"/>
            <a:ext cx="7651925" cy="153888"/>
          </a:xfrm>
          <a:prstGeom prst="rect">
            <a:avLst/>
          </a:prstGeom>
          <a:noFill/>
        </p:spPr>
        <p:txBody>
          <a:bodyPr wrap="square" lIns="0" tIns="0" rIns="0" bIns="0" rtlCol="0">
            <a:spAutoFit/>
          </a:bodyPr>
          <a:lstStyle/>
          <a:p>
            <a:pPr defTabSz="1279544"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32" name="Picture 12"/>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4696145" y="8389452"/>
            <a:ext cx="7067966" cy="911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2102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p:cSld name="Section Titl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2517648" y="2895035"/>
            <a:ext cx="9048242" cy="2289164"/>
          </a:xfrm>
        </p:spPr>
        <p:txBody>
          <a:bodyPr tIns="255909" anchor="ctr" anchorCtr="0"/>
          <a:lstStyle>
            <a:lvl1pPr>
              <a:lnSpc>
                <a:spcPct val="110000"/>
              </a:lnSpc>
              <a:defRPr sz="5300">
                <a:solidFill>
                  <a:schemeClr val="tx1"/>
                </a:solidFill>
                <a:latin typeface="+mj-lt"/>
              </a:defRPr>
            </a:lvl1pPr>
          </a:lstStyle>
          <a:p>
            <a:r>
              <a:rPr lang="en-US" dirty="0" smtClean="0"/>
              <a:t>Section Title Layout</a:t>
            </a:r>
            <a:endParaRPr lang="en-US" dirty="0"/>
          </a:p>
        </p:txBody>
      </p:sp>
      <p:sp>
        <p:nvSpPr>
          <p:cNvPr id="2" name="Date Placeholder 1"/>
          <p:cNvSpPr>
            <a:spLocks noGrp="1"/>
          </p:cNvSpPr>
          <p:nvPr>
            <p:ph type="dt" sz="half" idx="10"/>
          </p:nvPr>
        </p:nvSpPr>
        <p:spPr/>
        <p:txBody>
          <a:bodyPr/>
          <a:lstStyle/>
          <a:p>
            <a:fld id="{80DFB028-B9B5-4DED-B1DD-441D16F07B1B}"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11"/>
          </p:nvPr>
        </p:nvSpPr>
        <p:spPr/>
        <p:txBody>
          <a:bodyPr/>
          <a:lstStyle/>
          <a:p>
            <a:pPr>
              <a:defRPr/>
            </a:pPr>
            <a:endParaRPr lang="en-US">
              <a:solidFill>
                <a:prstClr val="white">
                  <a:lumMod val="50000"/>
                </a:prstClr>
              </a:solidFill>
            </a:endParaRPr>
          </a:p>
        </p:txBody>
      </p:sp>
      <p:sp>
        <p:nvSpPr>
          <p:cNvPr id="4" name="Slide Number Placeholder 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pic>
        <p:nvPicPr>
          <p:cNvPr id="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0270" y="2862703"/>
            <a:ext cx="1928679" cy="2378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44103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defRPr sz="3600"/>
            </a:lvl1pPr>
            <a:lvl2pPr>
              <a:defRPr sz="3600"/>
            </a:lvl2pPr>
            <a:lvl3pPr>
              <a:defRPr sz="3600"/>
            </a:lvl3pPr>
            <a:lvl4pPr>
              <a:defRPr sz="3600"/>
            </a:lvl4pPr>
            <a:lvl5pPr>
              <a:defRPr sz="3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7"/>
          <p:cNvSpPr>
            <a:spLocks noGrp="1"/>
          </p:cNvSpPr>
          <p:nvPr>
            <p:ph type="title" hasCustomPrompt="1"/>
          </p:nvPr>
        </p:nvSpPr>
        <p:spPr/>
        <p:txBody>
          <a:bodyPr/>
          <a:lstStyle>
            <a:lvl1pPr algn="ctr">
              <a:defRPr/>
            </a:lvl1pPr>
          </a:lstStyle>
          <a:p>
            <a:r>
              <a:rPr lang="en-US" dirty="0" smtClean="0"/>
              <a:t>Title and Content Layout</a:t>
            </a:r>
            <a:endParaRPr lang="en-US" dirty="0"/>
          </a:p>
        </p:txBody>
      </p:sp>
      <p:sp>
        <p:nvSpPr>
          <p:cNvPr id="2" name="Date Placeholder 1"/>
          <p:cNvSpPr>
            <a:spLocks noGrp="1"/>
          </p:cNvSpPr>
          <p:nvPr>
            <p:ph type="dt" sz="half" idx="10"/>
          </p:nvPr>
        </p:nvSpPr>
        <p:spPr/>
        <p:txBody>
          <a:bodyPr/>
          <a:lstStyle/>
          <a:p>
            <a:fld id="{2F936361-514B-4F53-8BA3-DE1A88CF8C02}" type="datetime1">
              <a:rPr lang="en-US">
                <a:solidFill>
                  <a:prstClr val="white">
                    <a:lumMod val="50000"/>
                  </a:prstClr>
                </a:solidFill>
              </a:rPr>
              <a:pPr/>
              <a:t>11/6/2018</a:t>
            </a:fld>
            <a:endParaRPr dirty="0">
              <a:solidFill>
                <a:prstClr val="white">
                  <a:lumMod val="50000"/>
                </a:prstClr>
              </a:solidFill>
            </a:endParaRPr>
          </a:p>
        </p:txBody>
      </p:sp>
      <p:sp>
        <p:nvSpPr>
          <p:cNvPr id="4" name="Footer Placeholder 3"/>
          <p:cNvSpPr>
            <a:spLocks noGrp="1"/>
          </p:cNvSpPr>
          <p:nvPr>
            <p:ph type="ftr" sz="quarter" idx="11"/>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18294298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0"/>
            <a:ext cx="10063480" cy="1475740"/>
          </a:xfrm>
        </p:spPr>
        <p:txBody>
          <a:bodyPr/>
          <a:lstStyle>
            <a:lvl1pPr algn="ctr">
              <a:defRPr/>
            </a:lvl1pPr>
          </a:lstStyle>
          <a:p>
            <a:r>
              <a:rPr lang="en-US" dirty="0" smtClean="0"/>
              <a:t>Title, Subtitle and Content Layout</a:t>
            </a:r>
            <a:endParaRPr lang="en-US" dirty="0"/>
          </a:p>
        </p:txBody>
      </p:sp>
      <p:sp>
        <p:nvSpPr>
          <p:cNvPr id="5" name="Text Placeholder 4"/>
          <p:cNvSpPr>
            <a:spLocks noGrp="1"/>
          </p:cNvSpPr>
          <p:nvPr>
            <p:ph type="body" sz="quarter" idx="3"/>
          </p:nvPr>
        </p:nvSpPr>
        <p:spPr>
          <a:xfrm>
            <a:off x="1522413" y="1931355"/>
            <a:ext cx="10043477" cy="1113472"/>
          </a:xfrm>
        </p:spPr>
        <p:txBody>
          <a:bodyPr anchor="ctr" anchorCtr="0">
            <a:normAutofit/>
          </a:bodyPr>
          <a:lstStyle>
            <a:lvl1pPr marL="0" indent="0">
              <a:buNone/>
              <a:defRPr sz="4500" b="0">
                <a:solidFill>
                  <a:schemeClr val="bg2"/>
                </a:solidFill>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Click to edit Master text styles</a:t>
            </a:r>
          </a:p>
        </p:txBody>
      </p:sp>
      <p:sp>
        <p:nvSpPr>
          <p:cNvPr id="6" name="Content Placeholder 5"/>
          <p:cNvSpPr>
            <a:spLocks noGrp="1"/>
          </p:cNvSpPr>
          <p:nvPr>
            <p:ph sz="quarter" idx="4"/>
          </p:nvPr>
        </p:nvSpPr>
        <p:spPr>
          <a:xfrm>
            <a:off x="1522413" y="3044830"/>
            <a:ext cx="10043477" cy="6058535"/>
          </a:xfrm>
        </p:spPr>
        <p:txBody>
          <a:bodyPr>
            <a:normAutofit/>
          </a:bodyPr>
          <a:lstStyle>
            <a:lvl1pPr>
              <a:defRPr sz="3400"/>
            </a:lvl1pPr>
            <a:lvl2pPr>
              <a:defRPr sz="3400"/>
            </a:lvl2pPr>
            <a:lvl3pPr>
              <a:defRPr sz="3400"/>
            </a:lvl3pPr>
            <a:lvl4pPr>
              <a:defRPr sz="3400"/>
            </a:lvl4pPr>
            <a:lvl5pPr>
              <a:defRPr sz="3400"/>
            </a:lvl5pPr>
            <a:lvl6pPr>
              <a:defRPr sz="2200"/>
            </a:lvl6pPr>
            <a:lvl7pPr>
              <a:defRPr sz="2200"/>
            </a:lvl7pPr>
            <a:lvl8pPr>
              <a:defRPr sz="2200"/>
            </a:lvl8pPr>
            <a:lvl9pPr>
              <a:defRPr sz="2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55E0E67E-03B9-4CDA-B41F-6F3E8DE03630}" type="datetime1">
              <a:rPr lang="en-US">
                <a:solidFill>
                  <a:prstClr val="white">
                    <a:lumMod val="50000"/>
                  </a:prstClr>
                </a:solidFill>
              </a:rPr>
              <a:pPr/>
              <a:t>11/6/2018</a:t>
            </a:fld>
            <a:endParaRPr>
              <a:solidFill>
                <a:prstClr val="white">
                  <a:lumMod val="50000"/>
                </a:prstClr>
              </a:solidFill>
            </a:endParaRPr>
          </a:p>
        </p:txBody>
      </p:sp>
      <p:sp>
        <p:nvSpPr>
          <p:cNvPr id="8" name="Footer Placeholder 7"/>
          <p:cNvSpPr>
            <a:spLocks noGrp="1"/>
          </p:cNvSpPr>
          <p:nvPr>
            <p:ph type="ftr" sz="quarter" idx="11"/>
          </p:nvPr>
        </p:nvSpPr>
        <p:spPr/>
        <p:txBody>
          <a:bodyPr/>
          <a:lstStyle/>
          <a:p>
            <a:endParaRPr lang="en-US">
              <a:solidFill>
                <a:prstClr val="white">
                  <a:lumMod val="50000"/>
                </a:prstClr>
              </a:solidFill>
            </a:endParaRPr>
          </a:p>
        </p:txBody>
      </p:sp>
      <p:sp>
        <p:nvSpPr>
          <p:cNvPr id="9" name="Slide Number Placeholder 8"/>
          <p:cNvSpPr>
            <a:spLocks noGrp="1"/>
          </p:cNvSpPr>
          <p:nvPr>
            <p:ph type="sldNum" sz="quarter" idx="12"/>
          </p:nvPr>
        </p:nvSpPr>
        <p:spPr/>
        <p:txBody>
          <a:bodyPr/>
          <a:lstStyle/>
          <a:p>
            <a:fld id="{18506311-0EC7-47B7-A927-1906FF5F237E}" type="slidenum">
              <a:rPr>
                <a:solidFill>
                  <a:prstClr val="white">
                    <a:lumMod val="50000"/>
                  </a:prstClr>
                </a:solidFill>
              </a:rPr>
              <a:pPr/>
              <a:t>‹#›</a:t>
            </a:fld>
            <a:endParaRPr>
              <a:solidFill>
                <a:prstClr val="white">
                  <a:lumMod val="50000"/>
                </a:prstClr>
              </a:solidFill>
            </a:endParaRPr>
          </a:p>
        </p:txBody>
      </p:sp>
    </p:spTree>
    <p:extLst>
      <p:ext uri="{BB962C8B-B14F-4D97-AF65-F5344CB8AC3E}">
        <p14:creationId xmlns:p14="http://schemas.microsoft.com/office/powerpoint/2010/main" val="16599872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Title, Graphic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9525" y="1931972"/>
            <a:ext cx="6507481" cy="7343148"/>
          </a:xfrm>
        </p:spPr>
        <p:txBody>
          <a:bodyPr>
            <a:normAutofit/>
          </a:bodyPr>
          <a:lstStyle>
            <a:lvl1pPr>
              <a:spcBef>
                <a:spcPts val="840"/>
              </a:spcBef>
              <a:defRPr sz="2800"/>
            </a:lvl1pPr>
            <a:lvl2pPr>
              <a:spcBef>
                <a:spcPts val="840"/>
              </a:spcBef>
              <a:defRPr sz="2800"/>
            </a:lvl2pPr>
            <a:lvl3pPr>
              <a:spcBef>
                <a:spcPts val="840"/>
              </a:spcBef>
              <a:defRPr sz="2800"/>
            </a:lvl3pPr>
            <a:lvl4pPr>
              <a:spcBef>
                <a:spcPts val="840"/>
              </a:spcBef>
              <a:defRPr sz="2800"/>
            </a:lvl4pPr>
            <a:lvl5pPr>
              <a:spcBef>
                <a:spcPts val="840"/>
              </a:spcBef>
              <a:defRPr sz="2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7"/>
          <p:cNvSpPr>
            <a:spLocks noGrp="1"/>
          </p:cNvSpPr>
          <p:nvPr>
            <p:ph type="title" hasCustomPrompt="1"/>
          </p:nvPr>
        </p:nvSpPr>
        <p:spPr/>
        <p:txBody>
          <a:bodyPr/>
          <a:lstStyle>
            <a:lvl1pPr algn="ctr">
              <a:defRPr/>
            </a:lvl1pPr>
          </a:lstStyle>
          <a:p>
            <a:r>
              <a:rPr lang="en-US" dirty="0" smtClean="0"/>
              <a:t>Title, Graphic and Content Layout</a:t>
            </a:r>
            <a:endParaRPr lang="en-US" dirty="0"/>
          </a:p>
        </p:txBody>
      </p:sp>
      <p:sp>
        <p:nvSpPr>
          <p:cNvPr id="10" name="Picture Placeholder 9"/>
          <p:cNvSpPr>
            <a:spLocks noGrp="1"/>
          </p:cNvSpPr>
          <p:nvPr>
            <p:ph type="pic" sz="quarter" idx="13" hasCustomPrompt="1"/>
          </p:nvPr>
        </p:nvSpPr>
        <p:spPr>
          <a:xfrm>
            <a:off x="1773206" y="1931972"/>
            <a:ext cx="2761052" cy="3390685"/>
          </a:xfrm>
          <a:solidFill>
            <a:schemeClr val="bg1">
              <a:lumMod val="85000"/>
            </a:schemeClr>
          </a:solidFill>
          <a:ln w="12700">
            <a:solidFill>
              <a:schemeClr val="bg2">
                <a:lumMod val="60000"/>
                <a:lumOff val="40000"/>
              </a:schemeClr>
            </a:solidFill>
          </a:ln>
        </p:spPr>
        <p:txBody>
          <a:bodyPr anchor="ctr" anchorCtr="0">
            <a:normAutofit/>
          </a:bodyPr>
          <a:lstStyle>
            <a:lvl1pPr marL="0" indent="0" algn="ctr">
              <a:buNone/>
              <a:defRPr sz="2800" baseline="0">
                <a:solidFill>
                  <a:schemeClr val="bg1">
                    <a:lumMod val="50000"/>
                  </a:schemeClr>
                </a:solidFill>
              </a:defRPr>
            </a:lvl1pPr>
          </a:lstStyle>
          <a:p>
            <a:r>
              <a:rPr lang="en-US" dirty="0" smtClean="0"/>
              <a:t>Picture TBD</a:t>
            </a:r>
            <a:endParaRPr lang="en-US" dirty="0"/>
          </a:p>
        </p:txBody>
      </p:sp>
      <p:sp>
        <p:nvSpPr>
          <p:cNvPr id="4" name="Date Placeholder 3"/>
          <p:cNvSpPr>
            <a:spLocks noGrp="1"/>
          </p:cNvSpPr>
          <p:nvPr>
            <p:ph type="dt" sz="half" idx="14"/>
          </p:nvPr>
        </p:nvSpPr>
        <p:spPr/>
        <p:txBody>
          <a:bodyPr/>
          <a:lstStyle/>
          <a:p>
            <a:fld id="{E1265E21-1C86-4621-925E-496F25B3568B}" type="datetime1">
              <a:rPr lang="en-US">
                <a:solidFill>
                  <a:prstClr val="white">
                    <a:lumMod val="50000"/>
                  </a:prstClr>
                </a:solidFill>
              </a:rPr>
              <a:pPr/>
              <a:t>11/6/2018</a:t>
            </a:fld>
            <a:endParaRPr dirty="0">
              <a:solidFill>
                <a:prstClr val="white">
                  <a:lumMod val="50000"/>
                </a:prstClr>
              </a:solidFill>
            </a:endParaRPr>
          </a:p>
        </p:txBody>
      </p:sp>
      <p:sp>
        <p:nvSpPr>
          <p:cNvPr id="7" name="Footer Placeholder 6"/>
          <p:cNvSpPr>
            <a:spLocks noGrp="1"/>
          </p:cNvSpPr>
          <p:nvPr>
            <p:ph type="ftr" sz="quarter" idx="15"/>
          </p:nvPr>
        </p:nvSpPr>
        <p:spPr/>
        <p:txBody>
          <a:bodyPr/>
          <a:lstStyle/>
          <a:p>
            <a:pPr>
              <a:defRPr/>
            </a:pPr>
            <a:endParaRPr lang="en-US">
              <a:solidFill>
                <a:prstClr val="white">
                  <a:lumMod val="50000"/>
                </a:prstClr>
              </a:solidFill>
            </a:endParaRPr>
          </a:p>
        </p:txBody>
      </p:sp>
      <p:sp>
        <p:nvSpPr>
          <p:cNvPr id="9" name="Slide Number Placeholder 8"/>
          <p:cNvSpPr>
            <a:spLocks noGrp="1"/>
          </p:cNvSpPr>
          <p:nvPr>
            <p:ph type="sldNum" sz="quarter" idx="16"/>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6568679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2 column All-up">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smtClean="0"/>
              <a:t>2 column All-up Layout</a:t>
            </a:r>
            <a:endParaRPr lang="en-US" dirty="0"/>
          </a:p>
        </p:txBody>
      </p:sp>
      <p:sp>
        <p:nvSpPr>
          <p:cNvPr id="16" name="Text Placeholder 5"/>
          <p:cNvSpPr>
            <a:spLocks noGrp="1"/>
          </p:cNvSpPr>
          <p:nvPr>
            <p:ph type="body" sz="quarter" idx="21"/>
          </p:nvPr>
        </p:nvSpPr>
        <p:spPr>
          <a:xfrm>
            <a:off x="6716352" y="2584474"/>
            <a:ext cx="4849540" cy="6690648"/>
          </a:xfrm>
          <a:noFill/>
          <a:ln w="9525">
            <a:noFill/>
            <a:miter lim="800000"/>
            <a:headEnd/>
            <a:tailEnd/>
          </a:ln>
        </p:spPr>
        <p:txBody>
          <a:bodyPr vert="horz" wrap="square" lIns="0" tIns="127954" rIns="0" bIns="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2052" lvl="0" indent="-482052"/>
            <a:r>
              <a:rPr lang="en-US" dirty="0" smtClean="0"/>
              <a:t>Click to edit Master text styles</a:t>
            </a:r>
          </a:p>
          <a:p>
            <a:pPr marL="1032968" lvl="1" indent="-482052"/>
            <a:r>
              <a:rPr lang="en-US" dirty="0" smtClean="0"/>
              <a:t>Second level</a:t>
            </a:r>
          </a:p>
          <a:p>
            <a:pPr marL="1521684" lvl="2" indent="-482052"/>
            <a:r>
              <a:rPr lang="en-US" dirty="0" smtClean="0"/>
              <a:t>Third level</a:t>
            </a:r>
          </a:p>
          <a:p>
            <a:pPr marL="1988185" lvl="3" indent="-482052"/>
            <a:r>
              <a:rPr lang="en-US" dirty="0" smtClean="0"/>
              <a:t>Fourth level</a:t>
            </a:r>
          </a:p>
          <a:p>
            <a:pPr marL="2394707" lvl="4" indent="-482052"/>
            <a:r>
              <a:rPr lang="en-US" dirty="0" smtClean="0"/>
              <a:t>Fifth level</a:t>
            </a:r>
            <a:endParaRPr lang="en-US" dirty="0"/>
          </a:p>
        </p:txBody>
      </p:sp>
      <p:sp>
        <p:nvSpPr>
          <p:cNvPr id="2" name="Date Placeholder 1"/>
          <p:cNvSpPr>
            <a:spLocks noGrp="1"/>
          </p:cNvSpPr>
          <p:nvPr>
            <p:ph type="dt" sz="half" idx="22"/>
          </p:nvPr>
        </p:nvSpPr>
        <p:spPr/>
        <p:txBody>
          <a:bodyPr/>
          <a:lstStyle/>
          <a:p>
            <a:fld id="{007F14A5-E40B-4A0A-AFAB-CA217233D0F1}"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noFill/>
          <a:ln w="9525">
            <a:noFill/>
            <a:miter lim="800000"/>
            <a:headEnd/>
            <a:tailEnd/>
          </a:ln>
        </p:spPr>
        <p:txBody>
          <a:bodyPr vert="horz" wrap="square" lIns="0" tIns="127954" rIns="0" bIns="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2052" lvl="0" indent="-482052"/>
            <a:r>
              <a:rPr lang="en-US" dirty="0" smtClean="0"/>
              <a:t>Click to edit Master text styles</a:t>
            </a:r>
          </a:p>
          <a:p>
            <a:pPr marL="1032968" lvl="1" indent="-482052"/>
            <a:r>
              <a:rPr lang="en-US" dirty="0" smtClean="0"/>
              <a:t>Second level</a:t>
            </a:r>
          </a:p>
          <a:p>
            <a:pPr marL="1521684" lvl="2" indent="-482052"/>
            <a:r>
              <a:rPr lang="en-US" dirty="0" smtClean="0"/>
              <a:t>Third level</a:t>
            </a:r>
          </a:p>
          <a:p>
            <a:pPr marL="1988185" lvl="3" indent="-482052"/>
            <a:r>
              <a:rPr lang="en-US" dirty="0" smtClean="0"/>
              <a:t>Fourth level</a:t>
            </a:r>
          </a:p>
          <a:p>
            <a:pPr marL="2394707" lvl="4" indent="-482052"/>
            <a:r>
              <a:rPr lang="en-US" dirty="0" smtClean="0"/>
              <a:t>Fifth level</a:t>
            </a:r>
            <a:endParaRPr lang="en-US" dirty="0"/>
          </a:p>
        </p:txBody>
      </p:sp>
      <p:sp>
        <p:nvSpPr>
          <p:cNvPr id="18" name="Text Placeholder 2"/>
          <p:cNvSpPr>
            <a:spLocks noGrp="1"/>
          </p:cNvSpPr>
          <p:nvPr>
            <p:ph type="body" idx="1"/>
          </p:nvPr>
        </p:nvSpPr>
        <p:spPr>
          <a:xfrm>
            <a:off x="1522415" y="1931353"/>
            <a:ext cx="4849540" cy="641043"/>
          </a:xfrm>
          <a:noFill/>
          <a:ln>
            <a:noFill/>
          </a:ln>
        </p:spPr>
        <p:txBody>
          <a:bodyPr anchor="ctr" anchorCtr="0"/>
          <a:lstStyle>
            <a:lvl1pPr marL="0" indent="0" algn="l">
              <a:buNone/>
              <a:defRPr sz="3400" b="1">
                <a:solidFill>
                  <a:schemeClr val="tx1"/>
                </a:solidFill>
                <a:latin typeface="+mj-lt"/>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Click to edit</a:t>
            </a:r>
          </a:p>
        </p:txBody>
      </p:sp>
      <p:sp>
        <p:nvSpPr>
          <p:cNvPr id="20" name="Text Placeholder 2"/>
          <p:cNvSpPr>
            <a:spLocks noGrp="1"/>
          </p:cNvSpPr>
          <p:nvPr>
            <p:ph type="body" idx="26"/>
          </p:nvPr>
        </p:nvSpPr>
        <p:spPr>
          <a:xfrm>
            <a:off x="6716352" y="1931353"/>
            <a:ext cx="4849540" cy="641043"/>
          </a:xfrm>
          <a:noFill/>
          <a:ln>
            <a:noFill/>
          </a:ln>
        </p:spPr>
        <p:txBody>
          <a:bodyPr anchor="ctr" anchorCtr="0"/>
          <a:lstStyle>
            <a:lvl1pPr marL="0" indent="0" algn="l">
              <a:buNone/>
              <a:defRPr sz="3400" b="1">
                <a:solidFill>
                  <a:schemeClr val="tx1"/>
                </a:solidFill>
                <a:latin typeface="+mj-lt"/>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Click to edit</a:t>
            </a:r>
          </a:p>
        </p:txBody>
      </p:sp>
    </p:spTree>
    <p:extLst>
      <p:ext uri="{BB962C8B-B14F-4D97-AF65-F5344CB8AC3E}">
        <p14:creationId xmlns:p14="http://schemas.microsoft.com/office/powerpoint/2010/main" val="41620424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 column Cross Program">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smtClean="0"/>
              <a:t>2 column Cross Program Layout</a:t>
            </a:r>
            <a:endParaRPr lang="en-US" dirty="0"/>
          </a:p>
        </p:txBody>
      </p:sp>
      <p:sp>
        <p:nvSpPr>
          <p:cNvPr id="16" name="Text Placeholder 5"/>
          <p:cNvSpPr>
            <a:spLocks noGrp="1"/>
          </p:cNvSpPr>
          <p:nvPr>
            <p:ph type="body" sz="quarter" idx="21"/>
          </p:nvPr>
        </p:nvSpPr>
        <p:spPr>
          <a:xfrm>
            <a:off x="6716352" y="2584474"/>
            <a:ext cx="4849540" cy="6690648"/>
          </a:xfrm>
          <a:solidFill>
            <a:srgbClr val="EBD2FE"/>
          </a:solidFill>
          <a:ln w="9525">
            <a:solidFill>
              <a:srgbClr val="A642F0"/>
            </a:solidFill>
            <a:miter lim="800000"/>
            <a:headEnd/>
            <a:tailEnd/>
          </a:ln>
        </p:spPr>
        <p:txBody>
          <a:bodyPr vert="horz" wrap="square" lIns="191932" tIns="191932" rIns="191932" bIns="6398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2052" lvl="0" indent="-482052"/>
            <a:r>
              <a:rPr lang="en-US" dirty="0" smtClean="0"/>
              <a:t>Click to edit Master text styles</a:t>
            </a:r>
          </a:p>
          <a:p>
            <a:pPr marL="1032968" lvl="1" indent="-482052"/>
            <a:r>
              <a:rPr lang="en-US" dirty="0" smtClean="0"/>
              <a:t>Second level</a:t>
            </a:r>
          </a:p>
          <a:p>
            <a:pPr marL="1521684" lvl="2" indent="-482052"/>
            <a:r>
              <a:rPr lang="en-US" dirty="0" smtClean="0"/>
              <a:t>Third level</a:t>
            </a:r>
          </a:p>
          <a:p>
            <a:pPr marL="1988185" lvl="3" indent="-482052"/>
            <a:r>
              <a:rPr lang="en-US" dirty="0" smtClean="0"/>
              <a:t>Fourth level</a:t>
            </a:r>
          </a:p>
          <a:p>
            <a:pPr marL="2394707" lvl="4" indent="-482052"/>
            <a:r>
              <a:rPr lang="en-US" dirty="0" smtClean="0"/>
              <a:t>Fifth level</a:t>
            </a:r>
            <a:endParaRPr lang="en-US" dirty="0"/>
          </a:p>
        </p:txBody>
      </p:sp>
      <p:sp>
        <p:nvSpPr>
          <p:cNvPr id="2" name="Date Placeholder 1"/>
          <p:cNvSpPr>
            <a:spLocks noGrp="1"/>
          </p:cNvSpPr>
          <p:nvPr>
            <p:ph type="dt" sz="half" idx="22"/>
          </p:nvPr>
        </p:nvSpPr>
        <p:spPr/>
        <p:txBody>
          <a:bodyPr/>
          <a:lstStyle/>
          <a:p>
            <a:fld id="{9B85725F-A260-4569-8B0C-8A93F598660F}"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rgbClr val="EBD2FE"/>
          </a:solidFill>
          <a:ln w="9525">
            <a:solidFill>
              <a:srgbClr val="A642F0"/>
            </a:solidFill>
            <a:miter lim="800000"/>
            <a:headEnd/>
            <a:tailEnd/>
          </a:ln>
        </p:spPr>
        <p:txBody>
          <a:bodyPr vert="horz" wrap="square" lIns="191932" tIns="191932" rIns="191932" bIns="6398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2052" lvl="0" indent="-482052"/>
            <a:r>
              <a:rPr lang="en-US" dirty="0" smtClean="0"/>
              <a:t>Click to edit Master text styles</a:t>
            </a:r>
          </a:p>
          <a:p>
            <a:pPr marL="1032968" lvl="1" indent="-482052"/>
            <a:r>
              <a:rPr lang="en-US" dirty="0" smtClean="0"/>
              <a:t>Second level</a:t>
            </a:r>
          </a:p>
          <a:p>
            <a:pPr marL="1521684" lvl="2" indent="-482052"/>
            <a:r>
              <a:rPr lang="en-US" dirty="0" smtClean="0"/>
              <a:t>Third level</a:t>
            </a:r>
          </a:p>
          <a:p>
            <a:pPr marL="1988185" lvl="3" indent="-482052"/>
            <a:r>
              <a:rPr lang="en-US" dirty="0" smtClean="0"/>
              <a:t>Fourth level</a:t>
            </a:r>
          </a:p>
          <a:p>
            <a:pPr marL="2394707" lvl="4" indent="-482052"/>
            <a:r>
              <a:rPr lang="en-US" dirty="0" smtClean="0"/>
              <a:t>Fifth level</a:t>
            </a:r>
            <a:endParaRPr lang="en-US" dirty="0"/>
          </a:p>
        </p:txBody>
      </p:sp>
      <p:sp>
        <p:nvSpPr>
          <p:cNvPr id="18" name="Text Placeholder 2"/>
          <p:cNvSpPr>
            <a:spLocks noGrp="1"/>
          </p:cNvSpPr>
          <p:nvPr>
            <p:ph type="body" idx="1"/>
          </p:nvPr>
        </p:nvSpPr>
        <p:spPr>
          <a:xfrm>
            <a:off x="1522415" y="1931353"/>
            <a:ext cx="4849540" cy="641043"/>
          </a:xfrm>
          <a:solidFill>
            <a:srgbClr val="7927FD"/>
          </a:solidFill>
          <a:ln>
            <a:solidFill>
              <a:srgbClr val="7927FD"/>
            </a:solidFill>
          </a:ln>
        </p:spPr>
        <p:txBody>
          <a:bodyPr anchor="ctr" anchorCtr="0"/>
          <a:lstStyle>
            <a:lvl1pPr marL="0" indent="0" algn="ctr">
              <a:buNone/>
              <a:defRPr sz="3400" b="1">
                <a:solidFill>
                  <a:schemeClr val="bg1"/>
                </a:solidFill>
                <a:latin typeface="+mj-lt"/>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Click to edit</a:t>
            </a:r>
          </a:p>
        </p:txBody>
      </p:sp>
      <p:sp>
        <p:nvSpPr>
          <p:cNvPr id="20" name="Text Placeholder 2"/>
          <p:cNvSpPr>
            <a:spLocks noGrp="1"/>
          </p:cNvSpPr>
          <p:nvPr>
            <p:ph type="body" idx="26"/>
          </p:nvPr>
        </p:nvSpPr>
        <p:spPr>
          <a:xfrm>
            <a:off x="6716352" y="1931353"/>
            <a:ext cx="4849540" cy="641043"/>
          </a:xfrm>
          <a:solidFill>
            <a:srgbClr val="7927FD"/>
          </a:solidFill>
          <a:ln>
            <a:solidFill>
              <a:srgbClr val="7927FD"/>
            </a:solidFill>
          </a:ln>
        </p:spPr>
        <p:txBody>
          <a:bodyPr anchor="ctr" anchorCtr="0"/>
          <a:lstStyle>
            <a:lvl1pPr marL="0" indent="0" algn="ctr">
              <a:buNone/>
              <a:defRPr sz="3400" b="1">
                <a:solidFill>
                  <a:schemeClr val="bg1"/>
                </a:solidFill>
                <a:latin typeface="+mj-lt"/>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Click to edit</a:t>
            </a:r>
          </a:p>
        </p:txBody>
      </p:sp>
    </p:spTree>
    <p:extLst>
      <p:ext uri="{BB962C8B-B14F-4D97-AF65-F5344CB8AC3E}">
        <p14:creationId xmlns:p14="http://schemas.microsoft.com/office/powerpoint/2010/main" val="31744045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 column Tools">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smtClean="0"/>
              <a:t>2 column Tools Layout</a:t>
            </a:r>
            <a:endParaRPr lang="en-US" dirty="0"/>
          </a:p>
        </p:txBody>
      </p:sp>
      <p:sp>
        <p:nvSpPr>
          <p:cNvPr id="16" name="Text Placeholder 5"/>
          <p:cNvSpPr>
            <a:spLocks noGrp="1"/>
          </p:cNvSpPr>
          <p:nvPr>
            <p:ph type="body" sz="quarter" idx="21"/>
          </p:nvPr>
        </p:nvSpPr>
        <p:spPr>
          <a:xfrm>
            <a:off x="6716352" y="2584474"/>
            <a:ext cx="4849540" cy="6690648"/>
          </a:xfrm>
          <a:solidFill>
            <a:schemeClr val="bg2">
              <a:lumMod val="20000"/>
              <a:lumOff val="80000"/>
            </a:schemeClr>
          </a:solidFill>
          <a:ln w="9525">
            <a:solidFill>
              <a:schemeClr val="bg2"/>
            </a:solidFill>
            <a:miter lim="800000"/>
            <a:headEnd/>
            <a:tailEnd/>
          </a:ln>
        </p:spPr>
        <p:txBody>
          <a:bodyPr vert="horz" wrap="square" lIns="191932" tIns="191932" rIns="191932" bIns="6398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2052" lvl="0" indent="-482052"/>
            <a:r>
              <a:rPr lang="en-US" dirty="0" smtClean="0"/>
              <a:t>Click to edit Master text styles</a:t>
            </a:r>
          </a:p>
          <a:p>
            <a:pPr marL="1032968" lvl="1" indent="-482052"/>
            <a:r>
              <a:rPr lang="en-US" dirty="0" smtClean="0"/>
              <a:t>Second level</a:t>
            </a:r>
          </a:p>
          <a:p>
            <a:pPr marL="1521684" lvl="2" indent="-482052"/>
            <a:r>
              <a:rPr lang="en-US" dirty="0" smtClean="0"/>
              <a:t>Third level</a:t>
            </a:r>
          </a:p>
          <a:p>
            <a:pPr marL="1988185" lvl="3" indent="-482052"/>
            <a:r>
              <a:rPr lang="en-US" dirty="0" smtClean="0"/>
              <a:t>Fourth level</a:t>
            </a:r>
          </a:p>
          <a:p>
            <a:pPr marL="2394707" lvl="4" indent="-482052"/>
            <a:r>
              <a:rPr lang="en-US" dirty="0" smtClean="0"/>
              <a:t>Fifth level</a:t>
            </a:r>
            <a:endParaRPr lang="en-US" dirty="0"/>
          </a:p>
        </p:txBody>
      </p:sp>
      <p:sp>
        <p:nvSpPr>
          <p:cNvPr id="2" name="Date Placeholder 1"/>
          <p:cNvSpPr>
            <a:spLocks noGrp="1"/>
          </p:cNvSpPr>
          <p:nvPr>
            <p:ph type="dt" sz="half" idx="22"/>
          </p:nvPr>
        </p:nvSpPr>
        <p:spPr/>
        <p:txBody>
          <a:bodyPr/>
          <a:lstStyle/>
          <a:p>
            <a:fld id="{289FF707-D671-459B-BE19-3D8F024D0D81}"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bg2">
              <a:lumMod val="20000"/>
              <a:lumOff val="80000"/>
            </a:schemeClr>
          </a:solidFill>
          <a:ln w="9525">
            <a:solidFill>
              <a:schemeClr val="bg2"/>
            </a:solidFill>
            <a:miter lim="800000"/>
            <a:headEnd/>
            <a:tailEnd/>
          </a:ln>
        </p:spPr>
        <p:txBody>
          <a:bodyPr vert="horz" wrap="square" lIns="191932" tIns="191932" rIns="191932" bIns="6398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2052" lvl="0" indent="-482052"/>
            <a:r>
              <a:rPr lang="en-US" dirty="0" smtClean="0"/>
              <a:t>Click to edit Master text styles</a:t>
            </a:r>
          </a:p>
          <a:p>
            <a:pPr marL="1032968" lvl="1" indent="-482052"/>
            <a:r>
              <a:rPr lang="en-US" dirty="0" smtClean="0"/>
              <a:t>Second level</a:t>
            </a:r>
          </a:p>
          <a:p>
            <a:pPr marL="1521684" lvl="2" indent="-482052"/>
            <a:r>
              <a:rPr lang="en-US" dirty="0" smtClean="0"/>
              <a:t>Third level</a:t>
            </a:r>
          </a:p>
          <a:p>
            <a:pPr marL="1988185" lvl="3" indent="-482052"/>
            <a:r>
              <a:rPr lang="en-US" dirty="0" smtClean="0"/>
              <a:t>Fourth level</a:t>
            </a:r>
          </a:p>
          <a:p>
            <a:pPr marL="2394707" lvl="4" indent="-482052"/>
            <a:r>
              <a:rPr lang="en-US" dirty="0" smtClean="0"/>
              <a:t>Fifth level</a:t>
            </a:r>
            <a:endParaRPr lang="en-US" dirty="0"/>
          </a:p>
        </p:txBody>
      </p:sp>
      <p:sp>
        <p:nvSpPr>
          <p:cNvPr id="18" name="Text Placeholder 2"/>
          <p:cNvSpPr>
            <a:spLocks noGrp="1"/>
          </p:cNvSpPr>
          <p:nvPr>
            <p:ph type="body" idx="1"/>
          </p:nvPr>
        </p:nvSpPr>
        <p:spPr>
          <a:xfrm>
            <a:off x="1522415" y="1931353"/>
            <a:ext cx="4849540" cy="641043"/>
          </a:xfrm>
          <a:solidFill>
            <a:schemeClr val="bg2"/>
          </a:solidFill>
          <a:ln>
            <a:solidFill>
              <a:schemeClr val="bg2"/>
            </a:solidFill>
          </a:ln>
        </p:spPr>
        <p:txBody>
          <a:bodyPr anchor="ctr" anchorCtr="0"/>
          <a:lstStyle>
            <a:lvl1pPr marL="0" indent="0" algn="ctr">
              <a:buNone/>
              <a:defRPr sz="3400" b="1">
                <a:solidFill>
                  <a:schemeClr val="bg1"/>
                </a:solidFill>
                <a:latin typeface="+mj-lt"/>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Click to edit</a:t>
            </a:r>
          </a:p>
        </p:txBody>
      </p:sp>
      <p:sp>
        <p:nvSpPr>
          <p:cNvPr id="20" name="Text Placeholder 2"/>
          <p:cNvSpPr>
            <a:spLocks noGrp="1"/>
          </p:cNvSpPr>
          <p:nvPr>
            <p:ph type="body" idx="26"/>
          </p:nvPr>
        </p:nvSpPr>
        <p:spPr>
          <a:xfrm>
            <a:off x="6716352" y="1931353"/>
            <a:ext cx="4849540" cy="641043"/>
          </a:xfrm>
          <a:solidFill>
            <a:schemeClr val="bg2"/>
          </a:solidFill>
          <a:ln>
            <a:solidFill>
              <a:schemeClr val="bg2"/>
            </a:solidFill>
          </a:ln>
        </p:spPr>
        <p:txBody>
          <a:bodyPr anchor="ctr" anchorCtr="0"/>
          <a:lstStyle>
            <a:lvl1pPr marL="0" indent="0" algn="ctr">
              <a:buNone/>
              <a:defRPr sz="3400" b="1">
                <a:solidFill>
                  <a:schemeClr val="bg1"/>
                </a:solidFill>
                <a:latin typeface="+mj-lt"/>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Click to edit</a:t>
            </a:r>
          </a:p>
        </p:txBody>
      </p:sp>
    </p:spTree>
    <p:extLst>
      <p:ext uri="{BB962C8B-B14F-4D97-AF65-F5344CB8AC3E}">
        <p14:creationId xmlns:p14="http://schemas.microsoft.com/office/powerpoint/2010/main" val="27775229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 column Resources">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smtClean="0"/>
              <a:t>2 column Resources Layout</a:t>
            </a:r>
            <a:endParaRPr lang="en-US" dirty="0"/>
          </a:p>
        </p:txBody>
      </p:sp>
      <p:sp>
        <p:nvSpPr>
          <p:cNvPr id="16" name="Text Placeholder 5"/>
          <p:cNvSpPr>
            <a:spLocks noGrp="1"/>
          </p:cNvSpPr>
          <p:nvPr>
            <p:ph type="body" sz="quarter" idx="21"/>
          </p:nvPr>
        </p:nvSpPr>
        <p:spPr>
          <a:xfrm>
            <a:off x="6716352" y="2584474"/>
            <a:ext cx="4849540" cy="6690648"/>
          </a:xfrm>
          <a:solidFill>
            <a:schemeClr val="accent5">
              <a:lumMod val="20000"/>
              <a:lumOff val="80000"/>
            </a:schemeClr>
          </a:solidFill>
          <a:ln w="9525">
            <a:solidFill>
              <a:schemeClr val="accent4"/>
            </a:solidFill>
            <a:miter lim="800000"/>
            <a:headEnd/>
            <a:tailEnd/>
          </a:ln>
        </p:spPr>
        <p:txBody>
          <a:bodyPr vert="horz" wrap="square" lIns="191932" tIns="191932" rIns="191932" bIns="6398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2052" lvl="0" indent="-482052"/>
            <a:r>
              <a:rPr lang="en-US" dirty="0" smtClean="0"/>
              <a:t>Click to edit Master text styles</a:t>
            </a:r>
          </a:p>
          <a:p>
            <a:pPr marL="1032968" lvl="1" indent="-482052"/>
            <a:r>
              <a:rPr lang="en-US" dirty="0" smtClean="0"/>
              <a:t>Second level</a:t>
            </a:r>
          </a:p>
          <a:p>
            <a:pPr marL="1521684" lvl="2" indent="-482052"/>
            <a:r>
              <a:rPr lang="en-US" dirty="0" smtClean="0"/>
              <a:t>Third level</a:t>
            </a:r>
          </a:p>
          <a:p>
            <a:pPr marL="1988185" lvl="3" indent="-482052"/>
            <a:r>
              <a:rPr lang="en-US" dirty="0" smtClean="0"/>
              <a:t>Fourth level</a:t>
            </a:r>
          </a:p>
          <a:p>
            <a:pPr marL="2394707" lvl="4" indent="-482052"/>
            <a:r>
              <a:rPr lang="en-US" dirty="0" smtClean="0"/>
              <a:t>Fifth level</a:t>
            </a:r>
            <a:endParaRPr lang="en-US" dirty="0"/>
          </a:p>
        </p:txBody>
      </p:sp>
      <p:sp>
        <p:nvSpPr>
          <p:cNvPr id="2" name="Date Placeholder 1"/>
          <p:cNvSpPr>
            <a:spLocks noGrp="1"/>
          </p:cNvSpPr>
          <p:nvPr>
            <p:ph type="dt" sz="half" idx="22"/>
          </p:nvPr>
        </p:nvSpPr>
        <p:spPr/>
        <p:txBody>
          <a:bodyPr/>
          <a:lstStyle/>
          <a:p>
            <a:fld id="{AA2FD36C-F872-4B5B-9104-AE9A2CDC3877}"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5">
              <a:lumMod val="20000"/>
              <a:lumOff val="80000"/>
            </a:schemeClr>
          </a:solidFill>
          <a:ln w="9525">
            <a:solidFill>
              <a:schemeClr val="accent4"/>
            </a:solidFill>
            <a:miter lim="800000"/>
            <a:headEnd/>
            <a:tailEnd/>
          </a:ln>
        </p:spPr>
        <p:txBody>
          <a:bodyPr vert="horz" wrap="square" lIns="191932" tIns="191932" rIns="191932" bIns="6398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2052" lvl="0" indent="-482052"/>
            <a:r>
              <a:rPr lang="en-US" dirty="0" smtClean="0"/>
              <a:t>Click to edit Master text styles</a:t>
            </a:r>
          </a:p>
          <a:p>
            <a:pPr marL="1032968" lvl="1" indent="-482052"/>
            <a:r>
              <a:rPr lang="en-US" dirty="0" smtClean="0"/>
              <a:t>Second level</a:t>
            </a:r>
          </a:p>
          <a:p>
            <a:pPr marL="1521684" lvl="2" indent="-482052"/>
            <a:r>
              <a:rPr lang="en-US" dirty="0" smtClean="0"/>
              <a:t>Third level</a:t>
            </a:r>
          </a:p>
          <a:p>
            <a:pPr marL="1988185" lvl="3" indent="-482052"/>
            <a:r>
              <a:rPr lang="en-US" dirty="0" smtClean="0"/>
              <a:t>Fourth level</a:t>
            </a:r>
          </a:p>
          <a:p>
            <a:pPr marL="2394707" lvl="4" indent="-482052"/>
            <a:r>
              <a:rPr lang="en-US" dirty="0" smtClean="0"/>
              <a:t>Fifth level</a:t>
            </a:r>
            <a:endParaRPr lang="en-US" dirty="0"/>
          </a:p>
        </p:txBody>
      </p:sp>
      <p:sp>
        <p:nvSpPr>
          <p:cNvPr id="18" name="Text Placeholder 2"/>
          <p:cNvSpPr>
            <a:spLocks noGrp="1"/>
          </p:cNvSpPr>
          <p:nvPr>
            <p:ph type="body" idx="1"/>
          </p:nvPr>
        </p:nvSpPr>
        <p:spPr>
          <a:xfrm>
            <a:off x="1522415" y="1931353"/>
            <a:ext cx="4849540" cy="641043"/>
          </a:xfrm>
          <a:solidFill>
            <a:schemeClr val="accent4"/>
          </a:solidFill>
          <a:ln>
            <a:solidFill>
              <a:schemeClr val="accent4"/>
            </a:solidFill>
          </a:ln>
        </p:spPr>
        <p:txBody>
          <a:bodyPr anchor="ctr" anchorCtr="0"/>
          <a:lstStyle>
            <a:lvl1pPr marL="0" indent="0" algn="ctr">
              <a:buNone/>
              <a:defRPr sz="3400" b="1">
                <a:solidFill>
                  <a:schemeClr val="bg1"/>
                </a:solidFill>
                <a:latin typeface="+mj-lt"/>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Click to edit</a:t>
            </a:r>
          </a:p>
        </p:txBody>
      </p:sp>
      <p:sp>
        <p:nvSpPr>
          <p:cNvPr id="20" name="Text Placeholder 2"/>
          <p:cNvSpPr>
            <a:spLocks noGrp="1"/>
          </p:cNvSpPr>
          <p:nvPr>
            <p:ph type="body" idx="26"/>
          </p:nvPr>
        </p:nvSpPr>
        <p:spPr>
          <a:xfrm>
            <a:off x="6716352" y="1931353"/>
            <a:ext cx="4849540" cy="641043"/>
          </a:xfrm>
          <a:solidFill>
            <a:schemeClr val="accent4"/>
          </a:solidFill>
          <a:ln>
            <a:solidFill>
              <a:schemeClr val="accent4"/>
            </a:solidFill>
          </a:ln>
        </p:spPr>
        <p:txBody>
          <a:bodyPr anchor="ctr" anchorCtr="0"/>
          <a:lstStyle>
            <a:lvl1pPr marL="0" indent="0" algn="ctr">
              <a:buNone/>
              <a:defRPr sz="3400" b="1">
                <a:solidFill>
                  <a:schemeClr val="bg1"/>
                </a:solidFill>
                <a:latin typeface="+mj-lt"/>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Click to edit</a:t>
            </a:r>
          </a:p>
        </p:txBody>
      </p:sp>
    </p:spTree>
    <p:extLst>
      <p:ext uri="{BB962C8B-B14F-4D97-AF65-F5344CB8AC3E}">
        <p14:creationId xmlns:p14="http://schemas.microsoft.com/office/powerpoint/2010/main" val="42554315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2 column Outreach">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smtClean="0"/>
              <a:t>2 column Outreach Layout</a:t>
            </a:r>
            <a:endParaRPr lang="en-US" dirty="0"/>
          </a:p>
        </p:txBody>
      </p:sp>
      <p:sp>
        <p:nvSpPr>
          <p:cNvPr id="16" name="Text Placeholder 5"/>
          <p:cNvSpPr>
            <a:spLocks noGrp="1"/>
          </p:cNvSpPr>
          <p:nvPr>
            <p:ph type="body" sz="quarter" idx="21"/>
          </p:nvPr>
        </p:nvSpPr>
        <p:spPr>
          <a:xfrm>
            <a:off x="6716352" y="2584474"/>
            <a:ext cx="4849540" cy="6690648"/>
          </a:xfrm>
          <a:solidFill>
            <a:schemeClr val="accent3">
              <a:lumMod val="20000"/>
              <a:lumOff val="80000"/>
            </a:schemeClr>
          </a:solidFill>
          <a:ln w="9525">
            <a:solidFill>
              <a:schemeClr val="accent3"/>
            </a:solidFill>
            <a:miter lim="800000"/>
            <a:headEnd/>
            <a:tailEnd/>
          </a:ln>
        </p:spPr>
        <p:txBody>
          <a:bodyPr vert="horz" wrap="square" lIns="191932" tIns="191932" rIns="191932" bIns="6398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2052" lvl="0" indent="-482052"/>
            <a:r>
              <a:rPr lang="en-US" dirty="0" smtClean="0"/>
              <a:t>Click to edit Master text styles</a:t>
            </a:r>
          </a:p>
          <a:p>
            <a:pPr marL="1032968" lvl="1" indent="-482052"/>
            <a:r>
              <a:rPr lang="en-US" dirty="0" smtClean="0"/>
              <a:t>Second level</a:t>
            </a:r>
          </a:p>
          <a:p>
            <a:pPr marL="1521684" lvl="2" indent="-482052"/>
            <a:r>
              <a:rPr lang="en-US" dirty="0" smtClean="0"/>
              <a:t>Third level</a:t>
            </a:r>
          </a:p>
          <a:p>
            <a:pPr marL="1988185" lvl="3" indent="-482052"/>
            <a:r>
              <a:rPr lang="en-US" dirty="0" smtClean="0"/>
              <a:t>Fourth level</a:t>
            </a:r>
          </a:p>
          <a:p>
            <a:pPr marL="2394707" lvl="4" indent="-482052"/>
            <a:r>
              <a:rPr lang="en-US" dirty="0" smtClean="0"/>
              <a:t>Fifth level</a:t>
            </a:r>
            <a:endParaRPr lang="en-US" dirty="0"/>
          </a:p>
        </p:txBody>
      </p:sp>
      <p:sp>
        <p:nvSpPr>
          <p:cNvPr id="2" name="Date Placeholder 1"/>
          <p:cNvSpPr>
            <a:spLocks noGrp="1"/>
          </p:cNvSpPr>
          <p:nvPr>
            <p:ph type="dt" sz="half" idx="22"/>
          </p:nvPr>
        </p:nvSpPr>
        <p:spPr/>
        <p:txBody>
          <a:bodyPr/>
          <a:lstStyle/>
          <a:p>
            <a:fld id="{71A8D037-EEE5-4925-AC73-61F597EE251B}"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3">
              <a:lumMod val="20000"/>
              <a:lumOff val="80000"/>
            </a:schemeClr>
          </a:solidFill>
          <a:ln w="9525">
            <a:solidFill>
              <a:schemeClr val="accent3"/>
            </a:solidFill>
            <a:miter lim="800000"/>
            <a:headEnd/>
            <a:tailEnd/>
          </a:ln>
        </p:spPr>
        <p:txBody>
          <a:bodyPr vert="horz" wrap="square" lIns="191932" tIns="191932" rIns="191932" bIns="6398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2052" lvl="0" indent="-482052"/>
            <a:r>
              <a:rPr lang="en-US" dirty="0" smtClean="0"/>
              <a:t>Click to edit Master text styles</a:t>
            </a:r>
          </a:p>
          <a:p>
            <a:pPr marL="1032968" lvl="1" indent="-482052"/>
            <a:r>
              <a:rPr lang="en-US" dirty="0" smtClean="0"/>
              <a:t>Second level</a:t>
            </a:r>
          </a:p>
          <a:p>
            <a:pPr marL="1521684" lvl="2" indent="-482052"/>
            <a:r>
              <a:rPr lang="en-US" dirty="0" smtClean="0"/>
              <a:t>Third level</a:t>
            </a:r>
          </a:p>
          <a:p>
            <a:pPr marL="1988185" lvl="3" indent="-482052"/>
            <a:r>
              <a:rPr lang="en-US" dirty="0" smtClean="0"/>
              <a:t>Fourth level</a:t>
            </a:r>
          </a:p>
          <a:p>
            <a:pPr marL="2394707" lvl="4" indent="-482052"/>
            <a:r>
              <a:rPr lang="en-US" dirty="0" smtClean="0"/>
              <a:t>Fifth level</a:t>
            </a:r>
            <a:endParaRPr lang="en-US" dirty="0"/>
          </a:p>
        </p:txBody>
      </p:sp>
      <p:sp>
        <p:nvSpPr>
          <p:cNvPr id="18" name="Text Placeholder 2"/>
          <p:cNvSpPr>
            <a:spLocks noGrp="1"/>
          </p:cNvSpPr>
          <p:nvPr>
            <p:ph type="body" idx="1"/>
          </p:nvPr>
        </p:nvSpPr>
        <p:spPr>
          <a:xfrm>
            <a:off x="1522415" y="1931353"/>
            <a:ext cx="4849540" cy="641043"/>
          </a:xfrm>
          <a:solidFill>
            <a:schemeClr val="accent3"/>
          </a:solidFill>
          <a:ln>
            <a:solidFill>
              <a:schemeClr val="accent3"/>
            </a:solidFill>
          </a:ln>
        </p:spPr>
        <p:txBody>
          <a:bodyPr anchor="ctr" anchorCtr="0"/>
          <a:lstStyle>
            <a:lvl1pPr marL="0" indent="0" algn="ctr">
              <a:buNone/>
              <a:defRPr sz="3400" b="1">
                <a:solidFill>
                  <a:schemeClr val="bg1"/>
                </a:solidFill>
                <a:latin typeface="+mj-lt"/>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Click to edit</a:t>
            </a:r>
          </a:p>
        </p:txBody>
      </p:sp>
      <p:sp>
        <p:nvSpPr>
          <p:cNvPr id="20" name="Text Placeholder 2"/>
          <p:cNvSpPr>
            <a:spLocks noGrp="1"/>
          </p:cNvSpPr>
          <p:nvPr>
            <p:ph type="body" idx="26"/>
          </p:nvPr>
        </p:nvSpPr>
        <p:spPr>
          <a:xfrm>
            <a:off x="6716352" y="1931353"/>
            <a:ext cx="4849540" cy="641043"/>
          </a:xfrm>
          <a:solidFill>
            <a:schemeClr val="accent3"/>
          </a:solidFill>
          <a:ln>
            <a:solidFill>
              <a:schemeClr val="accent3"/>
            </a:solidFill>
          </a:ln>
        </p:spPr>
        <p:txBody>
          <a:bodyPr anchor="ctr" anchorCtr="0"/>
          <a:lstStyle>
            <a:lvl1pPr marL="0" indent="0" algn="ctr">
              <a:buNone/>
              <a:defRPr sz="3400" b="1">
                <a:solidFill>
                  <a:schemeClr val="bg1"/>
                </a:solidFill>
                <a:latin typeface="+mj-lt"/>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Click to edit</a:t>
            </a:r>
          </a:p>
        </p:txBody>
      </p:sp>
    </p:spTree>
    <p:extLst>
      <p:ext uri="{BB962C8B-B14F-4D97-AF65-F5344CB8AC3E}">
        <p14:creationId xmlns:p14="http://schemas.microsoft.com/office/powerpoint/2010/main" val="28983339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2 column Training">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smtClean="0"/>
              <a:t>2 column Training Layout</a:t>
            </a:r>
            <a:endParaRPr lang="en-US" dirty="0"/>
          </a:p>
        </p:txBody>
      </p:sp>
      <p:sp>
        <p:nvSpPr>
          <p:cNvPr id="16" name="Text Placeholder 5"/>
          <p:cNvSpPr>
            <a:spLocks noGrp="1"/>
          </p:cNvSpPr>
          <p:nvPr>
            <p:ph type="body" sz="quarter" idx="21"/>
          </p:nvPr>
        </p:nvSpPr>
        <p:spPr>
          <a:xfrm>
            <a:off x="6716352" y="2584474"/>
            <a:ext cx="4849540" cy="6690648"/>
          </a:xfrm>
          <a:solidFill>
            <a:schemeClr val="accent1">
              <a:lumMod val="20000"/>
              <a:lumOff val="80000"/>
            </a:schemeClr>
          </a:solidFill>
          <a:ln w="9525">
            <a:solidFill>
              <a:schemeClr val="accent1"/>
            </a:solidFill>
            <a:miter lim="800000"/>
            <a:headEnd/>
            <a:tailEnd/>
          </a:ln>
        </p:spPr>
        <p:txBody>
          <a:bodyPr vert="horz" wrap="square" lIns="191932" tIns="191932" rIns="191932" bIns="6398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2052" lvl="0" indent="-482052"/>
            <a:r>
              <a:rPr lang="en-US" dirty="0" smtClean="0"/>
              <a:t>Click to edit Master text styles</a:t>
            </a:r>
          </a:p>
          <a:p>
            <a:pPr marL="1032968" lvl="1" indent="-482052"/>
            <a:r>
              <a:rPr lang="en-US" dirty="0" smtClean="0"/>
              <a:t>Second level</a:t>
            </a:r>
          </a:p>
          <a:p>
            <a:pPr marL="1521684" lvl="2" indent="-482052"/>
            <a:r>
              <a:rPr lang="en-US" dirty="0" smtClean="0"/>
              <a:t>Third level</a:t>
            </a:r>
          </a:p>
          <a:p>
            <a:pPr marL="1988185" lvl="3" indent="-482052"/>
            <a:r>
              <a:rPr lang="en-US" dirty="0" smtClean="0"/>
              <a:t>Fourth level</a:t>
            </a:r>
          </a:p>
          <a:p>
            <a:pPr marL="2394707" lvl="4" indent="-482052"/>
            <a:r>
              <a:rPr lang="en-US" dirty="0" smtClean="0"/>
              <a:t>Fifth level</a:t>
            </a:r>
            <a:endParaRPr lang="en-US" dirty="0"/>
          </a:p>
        </p:txBody>
      </p:sp>
      <p:sp>
        <p:nvSpPr>
          <p:cNvPr id="2" name="Date Placeholder 1"/>
          <p:cNvSpPr>
            <a:spLocks noGrp="1"/>
          </p:cNvSpPr>
          <p:nvPr>
            <p:ph type="dt" sz="half" idx="22"/>
          </p:nvPr>
        </p:nvSpPr>
        <p:spPr/>
        <p:txBody>
          <a:bodyPr/>
          <a:lstStyle/>
          <a:p>
            <a:fld id="{A886E6FE-97D5-4337-A66C-F93D492DF847}"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1">
              <a:lumMod val="20000"/>
              <a:lumOff val="80000"/>
            </a:schemeClr>
          </a:solidFill>
          <a:ln w="9525">
            <a:solidFill>
              <a:schemeClr val="accent1"/>
            </a:solidFill>
            <a:miter lim="800000"/>
            <a:headEnd/>
            <a:tailEnd/>
          </a:ln>
        </p:spPr>
        <p:txBody>
          <a:bodyPr vert="horz" wrap="square" lIns="191932" tIns="191932" rIns="191932" bIns="6398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2052" lvl="0" indent="-482052"/>
            <a:r>
              <a:rPr lang="en-US" dirty="0" smtClean="0"/>
              <a:t>Click to edit Master text styles</a:t>
            </a:r>
          </a:p>
          <a:p>
            <a:pPr marL="1032968" lvl="1" indent="-482052"/>
            <a:r>
              <a:rPr lang="en-US" dirty="0" smtClean="0"/>
              <a:t>Second level</a:t>
            </a:r>
          </a:p>
          <a:p>
            <a:pPr marL="1521684" lvl="2" indent="-482052"/>
            <a:r>
              <a:rPr lang="en-US" dirty="0" smtClean="0"/>
              <a:t>Third level</a:t>
            </a:r>
          </a:p>
          <a:p>
            <a:pPr marL="1988185" lvl="3" indent="-482052"/>
            <a:r>
              <a:rPr lang="en-US" dirty="0" smtClean="0"/>
              <a:t>Fourth level</a:t>
            </a:r>
          </a:p>
          <a:p>
            <a:pPr marL="2394707" lvl="4" indent="-482052"/>
            <a:r>
              <a:rPr lang="en-US" dirty="0" smtClean="0"/>
              <a:t>Fifth level</a:t>
            </a:r>
            <a:endParaRPr lang="en-US" dirty="0"/>
          </a:p>
        </p:txBody>
      </p:sp>
      <p:sp>
        <p:nvSpPr>
          <p:cNvPr id="18" name="Text Placeholder 2"/>
          <p:cNvSpPr>
            <a:spLocks noGrp="1"/>
          </p:cNvSpPr>
          <p:nvPr>
            <p:ph type="body" idx="1"/>
          </p:nvPr>
        </p:nvSpPr>
        <p:spPr>
          <a:xfrm>
            <a:off x="1522415" y="1931353"/>
            <a:ext cx="4849540" cy="641043"/>
          </a:xfrm>
          <a:solidFill>
            <a:schemeClr val="accent1"/>
          </a:solidFill>
          <a:ln>
            <a:solidFill>
              <a:schemeClr val="accent1"/>
            </a:solidFill>
          </a:ln>
        </p:spPr>
        <p:txBody>
          <a:bodyPr anchor="ctr" anchorCtr="0"/>
          <a:lstStyle>
            <a:lvl1pPr marL="0" indent="0" algn="ctr">
              <a:buNone/>
              <a:defRPr sz="3400" b="1">
                <a:solidFill>
                  <a:schemeClr val="bg1"/>
                </a:solidFill>
                <a:latin typeface="+mj-lt"/>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Click to edit</a:t>
            </a:r>
          </a:p>
        </p:txBody>
      </p:sp>
      <p:sp>
        <p:nvSpPr>
          <p:cNvPr id="20" name="Text Placeholder 2"/>
          <p:cNvSpPr>
            <a:spLocks noGrp="1"/>
          </p:cNvSpPr>
          <p:nvPr>
            <p:ph type="body" idx="26"/>
          </p:nvPr>
        </p:nvSpPr>
        <p:spPr>
          <a:xfrm>
            <a:off x="6716352" y="1931353"/>
            <a:ext cx="4849540" cy="641043"/>
          </a:xfrm>
          <a:solidFill>
            <a:schemeClr val="accent1"/>
          </a:solidFill>
          <a:ln>
            <a:solidFill>
              <a:schemeClr val="accent1"/>
            </a:solidFill>
          </a:ln>
        </p:spPr>
        <p:txBody>
          <a:bodyPr anchor="ctr" anchorCtr="0"/>
          <a:lstStyle>
            <a:lvl1pPr marL="0" indent="0" algn="ctr">
              <a:buNone/>
              <a:defRPr sz="3400" b="1">
                <a:solidFill>
                  <a:schemeClr val="bg1"/>
                </a:solidFill>
                <a:latin typeface="+mj-lt"/>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Click to edit</a:t>
            </a:r>
          </a:p>
        </p:txBody>
      </p:sp>
    </p:spTree>
    <p:extLst>
      <p:ext uri="{BB962C8B-B14F-4D97-AF65-F5344CB8AC3E}">
        <p14:creationId xmlns:p14="http://schemas.microsoft.com/office/powerpoint/2010/main" val="2029168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Arrows Cross Program">
    <p:spTree>
      <p:nvGrpSpPr>
        <p:cNvPr id="1" name=""/>
        <p:cNvGrpSpPr/>
        <p:nvPr/>
      </p:nvGrpSpPr>
      <p:grpSpPr>
        <a:xfrm>
          <a:off x="0" y="0"/>
          <a:ext cx="0" cy="0"/>
          <a:chOff x="0" y="0"/>
          <a:chExt cx="0" cy="0"/>
        </a:xfrm>
      </p:grpSpPr>
      <p:sp>
        <p:nvSpPr>
          <p:cNvPr id="18" name="Text Placeholder 17"/>
          <p:cNvSpPr>
            <a:spLocks noGrp="1"/>
          </p:cNvSpPr>
          <p:nvPr>
            <p:ph type="body" sz="quarter" idx="14"/>
          </p:nvPr>
        </p:nvSpPr>
        <p:spPr>
          <a:xfrm>
            <a:off x="4689481" y="1669718"/>
            <a:ext cx="6876415" cy="1609293"/>
          </a:xfrm>
          <a:prstGeom prst="roundRect">
            <a:avLst>
              <a:gd name="adj" fmla="val 16644"/>
            </a:avLst>
          </a:prstGeom>
          <a:solidFill>
            <a:schemeClr val="accent1">
              <a:lumMod val="40000"/>
              <a:lumOff val="60000"/>
            </a:schemeClr>
          </a:solidFill>
          <a:ln>
            <a:solidFill>
              <a:schemeClr val="accent1"/>
            </a:solidFill>
          </a:ln>
          <a:effectLst>
            <a:outerShdw blurRad="40005" dist="20320" dir="5400000" algn="t" rotWithShape="0">
              <a:prstClr val="black">
                <a:alpha val="40000"/>
              </a:prstClr>
            </a:outerShdw>
          </a:effectLst>
        </p:spPr>
        <p:txBody>
          <a:bodyPr lIns="255909" tIns="63980" rIns="127954" bIns="63980">
            <a:noAutofit/>
          </a:bodyPr>
          <a:lstStyle>
            <a:lvl1pPr marL="326551" indent="-326551">
              <a:lnSpc>
                <a:spcPct val="90000"/>
              </a:lnSpc>
              <a:spcBef>
                <a:spcPts val="840"/>
              </a:spcBef>
              <a:buClrTx/>
              <a:buFont typeface="Wingdings" panose="05000000000000000000" pitchFamily="2" charset="2"/>
              <a:buChar char="§"/>
              <a:defRPr sz="2500"/>
            </a:lvl1pPr>
            <a:lvl2pPr marL="639772" indent="-313222">
              <a:lnSpc>
                <a:spcPct val="90000"/>
              </a:lnSpc>
              <a:spcBef>
                <a:spcPts val="840"/>
              </a:spcBef>
              <a:buClrTx/>
              <a:buSzPct val="100000"/>
              <a:buFont typeface="Wingdings" panose="05000000000000000000" pitchFamily="2" charset="2"/>
              <a:buChar char="ú"/>
              <a:defRPr sz="2500"/>
            </a:lvl2pPr>
            <a:lvl3pPr marL="966323" indent="-326551">
              <a:lnSpc>
                <a:spcPct val="90000"/>
              </a:lnSpc>
              <a:spcBef>
                <a:spcPts val="840"/>
              </a:spcBef>
              <a:buClrTx/>
              <a:buSzPct val="100000"/>
              <a:buFont typeface="Courier New" panose="02070309020205020404" pitchFamily="49" charset="0"/>
              <a:buChar char="­"/>
              <a:defRPr sz="2500"/>
            </a:lvl3pPr>
            <a:lvl4pPr marL="1279544" indent="-313222">
              <a:lnSpc>
                <a:spcPct val="90000"/>
              </a:lnSpc>
              <a:spcBef>
                <a:spcPts val="840"/>
              </a:spcBef>
              <a:buClrTx/>
              <a:buSzPct val="110000"/>
              <a:buFont typeface="Wingdings" panose="05000000000000000000" pitchFamily="2" charset="2"/>
              <a:buChar char=""/>
              <a:defRPr sz="2500"/>
            </a:lvl4pPr>
            <a:lvl5pPr marL="1279544" indent="0">
              <a:lnSpc>
                <a:spcPct val="90000"/>
              </a:lnSpc>
              <a:spcBef>
                <a:spcPts val="840"/>
              </a:spcBef>
              <a:buClrTx/>
              <a:buFont typeface="Wingdings" panose="05000000000000000000" pitchFamily="2" charset="2"/>
              <a:buNone/>
              <a:defRPr sz="2500"/>
            </a:lvl5pPr>
          </a:lstStyle>
          <a:p>
            <a:pPr lvl="0"/>
            <a:r>
              <a:rPr lang="en-US" smtClean="0"/>
              <a:t>Click to edit Master text styles</a:t>
            </a:r>
          </a:p>
          <a:p>
            <a:pPr lvl="1"/>
            <a:r>
              <a:rPr lang="en-US" smtClean="0"/>
              <a:t>Second level</a:t>
            </a:r>
          </a:p>
          <a:p>
            <a:pPr lvl="2"/>
            <a:r>
              <a:rPr lang="en-US" smtClean="0"/>
              <a:t>Third level</a:t>
            </a:r>
          </a:p>
        </p:txBody>
      </p:sp>
      <p:sp>
        <p:nvSpPr>
          <p:cNvPr id="2" name="Title 1"/>
          <p:cNvSpPr>
            <a:spLocks noGrp="1"/>
          </p:cNvSpPr>
          <p:nvPr>
            <p:ph type="title" hasCustomPrompt="1"/>
          </p:nvPr>
        </p:nvSpPr>
        <p:spPr/>
        <p:txBody>
          <a:bodyPr/>
          <a:lstStyle>
            <a:lvl1pPr algn="ctr">
              <a:defRPr/>
            </a:lvl1pPr>
          </a:lstStyle>
          <a:p>
            <a:r>
              <a:rPr lang="en-US" dirty="0" smtClean="0"/>
              <a:t>Arrows Cross Program Layout</a:t>
            </a:r>
            <a:endParaRPr lang="en-US" dirty="0"/>
          </a:p>
        </p:txBody>
      </p:sp>
      <p:sp>
        <p:nvSpPr>
          <p:cNvPr id="3" name="Footer Placeholder 2"/>
          <p:cNvSpPr>
            <a:spLocks noGrp="1"/>
          </p:cNvSpPr>
          <p:nvPr>
            <p:ph type="ftr" sz="quarter" idx="10"/>
          </p:nvPr>
        </p:nvSpPr>
        <p:spPr/>
        <p:txBody>
          <a:bodyPr/>
          <a:lstStyle/>
          <a:p>
            <a:pPr>
              <a:defRPr/>
            </a:pPr>
            <a:endParaRPr lang="en-US">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pPr>
              <a:defRPr/>
            </a:pPr>
            <a:fld id="{DF7C8A18-1193-4F9F-B298-551F7DEE4349}" type="datetime1">
              <a:rPr lang="en-US">
                <a:solidFill>
                  <a:prstClr val="white">
                    <a:lumMod val="50000"/>
                  </a:prstClr>
                </a:solidFill>
              </a:rPr>
              <a:pPr>
                <a:defRPr/>
              </a:pPr>
              <a:t>11/6/2018</a:t>
            </a:fld>
            <a:endParaRPr dirty="0">
              <a:solidFill>
                <a:prstClr val="white">
                  <a:lumMod val="50000"/>
                </a:prstClr>
              </a:solidFill>
            </a:endParaRPr>
          </a:p>
        </p:txBody>
      </p:sp>
      <p:sp>
        <p:nvSpPr>
          <p:cNvPr id="19" name="Text Placeholder 17"/>
          <p:cNvSpPr>
            <a:spLocks noGrp="1"/>
          </p:cNvSpPr>
          <p:nvPr>
            <p:ph type="body" sz="quarter" idx="15"/>
          </p:nvPr>
        </p:nvSpPr>
        <p:spPr>
          <a:xfrm>
            <a:off x="4689481" y="3561779"/>
            <a:ext cx="6876415" cy="1609293"/>
          </a:xfrm>
          <a:prstGeom prst="roundRect">
            <a:avLst>
              <a:gd name="adj" fmla="val 16644"/>
            </a:avLst>
          </a:prstGeom>
          <a:solidFill>
            <a:schemeClr val="accent3">
              <a:lumMod val="40000"/>
              <a:lumOff val="60000"/>
            </a:schemeClr>
          </a:solidFill>
          <a:ln>
            <a:solidFill>
              <a:schemeClr val="accent3"/>
            </a:solidFill>
          </a:ln>
          <a:effectLst>
            <a:outerShdw blurRad="40005" dist="20320" dir="5400000" algn="t" rotWithShape="0">
              <a:prstClr val="black">
                <a:alpha val="40000"/>
              </a:prstClr>
            </a:outerShdw>
          </a:effectLst>
        </p:spPr>
        <p:txBody>
          <a:bodyPr lIns="255909" tIns="63980" rIns="127954" bIns="63980">
            <a:noAutofit/>
          </a:bodyPr>
          <a:lstStyle>
            <a:lvl1pPr marL="326551" indent="-326551">
              <a:lnSpc>
                <a:spcPct val="90000"/>
              </a:lnSpc>
              <a:spcBef>
                <a:spcPts val="840"/>
              </a:spcBef>
              <a:buClrTx/>
              <a:buFont typeface="Wingdings" panose="05000000000000000000" pitchFamily="2" charset="2"/>
              <a:buChar char="§"/>
              <a:defRPr sz="2500"/>
            </a:lvl1pPr>
            <a:lvl2pPr marL="639772" indent="-313222">
              <a:lnSpc>
                <a:spcPct val="90000"/>
              </a:lnSpc>
              <a:spcBef>
                <a:spcPts val="840"/>
              </a:spcBef>
              <a:buClrTx/>
              <a:buSzPct val="100000"/>
              <a:buFont typeface="Wingdings" panose="05000000000000000000" pitchFamily="2" charset="2"/>
              <a:buChar char="ú"/>
              <a:defRPr sz="2500"/>
            </a:lvl2pPr>
            <a:lvl3pPr marL="966323" indent="-326551">
              <a:lnSpc>
                <a:spcPct val="90000"/>
              </a:lnSpc>
              <a:spcBef>
                <a:spcPts val="840"/>
              </a:spcBef>
              <a:buClrTx/>
              <a:buSzPct val="100000"/>
              <a:buFont typeface="Courier New" panose="02070309020205020404" pitchFamily="49" charset="0"/>
              <a:buChar char="­"/>
              <a:defRPr sz="2500"/>
            </a:lvl3pPr>
            <a:lvl4pPr marL="1279544" indent="-313222">
              <a:lnSpc>
                <a:spcPct val="90000"/>
              </a:lnSpc>
              <a:spcBef>
                <a:spcPts val="840"/>
              </a:spcBef>
              <a:buClrTx/>
              <a:buSzPct val="110000"/>
              <a:buFont typeface="Wingdings" panose="05000000000000000000" pitchFamily="2" charset="2"/>
              <a:buChar char=""/>
              <a:defRPr sz="2500"/>
            </a:lvl4pPr>
            <a:lvl5pPr marL="1279544" indent="0">
              <a:lnSpc>
                <a:spcPct val="90000"/>
              </a:lnSpc>
              <a:spcBef>
                <a:spcPts val="840"/>
              </a:spcBef>
              <a:buClrTx/>
              <a:buFont typeface="Wingdings" panose="05000000000000000000" pitchFamily="2" charset="2"/>
              <a:buNone/>
              <a:defRPr sz="2500"/>
            </a:lvl5pPr>
          </a:lstStyle>
          <a:p>
            <a:pPr lvl="0"/>
            <a:r>
              <a:rPr lang="en-US" smtClean="0"/>
              <a:t>Click to edit Master text styles</a:t>
            </a:r>
          </a:p>
          <a:p>
            <a:pPr lvl="1"/>
            <a:r>
              <a:rPr lang="en-US" smtClean="0"/>
              <a:t>Second level</a:t>
            </a:r>
          </a:p>
          <a:p>
            <a:pPr lvl="2"/>
            <a:r>
              <a:rPr lang="en-US" smtClean="0"/>
              <a:t>Third level</a:t>
            </a:r>
          </a:p>
        </p:txBody>
      </p:sp>
      <p:sp>
        <p:nvSpPr>
          <p:cNvPr id="21" name="Text Placeholder 17"/>
          <p:cNvSpPr>
            <a:spLocks noGrp="1"/>
          </p:cNvSpPr>
          <p:nvPr>
            <p:ph type="body" sz="quarter" idx="17"/>
          </p:nvPr>
        </p:nvSpPr>
        <p:spPr>
          <a:xfrm>
            <a:off x="4689481" y="5453839"/>
            <a:ext cx="6876415" cy="1609293"/>
          </a:xfrm>
          <a:prstGeom prst="roundRect">
            <a:avLst>
              <a:gd name="adj" fmla="val 16644"/>
            </a:avLst>
          </a:prstGeom>
          <a:solidFill>
            <a:schemeClr val="accent4">
              <a:lumMod val="20000"/>
              <a:lumOff val="80000"/>
            </a:schemeClr>
          </a:solidFill>
          <a:ln>
            <a:solidFill>
              <a:schemeClr val="accent4"/>
            </a:solidFill>
          </a:ln>
          <a:effectLst>
            <a:outerShdw blurRad="40005" dist="20320" dir="5400000" algn="t" rotWithShape="0">
              <a:prstClr val="black">
                <a:alpha val="40000"/>
              </a:prstClr>
            </a:outerShdw>
          </a:effectLst>
        </p:spPr>
        <p:txBody>
          <a:bodyPr lIns="255909" tIns="63980" rIns="127954" bIns="63980">
            <a:noAutofit/>
          </a:bodyPr>
          <a:lstStyle>
            <a:lvl1pPr marL="326551" indent="-326551">
              <a:lnSpc>
                <a:spcPct val="90000"/>
              </a:lnSpc>
              <a:spcBef>
                <a:spcPts val="840"/>
              </a:spcBef>
              <a:buClrTx/>
              <a:buFont typeface="Wingdings" panose="05000000000000000000" pitchFamily="2" charset="2"/>
              <a:buChar char="§"/>
              <a:defRPr sz="2500"/>
            </a:lvl1pPr>
            <a:lvl2pPr marL="639772" indent="-313222">
              <a:lnSpc>
                <a:spcPct val="90000"/>
              </a:lnSpc>
              <a:spcBef>
                <a:spcPts val="840"/>
              </a:spcBef>
              <a:buClrTx/>
              <a:buSzPct val="100000"/>
              <a:buFont typeface="Wingdings" panose="05000000000000000000" pitchFamily="2" charset="2"/>
              <a:buChar char="ú"/>
              <a:defRPr sz="2500"/>
            </a:lvl2pPr>
            <a:lvl3pPr marL="966323" indent="-326551">
              <a:lnSpc>
                <a:spcPct val="90000"/>
              </a:lnSpc>
              <a:spcBef>
                <a:spcPts val="840"/>
              </a:spcBef>
              <a:buClrTx/>
              <a:buSzPct val="100000"/>
              <a:buFont typeface="Courier New" panose="02070309020205020404" pitchFamily="49" charset="0"/>
              <a:buChar char="­"/>
              <a:defRPr sz="2500"/>
            </a:lvl3pPr>
            <a:lvl4pPr marL="1279544" indent="-313222">
              <a:lnSpc>
                <a:spcPct val="90000"/>
              </a:lnSpc>
              <a:spcBef>
                <a:spcPts val="840"/>
              </a:spcBef>
              <a:buClrTx/>
              <a:buSzPct val="110000"/>
              <a:buFont typeface="Wingdings" panose="05000000000000000000" pitchFamily="2" charset="2"/>
              <a:buChar char=""/>
              <a:defRPr sz="2500"/>
            </a:lvl4pPr>
            <a:lvl5pPr marL="1279544" indent="0">
              <a:lnSpc>
                <a:spcPct val="90000"/>
              </a:lnSpc>
              <a:spcBef>
                <a:spcPts val="840"/>
              </a:spcBef>
              <a:buClrTx/>
              <a:buFont typeface="Wingdings" panose="05000000000000000000" pitchFamily="2" charset="2"/>
              <a:buNone/>
              <a:defRPr sz="2500"/>
            </a:lvl5pPr>
          </a:lstStyle>
          <a:p>
            <a:pPr lvl="0"/>
            <a:r>
              <a:rPr lang="en-US" smtClean="0"/>
              <a:t>Click to edit Master text styles</a:t>
            </a:r>
          </a:p>
          <a:p>
            <a:pPr lvl="1"/>
            <a:r>
              <a:rPr lang="en-US" smtClean="0"/>
              <a:t>Second level</a:t>
            </a:r>
          </a:p>
          <a:p>
            <a:pPr lvl="2"/>
            <a:r>
              <a:rPr lang="en-US" smtClean="0"/>
              <a:t>Third level</a:t>
            </a:r>
          </a:p>
        </p:txBody>
      </p:sp>
      <p:sp>
        <p:nvSpPr>
          <p:cNvPr id="23" name="Text Placeholder 17"/>
          <p:cNvSpPr>
            <a:spLocks noGrp="1"/>
          </p:cNvSpPr>
          <p:nvPr>
            <p:ph type="body" sz="quarter" idx="19"/>
          </p:nvPr>
        </p:nvSpPr>
        <p:spPr>
          <a:xfrm>
            <a:off x="4689481" y="7345900"/>
            <a:ext cx="6876415" cy="1609293"/>
          </a:xfrm>
          <a:prstGeom prst="roundRect">
            <a:avLst>
              <a:gd name="adj" fmla="val 16644"/>
            </a:avLst>
          </a:prstGeom>
          <a:solidFill>
            <a:schemeClr val="bg2">
              <a:lumMod val="40000"/>
              <a:lumOff val="60000"/>
            </a:schemeClr>
          </a:solidFill>
          <a:ln>
            <a:solidFill>
              <a:schemeClr val="bg2"/>
            </a:solidFill>
          </a:ln>
          <a:effectLst>
            <a:outerShdw blurRad="40005" dist="20320" dir="5400000" algn="t" rotWithShape="0">
              <a:prstClr val="black">
                <a:alpha val="40000"/>
              </a:prstClr>
            </a:outerShdw>
          </a:effectLst>
        </p:spPr>
        <p:txBody>
          <a:bodyPr lIns="255909" tIns="63980" rIns="127954" bIns="63980">
            <a:noAutofit/>
          </a:bodyPr>
          <a:lstStyle>
            <a:lvl1pPr marL="326551" indent="-326551">
              <a:lnSpc>
                <a:spcPct val="90000"/>
              </a:lnSpc>
              <a:spcBef>
                <a:spcPts val="840"/>
              </a:spcBef>
              <a:buClrTx/>
              <a:buFont typeface="Wingdings" panose="05000000000000000000" pitchFamily="2" charset="2"/>
              <a:buChar char="§"/>
              <a:defRPr sz="2500"/>
            </a:lvl1pPr>
            <a:lvl2pPr marL="639772" indent="-313222">
              <a:lnSpc>
                <a:spcPct val="90000"/>
              </a:lnSpc>
              <a:spcBef>
                <a:spcPts val="840"/>
              </a:spcBef>
              <a:buClrTx/>
              <a:buSzPct val="100000"/>
              <a:buFont typeface="Wingdings" panose="05000000000000000000" pitchFamily="2" charset="2"/>
              <a:buChar char="ú"/>
              <a:defRPr sz="2500"/>
            </a:lvl2pPr>
            <a:lvl3pPr marL="966323" indent="-326551">
              <a:lnSpc>
                <a:spcPct val="90000"/>
              </a:lnSpc>
              <a:spcBef>
                <a:spcPts val="840"/>
              </a:spcBef>
              <a:buClrTx/>
              <a:buSzPct val="100000"/>
              <a:buFont typeface="Courier New" panose="02070309020205020404" pitchFamily="49" charset="0"/>
              <a:buChar char="­"/>
              <a:defRPr sz="2500"/>
            </a:lvl3pPr>
            <a:lvl4pPr marL="1279544" indent="-313222">
              <a:lnSpc>
                <a:spcPct val="90000"/>
              </a:lnSpc>
              <a:spcBef>
                <a:spcPts val="840"/>
              </a:spcBef>
              <a:buClrTx/>
              <a:buSzPct val="110000"/>
              <a:buFont typeface="Wingdings" panose="05000000000000000000" pitchFamily="2" charset="2"/>
              <a:buChar char=""/>
              <a:defRPr sz="2500"/>
            </a:lvl4pPr>
            <a:lvl5pPr marL="1279544" indent="0">
              <a:lnSpc>
                <a:spcPct val="90000"/>
              </a:lnSpc>
              <a:spcBef>
                <a:spcPts val="840"/>
              </a:spcBef>
              <a:buClrTx/>
              <a:buFont typeface="Wingdings" panose="05000000000000000000" pitchFamily="2" charset="2"/>
              <a:buNone/>
              <a:defRPr sz="25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4" name="Text Placeholder 2"/>
          <p:cNvSpPr>
            <a:spLocks noGrp="1"/>
          </p:cNvSpPr>
          <p:nvPr>
            <p:ph type="body" idx="1"/>
          </p:nvPr>
        </p:nvSpPr>
        <p:spPr>
          <a:xfrm>
            <a:off x="1687938" y="1669718"/>
            <a:ext cx="3086031" cy="1367009"/>
          </a:xfrm>
          <a:prstGeom prst="rightArrow">
            <a:avLst>
              <a:gd name="adj1" fmla="val 69436"/>
              <a:gd name="adj2" fmla="val 50000"/>
            </a:avLst>
          </a:prstGeom>
          <a:solidFill>
            <a:schemeClr val="accent1"/>
          </a:solidFill>
          <a:ln w="38100">
            <a:solidFill>
              <a:schemeClr val="bg1"/>
            </a:solidFill>
          </a:ln>
          <a:effectLst>
            <a:outerShdw blurRad="25400" dist="25400" dir="5400000" algn="t" rotWithShape="0">
              <a:prstClr val="black">
                <a:alpha val="40000"/>
              </a:prstClr>
            </a:outerShdw>
          </a:effectLst>
        </p:spPr>
        <p:txBody>
          <a:bodyPr lIns="63980" rIns="127954" anchor="ctr" anchorCtr="0">
            <a:noAutofit/>
          </a:bodyPr>
          <a:lstStyle>
            <a:lvl1pPr marL="0" indent="0" algn="r">
              <a:lnSpc>
                <a:spcPct val="90000"/>
              </a:lnSpc>
              <a:spcBef>
                <a:spcPts val="0"/>
              </a:spcBef>
              <a:buNone/>
              <a:defRPr sz="2800" b="1">
                <a:solidFill>
                  <a:schemeClr val="bg1"/>
                </a:solidFill>
                <a:latin typeface="+mj-lt"/>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Click to edit</a:t>
            </a:r>
          </a:p>
        </p:txBody>
      </p:sp>
      <p:sp>
        <p:nvSpPr>
          <p:cNvPr id="17" name="Text Placeholder 2"/>
          <p:cNvSpPr>
            <a:spLocks noGrp="1"/>
          </p:cNvSpPr>
          <p:nvPr>
            <p:ph type="body" idx="20"/>
          </p:nvPr>
        </p:nvSpPr>
        <p:spPr>
          <a:xfrm>
            <a:off x="1687938" y="3561779"/>
            <a:ext cx="3086031" cy="1367009"/>
          </a:xfrm>
          <a:prstGeom prst="rightArrow">
            <a:avLst>
              <a:gd name="adj1" fmla="val 69436"/>
              <a:gd name="adj2" fmla="val 50000"/>
            </a:avLst>
          </a:prstGeom>
          <a:solidFill>
            <a:schemeClr val="accent3"/>
          </a:solidFill>
          <a:ln w="38100">
            <a:solidFill>
              <a:schemeClr val="bg1"/>
            </a:solidFill>
          </a:ln>
          <a:effectLst>
            <a:outerShdw blurRad="25400" dist="25400" dir="5400000" algn="t" rotWithShape="0">
              <a:prstClr val="black">
                <a:alpha val="40000"/>
              </a:prstClr>
            </a:outerShdw>
          </a:effectLst>
        </p:spPr>
        <p:txBody>
          <a:bodyPr lIns="63980" rIns="127954" anchor="ctr" anchorCtr="0">
            <a:noAutofit/>
          </a:bodyPr>
          <a:lstStyle>
            <a:lvl1pPr marL="0" indent="0" algn="r">
              <a:lnSpc>
                <a:spcPct val="90000"/>
              </a:lnSpc>
              <a:spcBef>
                <a:spcPts val="0"/>
              </a:spcBef>
              <a:buNone/>
              <a:defRPr sz="2800" b="1">
                <a:solidFill>
                  <a:schemeClr val="bg1"/>
                </a:solidFill>
                <a:latin typeface="+mj-lt"/>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Click to edit</a:t>
            </a:r>
          </a:p>
        </p:txBody>
      </p:sp>
      <p:sp>
        <p:nvSpPr>
          <p:cNvPr id="25" name="Text Placeholder 2"/>
          <p:cNvSpPr>
            <a:spLocks noGrp="1"/>
          </p:cNvSpPr>
          <p:nvPr>
            <p:ph type="body" idx="21"/>
          </p:nvPr>
        </p:nvSpPr>
        <p:spPr>
          <a:xfrm>
            <a:off x="1687938" y="5453839"/>
            <a:ext cx="3086031" cy="1367009"/>
          </a:xfrm>
          <a:prstGeom prst="rightArrow">
            <a:avLst>
              <a:gd name="adj1" fmla="val 69436"/>
              <a:gd name="adj2" fmla="val 50000"/>
            </a:avLst>
          </a:prstGeom>
          <a:solidFill>
            <a:schemeClr val="accent4"/>
          </a:solidFill>
          <a:ln w="38100">
            <a:solidFill>
              <a:schemeClr val="bg1"/>
            </a:solidFill>
          </a:ln>
          <a:effectLst>
            <a:outerShdw blurRad="25400" dist="25400" dir="5400000" algn="t" rotWithShape="0">
              <a:prstClr val="black">
                <a:alpha val="40000"/>
              </a:prstClr>
            </a:outerShdw>
          </a:effectLst>
        </p:spPr>
        <p:txBody>
          <a:bodyPr lIns="63980" rIns="127954" anchor="ctr" anchorCtr="0">
            <a:noAutofit/>
          </a:bodyPr>
          <a:lstStyle>
            <a:lvl1pPr marL="0" indent="0" algn="r">
              <a:lnSpc>
                <a:spcPct val="90000"/>
              </a:lnSpc>
              <a:spcBef>
                <a:spcPts val="0"/>
              </a:spcBef>
              <a:buNone/>
              <a:defRPr sz="2800" b="1">
                <a:solidFill>
                  <a:schemeClr val="bg1"/>
                </a:solidFill>
                <a:latin typeface="+mj-lt"/>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Click to edit</a:t>
            </a:r>
          </a:p>
        </p:txBody>
      </p:sp>
      <p:sp>
        <p:nvSpPr>
          <p:cNvPr id="26" name="Text Placeholder 2"/>
          <p:cNvSpPr>
            <a:spLocks noGrp="1"/>
          </p:cNvSpPr>
          <p:nvPr>
            <p:ph type="body" idx="22"/>
          </p:nvPr>
        </p:nvSpPr>
        <p:spPr>
          <a:xfrm>
            <a:off x="1687938" y="7345900"/>
            <a:ext cx="3086031" cy="1367009"/>
          </a:xfrm>
          <a:prstGeom prst="rightArrow">
            <a:avLst>
              <a:gd name="adj1" fmla="val 69436"/>
              <a:gd name="adj2" fmla="val 50000"/>
            </a:avLst>
          </a:prstGeom>
          <a:solidFill>
            <a:schemeClr val="bg2"/>
          </a:solidFill>
          <a:ln w="38100">
            <a:solidFill>
              <a:schemeClr val="bg1"/>
            </a:solidFill>
          </a:ln>
          <a:effectLst>
            <a:outerShdw blurRad="25400" dist="25400" dir="5400000" algn="t" rotWithShape="0">
              <a:prstClr val="black">
                <a:alpha val="40000"/>
              </a:prstClr>
            </a:outerShdw>
          </a:effectLst>
        </p:spPr>
        <p:txBody>
          <a:bodyPr lIns="63980" rIns="127954" anchor="ctr" anchorCtr="0">
            <a:noAutofit/>
          </a:bodyPr>
          <a:lstStyle>
            <a:lvl1pPr marL="0" indent="0" algn="r">
              <a:lnSpc>
                <a:spcPct val="90000"/>
              </a:lnSpc>
              <a:spcBef>
                <a:spcPts val="0"/>
              </a:spcBef>
              <a:buNone/>
              <a:defRPr sz="2800" b="1">
                <a:solidFill>
                  <a:schemeClr val="bg1"/>
                </a:solidFill>
                <a:latin typeface="+mj-lt"/>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Click to edit</a:t>
            </a:r>
          </a:p>
        </p:txBody>
      </p:sp>
    </p:spTree>
    <p:extLst>
      <p:ext uri="{BB962C8B-B14F-4D97-AF65-F5344CB8AC3E}">
        <p14:creationId xmlns:p14="http://schemas.microsoft.com/office/powerpoint/2010/main" val="40143179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Arrows  No Title Cross Program">
    <p:spTree>
      <p:nvGrpSpPr>
        <p:cNvPr id="1" name=""/>
        <p:cNvGrpSpPr/>
        <p:nvPr/>
      </p:nvGrpSpPr>
      <p:grpSpPr>
        <a:xfrm>
          <a:off x="0" y="0"/>
          <a:ext cx="0" cy="0"/>
          <a:chOff x="0" y="0"/>
          <a:chExt cx="0" cy="0"/>
        </a:xfrm>
      </p:grpSpPr>
      <p:pic>
        <p:nvPicPr>
          <p:cNvPr id="16" name="Picture 2" descr="D:\Biz\PGE\_ play\Titles\star.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54854" r="-2024"/>
          <a:stretch/>
        </p:blipFill>
        <p:spPr bwMode="auto">
          <a:xfrm>
            <a:off x="0" y="122874"/>
            <a:ext cx="1523581" cy="9422234"/>
          </a:xfrm>
          <a:prstGeom prst="rect">
            <a:avLst/>
          </a:prstGeom>
          <a:solidFill>
            <a:schemeClr val="bg1"/>
          </a:solidFill>
          <a:extLst/>
        </p:spPr>
      </p:pic>
      <p:sp>
        <p:nvSpPr>
          <p:cNvPr id="18" name="Text Placeholder 17"/>
          <p:cNvSpPr>
            <a:spLocks noGrp="1"/>
          </p:cNvSpPr>
          <p:nvPr>
            <p:ph type="body" sz="quarter" idx="14" hasCustomPrompt="1"/>
          </p:nvPr>
        </p:nvSpPr>
        <p:spPr>
          <a:xfrm>
            <a:off x="4689481" y="1181813"/>
            <a:ext cx="6876415" cy="1664208"/>
          </a:xfrm>
          <a:prstGeom prst="roundRect">
            <a:avLst>
              <a:gd name="adj" fmla="val 16644"/>
            </a:avLst>
          </a:prstGeom>
          <a:solidFill>
            <a:schemeClr val="accent1">
              <a:lumMod val="40000"/>
              <a:lumOff val="60000"/>
            </a:schemeClr>
          </a:solidFill>
          <a:ln>
            <a:solidFill>
              <a:schemeClr val="accent1"/>
            </a:solidFill>
          </a:ln>
          <a:effectLst>
            <a:outerShdw blurRad="40005" dist="20320" dir="5400000" algn="t" rotWithShape="0">
              <a:prstClr val="black">
                <a:alpha val="40000"/>
              </a:prstClr>
            </a:outerShdw>
          </a:effectLst>
        </p:spPr>
        <p:txBody>
          <a:bodyPr lIns="255909" tIns="127954" rIns="127954" bIns="127954">
            <a:noAutofit/>
          </a:bodyPr>
          <a:lstStyle>
            <a:lvl1pPr marL="326551" indent="-326551">
              <a:lnSpc>
                <a:spcPct val="90000"/>
              </a:lnSpc>
              <a:spcBef>
                <a:spcPts val="840"/>
              </a:spcBef>
              <a:buClrTx/>
              <a:buFont typeface="Wingdings" panose="05000000000000000000" pitchFamily="2" charset="2"/>
              <a:buChar char="§"/>
              <a:defRPr sz="2500"/>
            </a:lvl1pPr>
            <a:lvl2pPr marL="639772" indent="-313222">
              <a:spcBef>
                <a:spcPts val="840"/>
              </a:spcBef>
              <a:buClrTx/>
              <a:buSzPct val="100000"/>
              <a:buFont typeface="Wingdings" panose="05000000000000000000" pitchFamily="2" charset="2"/>
              <a:buChar char="ú"/>
              <a:defRPr sz="2500"/>
            </a:lvl2pPr>
            <a:lvl3pPr marL="966323" indent="-326551">
              <a:spcBef>
                <a:spcPts val="420"/>
              </a:spcBef>
              <a:buClrTx/>
              <a:buSzPct val="100000"/>
              <a:buFont typeface="Courier New" panose="02070309020205020404" pitchFamily="49" charset="0"/>
              <a:buChar char="­"/>
              <a:defRPr sz="2500"/>
            </a:lvl3pPr>
            <a:lvl4pPr marL="1279544" indent="-313222">
              <a:lnSpc>
                <a:spcPct val="90000"/>
              </a:lnSpc>
              <a:spcBef>
                <a:spcPts val="840"/>
              </a:spcBef>
              <a:buClrTx/>
              <a:buSzPct val="110000"/>
              <a:buFont typeface="Wingdings" panose="05000000000000000000" pitchFamily="2" charset="2"/>
              <a:buChar char=""/>
              <a:defRPr sz="2500"/>
            </a:lvl4pPr>
            <a:lvl5pPr marL="1279544" indent="0">
              <a:lnSpc>
                <a:spcPct val="90000"/>
              </a:lnSpc>
              <a:spcBef>
                <a:spcPts val="840"/>
              </a:spcBef>
              <a:buClrTx/>
              <a:buFont typeface="Wingdings" panose="05000000000000000000" pitchFamily="2" charset="2"/>
              <a:buNone/>
              <a:defRPr sz="2500"/>
            </a:lvl5pPr>
          </a:lstStyle>
          <a:p>
            <a:pPr lvl="0"/>
            <a:r>
              <a:rPr lang="en-US" dirty="0" smtClean="0"/>
              <a:t>Arrows  No Title Cross Program Layout</a:t>
            </a:r>
          </a:p>
        </p:txBody>
      </p:sp>
      <p:sp>
        <p:nvSpPr>
          <p:cNvPr id="3" name="Footer Placeholder 2"/>
          <p:cNvSpPr>
            <a:spLocks noGrp="1"/>
          </p:cNvSpPr>
          <p:nvPr>
            <p:ph type="ftr" sz="quarter" idx="10"/>
          </p:nvPr>
        </p:nvSpPr>
        <p:spPr/>
        <p:txBody>
          <a:bodyPr/>
          <a:lstStyle/>
          <a:p>
            <a:pPr>
              <a:defRPr/>
            </a:pPr>
            <a:endParaRPr lang="en-US">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pPr>
              <a:defRPr/>
            </a:pPr>
            <a:fld id="{B6175D26-AC0D-4148-A514-DEAD336D1AD2}" type="datetime1">
              <a:rPr lang="en-US">
                <a:solidFill>
                  <a:prstClr val="white">
                    <a:lumMod val="50000"/>
                  </a:prstClr>
                </a:solidFill>
              </a:rPr>
              <a:pPr>
                <a:defRPr/>
              </a:pPr>
              <a:t>11/6/2018</a:t>
            </a:fld>
            <a:endParaRPr dirty="0">
              <a:solidFill>
                <a:prstClr val="white">
                  <a:lumMod val="50000"/>
                </a:prstClr>
              </a:solidFill>
            </a:endParaRPr>
          </a:p>
        </p:txBody>
      </p:sp>
      <p:sp>
        <p:nvSpPr>
          <p:cNvPr id="19" name="Text Placeholder 17"/>
          <p:cNvSpPr>
            <a:spLocks noGrp="1"/>
          </p:cNvSpPr>
          <p:nvPr>
            <p:ph type="body" sz="quarter" idx="15"/>
          </p:nvPr>
        </p:nvSpPr>
        <p:spPr>
          <a:xfrm>
            <a:off x="4689481" y="3201890"/>
            <a:ext cx="6876415" cy="1664208"/>
          </a:xfrm>
          <a:prstGeom prst="roundRect">
            <a:avLst>
              <a:gd name="adj" fmla="val 16644"/>
            </a:avLst>
          </a:prstGeom>
          <a:solidFill>
            <a:schemeClr val="accent3">
              <a:lumMod val="40000"/>
              <a:lumOff val="60000"/>
            </a:schemeClr>
          </a:solidFill>
          <a:ln>
            <a:solidFill>
              <a:schemeClr val="accent3"/>
            </a:solidFill>
          </a:ln>
          <a:effectLst>
            <a:outerShdw blurRad="40005" dist="20320" dir="5400000" algn="t" rotWithShape="0">
              <a:prstClr val="black">
                <a:alpha val="40000"/>
              </a:prstClr>
            </a:outerShdw>
          </a:effectLst>
        </p:spPr>
        <p:txBody>
          <a:bodyPr lIns="255909" tIns="127954" rIns="127954" bIns="127954">
            <a:noAutofit/>
          </a:bodyPr>
          <a:lstStyle>
            <a:lvl1pPr marL="326551" indent="-326551">
              <a:lnSpc>
                <a:spcPct val="90000"/>
              </a:lnSpc>
              <a:spcBef>
                <a:spcPts val="840"/>
              </a:spcBef>
              <a:buClrTx/>
              <a:buFont typeface="Wingdings" panose="05000000000000000000" pitchFamily="2" charset="2"/>
              <a:buChar char="§"/>
              <a:defRPr sz="2500"/>
            </a:lvl1pPr>
            <a:lvl2pPr marL="639772" indent="-313222">
              <a:spcBef>
                <a:spcPts val="840"/>
              </a:spcBef>
              <a:buClrTx/>
              <a:buSzPct val="100000"/>
              <a:buFont typeface="Wingdings" panose="05000000000000000000" pitchFamily="2" charset="2"/>
              <a:buChar char="ú"/>
              <a:defRPr sz="2500"/>
            </a:lvl2pPr>
            <a:lvl3pPr marL="966323" indent="-326551">
              <a:spcBef>
                <a:spcPts val="420"/>
              </a:spcBef>
              <a:buClrTx/>
              <a:buSzPct val="100000"/>
              <a:buFont typeface="Courier New" panose="02070309020205020404" pitchFamily="49" charset="0"/>
              <a:buChar char="­"/>
              <a:defRPr sz="2500"/>
            </a:lvl3pPr>
            <a:lvl4pPr marL="1279544" indent="-313222">
              <a:lnSpc>
                <a:spcPct val="90000"/>
              </a:lnSpc>
              <a:spcBef>
                <a:spcPts val="840"/>
              </a:spcBef>
              <a:buClrTx/>
              <a:buSzPct val="110000"/>
              <a:buFont typeface="Wingdings" panose="05000000000000000000" pitchFamily="2" charset="2"/>
              <a:buChar char=""/>
              <a:defRPr sz="2500"/>
            </a:lvl4pPr>
            <a:lvl5pPr marL="1279544" indent="0">
              <a:lnSpc>
                <a:spcPct val="90000"/>
              </a:lnSpc>
              <a:spcBef>
                <a:spcPts val="840"/>
              </a:spcBef>
              <a:buClrTx/>
              <a:buFont typeface="Wingdings" panose="05000000000000000000" pitchFamily="2" charset="2"/>
              <a:buNone/>
              <a:defRPr sz="25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21" name="Text Placeholder 17"/>
          <p:cNvSpPr>
            <a:spLocks noGrp="1"/>
          </p:cNvSpPr>
          <p:nvPr>
            <p:ph type="body" sz="quarter" idx="17"/>
          </p:nvPr>
        </p:nvSpPr>
        <p:spPr>
          <a:xfrm>
            <a:off x="4689481" y="5221966"/>
            <a:ext cx="6876415" cy="1664208"/>
          </a:xfrm>
          <a:prstGeom prst="roundRect">
            <a:avLst>
              <a:gd name="adj" fmla="val 16644"/>
            </a:avLst>
          </a:prstGeom>
          <a:solidFill>
            <a:schemeClr val="accent4">
              <a:lumMod val="20000"/>
              <a:lumOff val="80000"/>
            </a:schemeClr>
          </a:solidFill>
          <a:ln>
            <a:solidFill>
              <a:schemeClr val="accent4"/>
            </a:solidFill>
          </a:ln>
          <a:effectLst>
            <a:outerShdw blurRad="40005" dist="20320" dir="5400000" algn="t" rotWithShape="0">
              <a:prstClr val="black">
                <a:alpha val="40000"/>
              </a:prstClr>
            </a:outerShdw>
          </a:effectLst>
        </p:spPr>
        <p:txBody>
          <a:bodyPr lIns="255909" tIns="127954" rIns="127954" bIns="127954">
            <a:noAutofit/>
          </a:bodyPr>
          <a:lstStyle>
            <a:lvl1pPr marL="326551" indent="-326551">
              <a:lnSpc>
                <a:spcPct val="90000"/>
              </a:lnSpc>
              <a:spcBef>
                <a:spcPts val="840"/>
              </a:spcBef>
              <a:buClrTx/>
              <a:buFont typeface="Wingdings" panose="05000000000000000000" pitchFamily="2" charset="2"/>
              <a:buChar char="§"/>
              <a:defRPr sz="2500"/>
            </a:lvl1pPr>
            <a:lvl2pPr marL="639772" indent="-313222">
              <a:spcBef>
                <a:spcPts val="840"/>
              </a:spcBef>
              <a:buClrTx/>
              <a:buSzPct val="100000"/>
              <a:buFont typeface="Wingdings" panose="05000000000000000000" pitchFamily="2" charset="2"/>
              <a:buChar char="ú"/>
              <a:defRPr sz="2500"/>
            </a:lvl2pPr>
            <a:lvl3pPr marL="966323" indent="-326551">
              <a:spcBef>
                <a:spcPts val="420"/>
              </a:spcBef>
              <a:buClrTx/>
              <a:buSzPct val="100000"/>
              <a:buFont typeface="Courier New" panose="02070309020205020404" pitchFamily="49" charset="0"/>
              <a:buChar char="­"/>
              <a:defRPr sz="2500"/>
            </a:lvl3pPr>
            <a:lvl4pPr marL="1279544" indent="-313222">
              <a:lnSpc>
                <a:spcPct val="90000"/>
              </a:lnSpc>
              <a:spcBef>
                <a:spcPts val="840"/>
              </a:spcBef>
              <a:buClrTx/>
              <a:buSzPct val="110000"/>
              <a:buFont typeface="Wingdings" panose="05000000000000000000" pitchFamily="2" charset="2"/>
              <a:buChar char=""/>
              <a:defRPr sz="2500"/>
            </a:lvl4pPr>
            <a:lvl5pPr marL="1279544" indent="0">
              <a:lnSpc>
                <a:spcPct val="90000"/>
              </a:lnSpc>
              <a:spcBef>
                <a:spcPts val="840"/>
              </a:spcBef>
              <a:buClrTx/>
              <a:buFont typeface="Wingdings" panose="05000000000000000000" pitchFamily="2" charset="2"/>
              <a:buNone/>
              <a:defRPr sz="2500"/>
            </a:lvl5pPr>
          </a:lstStyle>
          <a:p>
            <a:pPr lvl="0"/>
            <a:r>
              <a:rPr lang="en-US" smtClean="0"/>
              <a:t>Click to edit Master text styles</a:t>
            </a:r>
          </a:p>
          <a:p>
            <a:pPr lvl="1"/>
            <a:r>
              <a:rPr lang="en-US" smtClean="0"/>
              <a:t>Second level</a:t>
            </a:r>
          </a:p>
          <a:p>
            <a:pPr lvl="2"/>
            <a:r>
              <a:rPr lang="en-US" smtClean="0"/>
              <a:t>Third level</a:t>
            </a:r>
          </a:p>
        </p:txBody>
      </p:sp>
      <p:sp>
        <p:nvSpPr>
          <p:cNvPr id="23" name="Text Placeholder 17"/>
          <p:cNvSpPr>
            <a:spLocks noGrp="1"/>
          </p:cNvSpPr>
          <p:nvPr>
            <p:ph type="body" sz="quarter" idx="19"/>
          </p:nvPr>
        </p:nvSpPr>
        <p:spPr>
          <a:xfrm>
            <a:off x="4689481" y="7242043"/>
            <a:ext cx="6876415" cy="1664208"/>
          </a:xfrm>
          <a:prstGeom prst="roundRect">
            <a:avLst>
              <a:gd name="adj" fmla="val 16644"/>
            </a:avLst>
          </a:prstGeom>
          <a:solidFill>
            <a:schemeClr val="bg2">
              <a:lumMod val="40000"/>
              <a:lumOff val="60000"/>
            </a:schemeClr>
          </a:solidFill>
          <a:ln>
            <a:solidFill>
              <a:schemeClr val="bg2"/>
            </a:solidFill>
          </a:ln>
          <a:effectLst>
            <a:outerShdw blurRad="40005" dist="20320" dir="5400000" algn="t" rotWithShape="0">
              <a:prstClr val="black">
                <a:alpha val="40000"/>
              </a:prstClr>
            </a:outerShdw>
          </a:effectLst>
        </p:spPr>
        <p:txBody>
          <a:bodyPr lIns="255909" tIns="127954" rIns="127954" bIns="127954">
            <a:noAutofit/>
          </a:bodyPr>
          <a:lstStyle>
            <a:lvl1pPr marL="326551" indent="-326551">
              <a:lnSpc>
                <a:spcPct val="90000"/>
              </a:lnSpc>
              <a:spcBef>
                <a:spcPts val="840"/>
              </a:spcBef>
              <a:buClrTx/>
              <a:buFont typeface="Wingdings" panose="05000000000000000000" pitchFamily="2" charset="2"/>
              <a:buChar char="§"/>
              <a:defRPr sz="2500"/>
            </a:lvl1pPr>
            <a:lvl2pPr marL="639772" indent="-313222">
              <a:spcBef>
                <a:spcPts val="840"/>
              </a:spcBef>
              <a:buClrTx/>
              <a:buSzPct val="100000"/>
              <a:buFont typeface="Wingdings" panose="05000000000000000000" pitchFamily="2" charset="2"/>
              <a:buChar char="ú"/>
              <a:defRPr sz="2500"/>
            </a:lvl2pPr>
            <a:lvl3pPr marL="966323" indent="-326551">
              <a:spcBef>
                <a:spcPts val="420"/>
              </a:spcBef>
              <a:buClrTx/>
              <a:buSzPct val="100000"/>
              <a:buFont typeface="Courier New" panose="02070309020205020404" pitchFamily="49" charset="0"/>
              <a:buChar char="­"/>
              <a:defRPr sz="2500"/>
            </a:lvl3pPr>
            <a:lvl4pPr marL="1279544" indent="-313222">
              <a:lnSpc>
                <a:spcPct val="90000"/>
              </a:lnSpc>
              <a:spcBef>
                <a:spcPts val="840"/>
              </a:spcBef>
              <a:buClrTx/>
              <a:buSzPct val="110000"/>
              <a:buFont typeface="Wingdings" panose="05000000000000000000" pitchFamily="2" charset="2"/>
              <a:buChar char=""/>
              <a:defRPr sz="2500"/>
            </a:lvl4pPr>
            <a:lvl5pPr marL="1279544" indent="0">
              <a:lnSpc>
                <a:spcPct val="90000"/>
              </a:lnSpc>
              <a:spcBef>
                <a:spcPts val="840"/>
              </a:spcBef>
              <a:buClrTx/>
              <a:buFont typeface="Wingdings" panose="05000000000000000000" pitchFamily="2" charset="2"/>
              <a:buNone/>
              <a:defRPr sz="2500"/>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14" name="Text Placeholder 2"/>
          <p:cNvSpPr>
            <a:spLocks noGrp="1"/>
          </p:cNvSpPr>
          <p:nvPr>
            <p:ph type="body" idx="1" hasCustomPrompt="1"/>
          </p:nvPr>
        </p:nvSpPr>
        <p:spPr>
          <a:xfrm>
            <a:off x="1692656" y="1181814"/>
            <a:ext cx="3081313" cy="1470860"/>
          </a:xfrm>
          <a:prstGeom prst="rightArrow">
            <a:avLst>
              <a:gd name="adj1" fmla="val 69436"/>
              <a:gd name="adj2" fmla="val 50000"/>
            </a:avLst>
          </a:prstGeom>
          <a:solidFill>
            <a:schemeClr val="accent1"/>
          </a:solidFill>
          <a:ln w="38100">
            <a:solidFill>
              <a:schemeClr val="bg1"/>
            </a:solidFill>
          </a:ln>
          <a:effectLst>
            <a:outerShdw blurRad="25400" dist="25400" dir="5400000" algn="t" rotWithShape="0">
              <a:prstClr val="black">
                <a:alpha val="40000"/>
              </a:prstClr>
            </a:outerShdw>
          </a:effectLst>
        </p:spPr>
        <p:txBody>
          <a:bodyPr lIns="63980" rIns="127954" anchor="ctr" anchorCtr="0">
            <a:noAutofit/>
          </a:bodyPr>
          <a:lstStyle>
            <a:lvl1pPr marL="0" indent="0" algn="r">
              <a:lnSpc>
                <a:spcPct val="90000"/>
              </a:lnSpc>
              <a:spcBef>
                <a:spcPts val="0"/>
              </a:spcBef>
              <a:buNone/>
              <a:defRPr sz="2800" b="1">
                <a:solidFill>
                  <a:schemeClr val="bg1"/>
                </a:solidFill>
                <a:latin typeface="+mj-lt"/>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Arrows  No Title</a:t>
            </a:r>
          </a:p>
        </p:txBody>
      </p:sp>
      <p:sp>
        <p:nvSpPr>
          <p:cNvPr id="17" name="Text Placeholder 2"/>
          <p:cNvSpPr>
            <a:spLocks noGrp="1"/>
          </p:cNvSpPr>
          <p:nvPr>
            <p:ph type="body" idx="20"/>
          </p:nvPr>
        </p:nvSpPr>
        <p:spPr>
          <a:xfrm>
            <a:off x="1692656" y="3201891"/>
            <a:ext cx="3081313" cy="1470860"/>
          </a:xfrm>
          <a:prstGeom prst="rightArrow">
            <a:avLst>
              <a:gd name="adj1" fmla="val 69436"/>
              <a:gd name="adj2" fmla="val 50000"/>
            </a:avLst>
          </a:prstGeom>
          <a:solidFill>
            <a:schemeClr val="accent3"/>
          </a:solidFill>
          <a:ln w="38100">
            <a:solidFill>
              <a:schemeClr val="bg1"/>
            </a:solidFill>
          </a:ln>
          <a:effectLst>
            <a:outerShdw blurRad="25400" dist="25400" dir="5400000" algn="t" rotWithShape="0">
              <a:prstClr val="black">
                <a:alpha val="40000"/>
              </a:prstClr>
            </a:outerShdw>
          </a:effectLst>
        </p:spPr>
        <p:txBody>
          <a:bodyPr lIns="63980" rIns="127954" anchor="ctr" anchorCtr="0">
            <a:noAutofit/>
          </a:bodyPr>
          <a:lstStyle>
            <a:lvl1pPr marL="0" indent="0" algn="r">
              <a:lnSpc>
                <a:spcPct val="90000"/>
              </a:lnSpc>
              <a:spcBef>
                <a:spcPts val="0"/>
              </a:spcBef>
              <a:buNone/>
              <a:defRPr sz="2800" b="1">
                <a:solidFill>
                  <a:schemeClr val="bg1"/>
                </a:solidFill>
                <a:latin typeface="+mj-lt"/>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Click to edit</a:t>
            </a:r>
          </a:p>
        </p:txBody>
      </p:sp>
      <p:sp>
        <p:nvSpPr>
          <p:cNvPr id="25" name="Text Placeholder 2"/>
          <p:cNvSpPr>
            <a:spLocks noGrp="1"/>
          </p:cNvSpPr>
          <p:nvPr>
            <p:ph type="body" idx="21"/>
          </p:nvPr>
        </p:nvSpPr>
        <p:spPr>
          <a:xfrm>
            <a:off x="1692656" y="5221968"/>
            <a:ext cx="3081313" cy="1470860"/>
          </a:xfrm>
          <a:prstGeom prst="rightArrow">
            <a:avLst>
              <a:gd name="adj1" fmla="val 69436"/>
              <a:gd name="adj2" fmla="val 50000"/>
            </a:avLst>
          </a:prstGeom>
          <a:solidFill>
            <a:schemeClr val="accent4"/>
          </a:solidFill>
          <a:ln w="38100">
            <a:solidFill>
              <a:schemeClr val="bg1"/>
            </a:solidFill>
          </a:ln>
          <a:effectLst>
            <a:outerShdw blurRad="25400" dist="25400" dir="5400000" algn="t" rotWithShape="0">
              <a:prstClr val="black">
                <a:alpha val="40000"/>
              </a:prstClr>
            </a:outerShdw>
          </a:effectLst>
        </p:spPr>
        <p:txBody>
          <a:bodyPr lIns="63980" rIns="127954" anchor="ctr" anchorCtr="0">
            <a:noAutofit/>
          </a:bodyPr>
          <a:lstStyle>
            <a:lvl1pPr marL="0" indent="0" algn="r">
              <a:lnSpc>
                <a:spcPct val="90000"/>
              </a:lnSpc>
              <a:spcBef>
                <a:spcPts val="0"/>
              </a:spcBef>
              <a:buNone/>
              <a:defRPr sz="2800" b="1">
                <a:solidFill>
                  <a:schemeClr val="bg1"/>
                </a:solidFill>
                <a:latin typeface="+mj-lt"/>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Click to edit</a:t>
            </a:r>
          </a:p>
        </p:txBody>
      </p:sp>
      <p:sp>
        <p:nvSpPr>
          <p:cNvPr id="26" name="Text Placeholder 2"/>
          <p:cNvSpPr>
            <a:spLocks noGrp="1"/>
          </p:cNvSpPr>
          <p:nvPr>
            <p:ph type="body" idx="22"/>
          </p:nvPr>
        </p:nvSpPr>
        <p:spPr>
          <a:xfrm>
            <a:off x="1692656" y="7242044"/>
            <a:ext cx="3081313" cy="1470860"/>
          </a:xfrm>
          <a:prstGeom prst="rightArrow">
            <a:avLst>
              <a:gd name="adj1" fmla="val 69436"/>
              <a:gd name="adj2" fmla="val 50000"/>
            </a:avLst>
          </a:prstGeom>
          <a:solidFill>
            <a:schemeClr val="bg2"/>
          </a:solidFill>
          <a:ln w="38100">
            <a:solidFill>
              <a:schemeClr val="bg1"/>
            </a:solidFill>
          </a:ln>
          <a:effectLst>
            <a:outerShdw blurRad="25400" dist="25400" dir="5400000" algn="t" rotWithShape="0">
              <a:prstClr val="black">
                <a:alpha val="40000"/>
              </a:prstClr>
            </a:outerShdw>
          </a:effectLst>
        </p:spPr>
        <p:txBody>
          <a:bodyPr lIns="63980" rIns="127954" anchor="ctr" anchorCtr="0">
            <a:noAutofit/>
          </a:bodyPr>
          <a:lstStyle>
            <a:lvl1pPr marL="0" indent="0" algn="r">
              <a:lnSpc>
                <a:spcPct val="90000"/>
              </a:lnSpc>
              <a:spcBef>
                <a:spcPts val="0"/>
              </a:spcBef>
              <a:buNone/>
              <a:defRPr sz="2800" b="1">
                <a:solidFill>
                  <a:schemeClr val="bg1"/>
                </a:solidFill>
                <a:latin typeface="+mj-lt"/>
              </a:defRPr>
            </a:lvl1pPr>
            <a:lvl2pPr marL="639772" indent="0">
              <a:buNone/>
              <a:defRPr sz="2800" b="1"/>
            </a:lvl2pPr>
            <a:lvl3pPr marL="1279544" indent="0">
              <a:buNone/>
              <a:defRPr sz="2500" b="1"/>
            </a:lvl3pPr>
            <a:lvl4pPr marL="1919316" indent="0">
              <a:buNone/>
              <a:defRPr sz="2200" b="1"/>
            </a:lvl4pPr>
            <a:lvl5pPr marL="2559089" indent="0">
              <a:buNone/>
              <a:defRPr sz="2200" b="1"/>
            </a:lvl5pPr>
            <a:lvl6pPr marL="3198861" indent="0">
              <a:buNone/>
              <a:defRPr sz="2200" b="1"/>
            </a:lvl6pPr>
            <a:lvl7pPr marL="3838638" indent="0">
              <a:buNone/>
              <a:defRPr sz="2200" b="1"/>
            </a:lvl7pPr>
            <a:lvl8pPr marL="4478410" indent="0">
              <a:buNone/>
              <a:defRPr sz="2200" b="1"/>
            </a:lvl8pPr>
            <a:lvl9pPr marL="5118182" indent="0">
              <a:buNone/>
              <a:defRPr sz="2200" b="1"/>
            </a:lvl9pPr>
          </a:lstStyle>
          <a:p>
            <a:pPr lvl="0"/>
            <a:r>
              <a:rPr lang="en-US" dirty="0" smtClean="0"/>
              <a:t>Click to edit</a:t>
            </a:r>
          </a:p>
        </p:txBody>
      </p:sp>
      <p:pic>
        <p:nvPicPr>
          <p:cNvPr id="15"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8023" y="284255"/>
            <a:ext cx="1024216"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84980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Logo low Bod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0"/>
            <a:ext cx="10063480" cy="1475740"/>
          </a:xfrm>
        </p:spPr>
        <p:txBody>
          <a:bodyPr/>
          <a:lstStyle>
            <a:lvl1pPr algn="ctr">
              <a:defRPr/>
            </a:lvl1pPr>
          </a:lstStyle>
          <a:p>
            <a:r>
              <a:rPr lang="en-US" dirty="0" smtClean="0"/>
              <a:t>Logo Low Body Layout</a:t>
            </a:r>
            <a:endParaRPr lang="en-US" dirty="0"/>
          </a:p>
        </p:txBody>
      </p:sp>
      <p:sp>
        <p:nvSpPr>
          <p:cNvPr id="6" name="Content Placeholder 5"/>
          <p:cNvSpPr>
            <a:spLocks noGrp="1"/>
          </p:cNvSpPr>
          <p:nvPr>
            <p:ph sz="quarter" idx="4"/>
          </p:nvPr>
        </p:nvSpPr>
        <p:spPr>
          <a:xfrm>
            <a:off x="2932902" y="4316703"/>
            <a:ext cx="8632988" cy="4793333"/>
          </a:xfrm>
        </p:spPr>
        <p:txBody>
          <a:bodyPr>
            <a:normAutofit/>
          </a:bodyPr>
          <a:lstStyle>
            <a:lvl1pPr>
              <a:spcBef>
                <a:spcPts val="1680"/>
              </a:spcBef>
              <a:defRPr sz="3600"/>
            </a:lvl1pPr>
            <a:lvl2pPr>
              <a:spcBef>
                <a:spcPts val="840"/>
              </a:spcBef>
              <a:defRPr sz="3600"/>
            </a:lvl2pPr>
            <a:lvl3pPr>
              <a:spcBef>
                <a:spcPts val="840"/>
              </a:spcBef>
              <a:defRPr sz="3600"/>
            </a:lvl3pPr>
            <a:lvl4pPr>
              <a:spcBef>
                <a:spcPts val="840"/>
              </a:spcBef>
              <a:defRPr sz="3600"/>
            </a:lvl4pPr>
            <a:lvl5pPr>
              <a:spcBef>
                <a:spcPts val="840"/>
              </a:spcBef>
              <a:defRPr sz="3600"/>
            </a:lvl5pPr>
            <a:lvl6pPr>
              <a:defRPr sz="2200"/>
            </a:lvl6pPr>
            <a:lvl7pPr>
              <a:defRPr sz="2200"/>
            </a:lvl7pPr>
            <a:lvl8pPr>
              <a:defRPr sz="2200"/>
            </a:lvl8pPr>
            <a:lvl9pPr>
              <a:defRPr sz="22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253FAAE2-495D-4592-98F8-3BC680A484FA}" type="datetime1">
              <a:rPr lang="en-US">
                <a:solidFill>
                  <a:prstClr val="white">
                    <a:lumMod val="50000"/>
                  </a:prstClr>
                </a:solidFill>
              </a:rPr>
              <a:pPr/>
              <a:t>11/6/2018</a:t>
            </a:fld>
            <a:endParaRPr>
              <a:solidFill>
                <a:prstClr val="white">
                  <a:lumMod val="50000"/>
                </a:prstClr>
              </a:solidFill>
            </a:endParaRPr>
          </a:p>
        </p:txBody>
      </p:sp>
      <p:sp>
        <p:nvSpPr>
          <p:cNvPr id="8" name="Footer Placeholder 7"/>
          <p:cNvSpPr>
            <a:spLocks noGrp="1"/>
          </p:cNvSpPr>
          <p:nvPr>
            <p:ph type="ftr" sz="quarter" idx="11"/>
          </p:nvPr>
        </p:nvSpPr>
        <p:spPr/>
        <p:txBody>
          <a:bodyPr/>
          <a:lstStyle/>
          <a:p>
            <a:endParaRPr lang="en-US">
              <a:solidFill>
                <a:prstClr val="white">
                  <a:lumMod val="50000"/>
                </a:prstClr>
              </a:solidFill>
            </a:endParaRPr>
          </a:p>
        </p:txBody>
      </p:sp>
      <p:sp>
        <p:nvSpPr>
          <p:cNvPr id="9" name="Slide Number Placeholder 8"/>
          <p:cNvSpPr>
            <a:spLocks noGrp="1"/>
          </p:cNvSpPr>
          <p:nvPr>
            <p:ph type="sldNum" sz="quarter" idx="12"/>
          </p:nvPr>
        </p:nvSpPr>
        <p:spPr/>
        <p:txBody>
          <a:bodyPr/>
          <a:lstStyle/>
          <a:p>
            <a:fld id="{18506311-0EC7-47B7-A927-1906FF5F237E}" type="slidenum">
              <a:rPr>
                <a:solidFill>
                  <a:prstClr val="white">
                    <a:lumMod val="50000"/>
                  </a:prstClr>
                </a:solidFill>
              </a:rPr>
              <a:pPr/>
              <a:t>‹#›</a:t>
            </a:fld>
            <a:endParaRPr>
              <a:solidFill>
                <a:prstClr val="white">
                  <a:lumMod val="50000"/>
                </a:prstClr>
              </a:solidFill>
            </a:endParaRPr>
          </a:p>
        </p:txBody>
      </p:sp>
    </p:spTree>
    <p:extLst>
      <p:ext uri="{BB962C8B-B14F-4D97-AF65-F5344CB8AC3E}">
        <p14:creationId xmlns:p14="http://schemas.microsoft.com/office/powerpoint/2010/main" val="2102079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2" name="Date Placeholder 11"/>
          <p:cNvSpPr>
            <a:spLocks noGrp="1"/>
          </p:cNvSpPr>
          <p:nvPr>
            <p:ph type="dt" sz="half" idx="10"/>
          </p:nvPr>
        </p:nvSpPr>
        <p:spPr/>
        <p:txBody>
          <a:bodyPr/>
          <a:lstStyle/>
          <a:p>
            <a:fld id="{2BBAA6FE-9F97-4F2C-9E21-02534414BB7D}" type="datetime1">
              <a:rPr lang="en-US">
                <a:solidFill>
                  <a:prstClr val="white">
                    <a:lumMod val="50000"/>
                  </a:prstClr>
                </a:solidFill>
              </a:rPr>
              <a:pPr/>
              <a:t>11/6/2018</a:t>
            </a:fld>
            <a:endParaRPr dirty="0">
              <a:solidFill>
                <a:prstClr val="white">
                  <a:lumMod val="50000"/>
                </a:prstClr>
              </a:solidFill>
            </a:endParaRPr>
          </a:p>
        </p:txBody>
      </p:sp>
      <p:sp>
        <p:nvSpPr>
          <p:cNvPr id="13" name="Footer Placeholder 12"/>
          <p:cNvSpPr>
            <a:spLocks noGrp="1"/>
          </p:cNvSpPr>
          <p:nvPr>
            <p:ph type="ftr" sz="quarter" idx="11"/>
          </p:nvPr>
        </p:nvSpPr>
        <p:spPr/>
        <p:txBody>
          <a:bodyPr/>
          <a:lstStyle/>
          <a:p>
            <a:pPr>
              <a:defRPr/>
            </a:pPr>
            <a:endParaRPr lang="en-US">
              <a:solidFill>
                <a:prstClr val="white">
                  <a:lumMod val="50000"/>
                </a:prstClr>
              </a:solidFill>
            </a:endParaRPr>
          </a:p>
        </p:txBody>
      </p:sp>
      <p:sp>
        <p:nvSpPr>
          <p:cNvPr id="14" name="Slide Number Placeholder 1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14700612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endParaRPr lang="en-US">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fld id="{A518972D-BAE7-46EF-9954-9083EF235BBD}" type="datetime1">
              <a:rPr lang="en-US">
                <a:solidFill>
                  <a:prstClr val="white">
                    <a:lumMod val="50000"/>
                  </a:prstClr>
                </a:solidFill>
              </a:rPr>
              <a:pPr/>
              <a:t>11/6/2018</a:t>
            </a:fld>
            <a:endParaRPr dirty="0">
              <a:solidFill>
                <a:prstClr val="white">
                  <a:lumMod val="50000"/>
                </a:prstClr>
              </a:solidFill>
            </a:endParaRPr>
          </a:p>
        </p:txBody>
      </p:sp>
    </p:spTree>
    <p:extLst>
      <p:ext uri="{BB962C8B-B14F-4D97-AF65-F5344CB8AC3E}">
        <p14:creationId xmlns:p14="http://schemas.microsoft.com/office/powerpoint/2010/main" val="3835982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p:cSld name="End">
    <p:spTree>
      <p:nvGrpSpPr>
        <p:cNvPr id="1" name=""/>
        <p:cNvGrpSpPr/>
        <p:nvPr/>
      </p:nvGrpSpPr>
      <p:grpSpPr>
        <a:xfrm>
          <a:off x="0" y="0"/>
          <a:ext cx="0" cy="0"/>
          <a:chOff x="0" y="0"/>
          <a:chExt cx="0" cy="0"/>
        </a:xfrm>
      </p:grpSpPr>
      <p:pic>
        <p:nvPicPr>
          <p:cNvPr id="6" name="Picture 5" descr="ECAce-stacked.ai"/>
          <p:cNvPicPr>
            <a:picLocks noChangeAspect="1"/>
          </p:cNvPicPr>
          <p:nvPr/>
        </p:nvPicPr>
        <p:blipFill rotWithShape="1">
          <a:blip r:embed="rId2" cstate="screen">
            <a:extLst>
              <a:ext uri="{28A0092B-C50C-407E-A947-70E740481C1C}">
                <a14:useLocalDpi xmlns:a14="http://schemas.microsoft.com/office/drawing/2010/main"/>
              </a:ext>
            </a:extLst>
          </a:blip>
          <a:srcRect l="16488" t="26453" r="19776" b="25618"/>
          <a:stretch/>
        </p:blipFill>
        <p:spPr>
          <a:xfrm>
            <a:off x="3302452" y="2464930"/>
            <a:ext cx="6263190" cy="3639388"/>
          </a:xfrm>
          <a:prstGeom prst="rect">
            <a:avLst/>
          </a:prstGeom>
        </p:spPr>
      </p:pic>
      <p:pic>
        <p:nvPicPr>
          <p:cNvPr id="7" name="Picture 6" descr="IOU logos.ai"/>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52265" y="6772638"/>
            <a:ext cx="9584698" cy="2255224"/>
          </a:xfrm>
          <a:prstGeom prst="rect">
            <a:avLst/>
          </a:prstGeom>
        </p:spPr>
      </p:pic>
      <p:sp>
        <p:nvSpPr>
          <p:cNvPr id="8" name="TextBox 7"/>
          <p:cNvSpPr txBox="1"/>
          <p:nvPr/>
        </p:nvSpPr>
        <p:spPr>
          <a:xfrm>
            <a:off x="795475" y="8383063"/>
            <a:ext cx="11370535" cy="818686"/>
          </a:xfrm>
          <a:prstGeom prst="rect">
            <a:avLst/>
          </a:prstGeom>
          <a:noFill/>
        </p:spPr>
        <p:txBody>
          <a:bodyPr wrap="square" lIns="127954" tIns="63980" rIns="127954" bIns="63980" rtlCol="0">
            <a:spAutoFit/>
          </a:bodyPr>
          <a:lstStyle/>
          <a:p>
            <a:pPr defTabSz="1279544" fontAlgn="base">
              <a:spcBef>
                <a:spcPct val="0"/>
              </a:spcBef>
              <a:spcAft>
                <a:spcPct val="0"/>
              </a:spcAft>
            </a:pPr>
            <a:r>
              <a:rPr lang="en-US" sz="1100" dirty="0">
                <a:solidFill>
                  <a:prstClr val="black"/>
                </a:solidFill>
                <a:ea typeface="Arial Unicode MS" pitchFamily="34" charset="-128"/>
                <a:cs typeface="Arial Narrow"/>
              </a:rPr>
              <a:t>© 2013 Pacific Gas and Electric Company, San Diego Gas and Electric, Southern California Gas Company and Southern California Edison. All rights reserved, except that this document may be used, copied, and distributed without modification. Neither </a:t>
            </a:r>
            <a:r>
              <a:rPr lang="en-US" sz="1100" dirty="0" err="1">
                <a:solidFill>
                  <a:prstClr val="black"/>
                </a:solidFill>
                <a:ea typeface="Arial Unicode MS" pitchFamily="34" charset="-128"/>
                <a:cs typeface="Arial Narrow"/>
              </a:rPr>
              <a:t>PG&amp;E,Sempra</a:t>
            </a:r>
            <a:r>
              <a:rPr lang="en-US" sz="1100" dirty="0">
                <a:solidFill>
                  <a:prstClr val="black"/>
                </a:solidFill>
                <a:ea typeface="Arial Unicode MS" pitchFamily="34" charset="-128"/>
                <a:cs typeface="Arial Narrow"/>
              </a:rPr>
              <a:t>, nor SCE — nor any of their employees makes any warranty, express of implied; or assumes any legal liability or responsibility for the accuracy, completeness or usefulness of any data, information, method, product, policy or process disclosed in this document; or represents that its use will not infringe any privately-owned rights including, but not limited to patents, trademarks or copyrights.</a:t>
            </a:r>
          </a:p>
        </p:txBody>
      </p:sp>
      <p:sp>
        <p:nvSpPr>
          <p:cNvPr id="11" name="Date Placeholder 10"/>
          <p:cNvSpPr>
            <a:spLocks noGrp="1"/>
          </p:cNvSpPr>
          <p:nvPr>
            <p:ph type="dt" sz="half" idx="10"/>
          </p:nvPr>
        </p:nvSpPr>
        <p:spPr>
          <a:xfrm>
            <a:off x="9586127" y="9607270"/>
            <a:ext cx="1095171" cy="301622"/>
          </a:xfrm>
        </p:spPr>
        <p:txBody>
          <a:bodyPr/>
          <a:lstStyle/>
          <a:p>
            <a:fld id="{53B093E2-BDC6-45F3-82C5-6DAFDAC70080}" type="datetime1">
              <a:rPr lang="en-US">
                <a:solidFill>
                  <a:prstClr val="white">
                    <a:lumMod val="50000"/>
                  </a:prstClr>
                </a:solidFill>
              </a:rPr>
              <a:pPr/>
              <a:t>11/6/2018</a:t>
            </a:fld>
            <a:endParaRPr dirty="0">
              <a:solidFill>
                <a:prstClr val="white">
                  <a:lumMod val="50000"/>
                </a:prstClr>
              </a:solidFill>
            </a:endParaRPr>
          </a:p>
        </p:txBody>
      </p:sp>
      <p:sp>
        <p:nvSpPr>
          <p:cNvPr id="12"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13"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42073059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userDrawn="1">
  <p:cSld name="Sidebar Training">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3"/>
            <a:ext cx="3602390" cy="5782505"/>
          </a:xfrm>
          <a:solidFill>
            <a:schemeClr val="bg2"/>
          </a:solidFill>
        </p:spPr>
        <p:txBody>
          <a:bodyPr lIns="127954" tIns="63980" rIns="127954" bIns="63980">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359" indent="-228806">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495" indent="-242136">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410" indent="-239917">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544" indent="-242136">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495" indent="-313222">
              <a:spcBef>
                <a:spcPts val="840"/>
              </a:spcBef>
              <a:buFont typeface="Wingdings" panose="05000000000000000000" pitchFamily="2" charset="2"/>
              <a:buChar char="§"/>
              <a:defRPr sz="2800"/>
            </a:lvl2pPr>
            <a:lvl3pPr marL="1037410" indent="-239917">
              <a:spcBef>
                <a:spcPts val="840"/>
              </a:spcBef>
              <a:buFont typeface="Wingdings" panose="05000000000000000000" pitchFamily="2" charset="2"/>
              <a:buChar char="ú"/>
              <a:defRPr sz="2800"/>
            </a:lvl3pPr>
            <a:lvl4pPr marL="1279544" indent="-242136">
              <a:spcBef>
                <a:spcPts val="840"/>
              </a:spcBef>
              <a:buFont typeface="Wingdings" panose="05000000000000000000" pitchFamily="2" charset="2"/>
              <a:buChar char=""/>
              <a:defRPr sz="2800"/>
            </a:lvl4pPr>
            <a:lvl5pPr marL="1521684" indent="-242136">
              <a:spcBef>
                <a:spcPts val="840"/>
              </a:spcBef>
              <a:buFont typeface="Arial Narrow" panose="020B0606020202030204" pitchFamily="34" charset="0"/>
              <a:buChar char="-"/>
              <a:defRPr sz="2800"/>
            </a:lvl5pPr>
          </a:lstStyle>
          <a:p>
            <a:pPr lvl="0"/>
            <a:r>
              <a:rPr lang="en-US" dirty="0" smtClean="0"/>
              <a:t>Sidebar Tools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7"/>
          <p:cNvSpPr>
            <a:spLocks noGrp="1"/>
          </p:cNvSpPr>
          <p:nvPr>
            <p:ph type="dt" sz="half" idx="17"/>
          </p:nvPr>
        </p:nvSpPr>
        <p:spPr/>
        <p:txBody>
          <a:bodyPr/>
          <a:lstStyle>
            <a:lvl1pPr>
              <a:defRPr>
                <a:solidFill>
                  <a:schemeClr val="bg1"/>
                </a:solidFill>
              </a:defRPr>
            </a:lvl1pPr>
          </a:lstStyle>
          <a:p>
            <a:fld id="{F5D5E7FA-6036-4214-A494-46E5EFD88432}" type="datetime1">
              <a:rPr lang="en-US" smtClean="0">
                <a:solidFill>
                  <a:prstClr val="white"/>
                </a:solidFill>
              </a:rPr>
              <a:p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ceTools.pdf"/>
          <p:cNvPicPr>
            <a:picLocks noChangeAspect="1"/>
          </p:cNvPicPr>
          <p:nvPr userDrawn="1"/>
        </p:nvPicPr>
        <p:blipFill rotWithShape="1">
          <a:blip r:embed="rId3">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Tree>
    <p:extLst>
      <p:ext uri="{BB962C8B-B14F-4D97-AF65-F5344CB8AC3E}">
        <p14:creationId xmlns:p14="http://schemas.microsoft.com/office/powerpoint/2010/main" val="27932892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preserve="1">
  <p:cSld name="2 pic Tools">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0" y="2376251"/>
            <a:ext cx="3756585" cy="2755935"/>
          </a:xfrm>
          <a:noFill/>
          <a:ln w="12700">
            <a:solidFill>
              <a:schemeClr val="bg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8" name="Text Placeholder 17"/>
          <p:cNvSpPr>
            <a:spLocks noGrp="1"/>
          </p:cNvSpPr>
          <p:nvPr>
            <p:ph type="body" sz="quarter" idx="13" hasCustomPrompt="1"/>
          </p:nvPr>
        </p:nvSpPr>
        <p:spPr>
          <a:xfrm>
            <a:off x="5470872" y="2381091"/>
            <a:ext cx="6095018" cy="5573245"/>
          </a:xfrm>
        </p:spPr>
        <p:txBody>
          <a:bodyPr lIns="0" tIns="0">
            <a:normAutofit/>
          </a:bodyPr>
          <a:lstStyle>
            <a:lvl1pPr marL="0" indent="0">
              <a:spcBef>
                <a:spcPts val="840"/>
              </a:spcBef>
              <a:buNone/>
              <a:defRPr sz="2800"/>
            </a:lvl1pPr>
            <a:lvl2pPr marL="797495" indent="-313222">
              <a:spcBef>
                <a:spcPts val="840"/>
              </a:spcBef>
              <a:buFont typeface="Wingdings" panose="05000000000000000000" pitchFamily="2" charset="2"/>
              <a:buChar char="§"/>
              <a:defRPr sz="2800"/>
            </a:lvl2pPr>
            <a:lvl3pPr marL="1037410" indent="-239917">
              <a:spcBef>
                <a:spcPts val="840"/>
              </a:spcBef>
              <a:buFont typeface="Wingdings" panose="05000000000000000000" pitchFamily="2" charset="2"/>
              <a:buChar char="ú"/>
              <a:defRPr sz="2800"/>
            </a:lvl3pPr>
            <a:lvl4pPr marL="1279544" indent="-242136">
              <a:spcBef>
                <a:spcPts val="840"/>
              </a:spcBef>
              <a:buFont typeface="Wingdings" panose="05000000000000000000" pitchFamily="2" charset="2"/>
              <a:buChar char=""/>
              <a:defRPr sz="2800"/>
            </a:lvl4pPr>
            <a:lvl5pPr marL="1521684" indent="-242136">
              <a:spcBef>
                <a:spcPts val="840"/>
              </a:spcBef>
              <a:buFont typeface="Arial Narrow" panose="020B0606020202030204" pitchFamily="34" charset="0"/>
              <a:buChar char="-"/>
              <a:defRPr sz="2800"/>
            </a:lvl5pPr>
          </a:lstStyle>
          <a:p>
            <a:pPr lvl="0"/>
            <a:r>
              <a:rPr lang="en-US" dirty="0" smtClean="0"/>
              <a:t>2 pic Tools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Picture Placeholder 5"/>
          <p:cNvSpPr>
            <a:spLocks noGrp="1"/>
          </p:cNvSpPr>
          <p:nvPr>
            <p:ph type="pic" sz="quarter" idx="14"/>
          </p:nvPr>
        </p:nvSpPr>
        <p:spPr>
          <a:xfrm>
            <a:off x="1292940" y="5354865"/>
            <a:ext cx="3756585" cy="2755935"/>
          </a:xfrm>
          <a:noFill/>
          <a:ln w="12700">
            <a:solidFill>
              <a:schemeClr val="bg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8A390ADA-C078-435D-B95B-19FD658FE9C1}"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ceTools.pdf"/>
          <p:cNvPicPr>
            <a:picLocks noChangeAspect="1"/>
          </p:cNvPicPr>
          <p:nvPr userDrawn="1"/>
        </p:nvPicPr>
        <p:blipFill rotWithShape="1">
          <a:blip r:embed="rId3">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Tree>
    <p:extLst>
      <p:ext uri="{BB962C8B-B14F-4D97-AF65-F5344CB8AC3E}">
        <p14:creationId xmlns:p14="http://schemas.microsoft.com/office/powerpoint/2010/main" val="19257534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p:cSld name="3 pic Tools">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cxnSp>
        <p:nvCxnSpPr>
          <p:cNvPr id="16" name="Straight Connector 15"/>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7" name="Picture 16"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6" name="Picture Placeholder 5"/>
          <p:cNvSpPr>
            <a:spLocks noGrp="1"/>
          </p:cNvSpPr>
          <p:nvPr>
            <p:ph type="pic" sz="quarter" idx="10"/>
          </p:nvPr>
        </p:nvSpPr>
        <p:spPr>
          <a:xfrm>
            <a:off x="1292940" y="2219783"/>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495" indent="-313222">
              <a:spcBef>
                <a:spcPts val="840"/>
              </a:spcBef>
              <a:buFont typeface="Wingdings" panose="05000000000000000000" pitchFamily="2" charset="2"/>
              <a:buChar char="§"/>
              <a:defRPr sz="2800"/>
            </a:lvl2pPr>
            <a:lvl3pPr marL="1037410" indent="-239917">
              <a:spcBef>
                <a:spcPts val="840"/>
              </a:spcBef>
              <a:buFont typeface="Wingdings" panose="05000000000000000000" pitchFamily="2" charset="2"/>
              <a:buChar char="ú"/>
              <a:defRPr sz="2800"/>
            </a:lvl3pPr>
            <a:lvl4pPr marL="1279544" indent="-242136">
              <a:spcBef>
                <a:spcPts val="840"/>
              </a:spcBef>
              <a:buFont typeface="Wingdings" panose="05000000000000000000" pitchFamily="2" charset="2"/>
              <a:buChar char=""/>
              <a:defRPr sz="2800"/>
            </a:lvl4pPr>
            <a:lvl5pPr marL="1521684" indent="-242136">
              <a:spcBef>
                <a:spcPts val="840"/>
              </a:spcBef>
              <a:buFont typeface="Arial Narrow" panose="020B0606020202030204" pitchFamily="34" charset="0"/>
              <a:buChar char="-"/>
              <a:defRPr sz="2800"/>
            </a:lvl5pPr>
          </a:lstStyle>
          <a:p>
            <a:pPr lvl="0"/>
            <a:r>
              <a:rPr lang="en-US" dirty="0" smtClean="0"/>
              <a:t>3 pic Tools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Picture Placeholder 5"/>
          <p:cNvSpPr>
            <a:spLocks noGrp="1"/>
          </p:cNvSpPr>
          <p:nvPr>
            <p:ph type="pic" sz="quarter" idx="14"/>
          </p:nvPr>
        </p:nvSpPr>
        <p:spPr>
          <a:xfrm>
            <a:off x="1292940" y="4262929"/>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5" name="Picture Placeholder 5"/>
          <p:cNvSpPr>
            <a:spLocks noGrp="1"/>
          </p:cNvSpPr>
          <p:nvPr>
            <p:ph type="pic" sz="quarter" idx="15"/>
          </p:nvPr>
        </p:nvSpPr>
        <p:spPr>
          <a:xfrm>
            <a:off x="1292940" y="6306073"/>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138F9C87-D8AC-4BCE-8E22-EAB0295A023B}"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0779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p:cSld name="wide graphic Tools">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cxnSp>
        <p:nvCxnSpPr>
          <p:cNvPr id="12" name="Straight Connector 11"/>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3" name="Picture 12"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2EEF56E6-C399-4B87-A4E7-A942D54455D5}"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495" indent="-313222">
              <a:spcBef>
                <a:spcPts val="840"/>
              </a:spcBef>
              <a:buFont typeface="Wingdings" panose="05000000000000000000" pitchFamily="2" charset="2"/>
              <a:buChar char="§"/>
              <a:defRPr sz="2800"/>
            </a:lvl2pPr>
            <a:lvl3pPr marL="1037410" indent="-239917">
              <a:spcBef>
                <a:spcPts val="840"/>
              </a:spcBef>
              <a:buFont typeface="Wingdings" panose="05000000000000000000" pitchFamily="2" charset="2"/>
              <a:buChar char="ú"/>
              <a:defRPr sz="2800"/>
            </a:lvl3pPr>
            <a:lvl4pPr marL="1279544" indent="-242136">
              <a:spcBef>
                <a:spcPts val="840"/>
              </a:spcBef>
              <a:buFont typeface="Wingdings" panose="05000000000000000000" pitchFamily="2" charset="2"/>
              <a:buChar char=""/>
              <a:defRPr sz="2800"/>
            </a:lvl4pPr>
            <a:lvl5pPr marL="1521684" indent="-242136">
              <a:spcBef>
                <a:spcPts val="840"/>
              </a:spcBef>
              <a:buFont typeface="Arial Narrow" panose="020B0606020202030204" pitchFamily="34" charset="0"/>
              <a:buChar char="-"/>
              <a:defRPr sz="2800"/>
            </a:lvl5pPr>
          </a:lstStyle>
          <a:p>
            <a:pPr lvl="0"/>
            <a:r>
              <a:rPr lang="en-US" dirty="0" smtClean="0"/>
              <a:t>wide graphic Tools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Picture Placeholder 5"/>
          <p:cNvSpPr>
            <a:spLocks noGrp="1"/>
          </p:cNvSpPr>
          <p:nvPr>
            <p:ph type="pic" sz="quarter" idx="20"/>
          </p:nvPr>
        </p:nvSpPr>
        <p:spPr>
          <a:xfrm>
            <a:off x="971235" y="2451633"/>
            <a:ext cx="4438332" cy="5495027"/>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smtClean="0"/>
              <a:t>Click icon to add picture</a:t>
            </a:r>
            <a:endParaRPr lang="en-US"/>
          </a:p>
        </p:txBody>
      </p:sp>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22391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p:cSld name="3 col Tools">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cxnSp>
        <p:nvCxnSpPr>
          <p:cNvPr id="16" name="Straight Connector 15"/>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7" name="Picture 16"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18" name="Text Placeholder 17"/>
          <p:cNvSpPr>
            <a:spLocks noGrp="1"/>
          </p:cNvSpPr>
          <p:nvPr>
            <p:ph type="body" sz="quarter" idx="13"/>
          </p:nvPr>
        </p:nvSpPr>
        <p:spPr>
          <a:xfrm>
            <a:off x="1052040" y="3248713"/>
            <a:ext cx="3488530" cy="4705623"/>
          </a:xfrm>
        </p:spPr>
        <p:txBody>
          <a:bodyPr lIns="0" tIns="191932">
            <a:normAutofit/>
          </a:bodyPr>
          <a:lstStyle>
            <a:lvl1pPr marL="0" indent="0">
              <a:spcBef>
                <a:spcPts val="840"/>
              </a:spcBef>
              <a:buNone/>
              <a:defRPr sz="2500"/>
            </a:lvl1pPr>
            <a:lvl2pPr marL="797495" indent="-313222">
              <a:spcBef>
                <a:spcPts val="840"/>
              </a:spcBef>
              <a:buFont typeface="Wingdings" panose="05000000000000000000" pitchFamily="2" charset="2"/>
              <a:buChar char="§"/>
              <a:defRPr sz="2500"/>
            </a:lvl2pPr>
            <a:lvl3pPr marL="1037410" indent="-239917">
              <a:spcBef>
                <a:spcPts val="840"/>
              </a:spcBef>
              <a:buFont typeface="Wingdings" panose="05000000000000000000" pitchFamily="2" charset="2"/>
              <a:buChar char="ú"/>
              <a:defRPr sz="2500"/>
            </a:lvl3pPr>
            <a:lvl4pPr marL="1279544" indent="-242136">
              <a:spcBef>
                <a:spcPts val="840"/>
              </a:spcBef>
              <a:buFont typeface="Wingdings" panose="05000000000000000000" pitchFamily="2" charset="2"/>
              <a:buChar char=""/>
              <a:defRPr sz="2500"/>
            </a:lvl4pPr>
            <a:lvl5pPr marL="1521684" indent="-242136">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59B18272-201F-4E93-939F-679DB53812B9}"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3"/>
            <a:ext cx="3488530" cy="4705623"/>
          </a:xfrm>
        </p:spPr>
        <p:txBody>
          <a:bodyPr lIns="0" tIns="191932">
            <a:normAutofit/>
          </a:bodyPr>
          <a:lstStyle>
            <a:lvl1pPr marL="0" indent="0">
              <a:spcBef>
                <a:spcPts val="840"/>
              </a:spcBef>
              <a:buNone/>
              <a:defRPr sz="2500"/>
            </a:lvl1pPr>
            <a:lvl2pPr marL="797495" indent="-313222">
              <a:spcBef>
                <a:spcPts val="840"/>
              </a:spcBef>
              <a:buFont typeface="Wingdings" panose="05000000000000000000" pitchFamily="2" charset="2"/>
              <a:buChar char="§"/>
              <a:defRPr sz="2500"/>
            </a:lvl2pPr>
            <a:lvl3pPr marL="1037410" indent="-239917">
              <a:spcBef>
                <a:spcPts val="840"/>
              </a:spcBef>
              <a:buFont typeface="Wingdings" panose="05000000000000000000" pitchFamily="2" charset="2"/>
              <a:buChar char="ú"/>
              <a:defRPr sz="2500"/>
            </a:lvl3pPr>
            <a:lvl4pPr marL="1279544" indent="-242136">
              <a:spcBef>
                <a:spcPts val="840"/>
              </a:spcBef>
              <a:buFont typeface="Wingdings" panose="05000000000000000000" pitchFamily="2" charset="2"/>
              <a:buChar char=""/>
              <a:defRPr sz="2500"/>
            </a:lvl4pPr>
            <a:lvl5pPr marL="1521684" indent="-242136">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1" name="Text Placeholder 17"/>
          <p:cNvSpPr>
            <a:spLocks noGrp="1"/>
          </p:cNvSpPr>
          <p:nvPr>
            <p:ph type="body" sz="quarter" idx="20"/>
          </p:nvPr>
        </p:nvSpPr>
        <p:spPr>
          <a:xfrm>
            <a:off x="4843667" y="3248713"/>
            <a:ext cx="3488530" cy="4705623"/>
          </a:xfrm>
        </p:spPr>
        <p:txBody>
          <a:bodyPr lIns="0" tIns="191932">
            <a:normAutofit/>
          </a:bodyPr>
          <a:lstStyle>
            <a:lvl1pPr marL="0" indent="0">
              <a:spcBef>
                <a:spcPts val="840"/>
              </a:spcBef>
              <a:buNone/>
              <a:defRPr sz="2500"/>
            </a:lvl1pPr>
            <a:lvl2pPr marL="797495" indent="-313222">
              <a:spcBef>
                <a:spcPts val="840"/>
              </a:spcBef>
              <a:buFont typeface="Wingdings" panose="05000000000000000000" pitchFamily="2" charset="2"/>
              <a:buChar char="§"/>
              <a:defRPr sz="2500"/>
            </a:lvl2pPr>
            <a:lvl3pPr marL="1037410" indent="-239917">
              <a:spcBef>
                <a:spcPts val="840"/>
              </a:spcBef>
              <a:buFont typeface="Wingdings" panose="05000000000000000000" pitchFamily="2" charset="2"/>
              <a:buChar char="ú"/>
              <a:defRPr sz="2500"/>
            </a:lvl3pPr>
            <a:lvl4pPr marL="1279544" indent="-242136">
              <a:spcBef>
                <a:spcPts val="840"/>
              </a:spcBef>
              <a:buFont typeface="Wingdings" panose="05000000000000000000" pitchFamily="2" charset="2"/>
              <a:buChar char=""/>
              <a:defRPr sz="2500"/>
            </a:lvl4pPr>
            <a:lvl5pPr marL="1521684" indent="-242136">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495" indent="-313222">
              <a:spcBef>
                <a:spcPts val="840"/>
              </a:spcBef>
              <a:buFont typeface="Wingdings" panose="05000000000000000000" pitchFamily="2" charset="2"/>
              <a:buChar char="§"/>
              <a:defRPr sz="2500" b="1"/>
            </a:lvl2pPr>
            <a:lvl3pPr marL="1037410" indent="-239917">
              <a:spcBef>
                <a:spcPts val="840"/>
              </a:spcBef>
              <a:buFont typeface="Wingdings" panose="05000000000000000000" pitchFamily="2" charset="2"/>
              <a:buChar char="ú"/>
              <a:defRPr sz="2500" b="1"/>
            </a:lvl3pPr>
            <a:lvl4pPr marL="1279544" indent="-242136">
              <a:spcBef>
                <a:spcPts val="840"/>
              </a:spcBef>
              <a:buFont typeface="Wingdings" panose="05000000000000000000" pitchFamily="2" charset="2"/>
              <a:buChar char=""/>
              <a:defRPr sz="2500" b="1"/>
            </a:lvl4pPr>
            <a:lvl5pPr marL="1521684" indent="-242136">
              <a:spcBef>
                <a:spcPts val="840"/>
              </a:spcBef>
              <a:buFont typeface="Arial Narrow" panose="020B0606020202030204" pitchFamily="34" charset="0"/>
              <a:buChar char="-"/>
              <a:defRPr sz="2500" b="1"/>
            </a:lvl5pPr>
          </a:lstStyle>
          <a:p>
            <a:pPr lvl="0"/>
            <a:r>
              <a:rPr lang="en-US" dirty="0" smtClean="0"/>
              <a:t>3 col Tools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495" indent="-313222">
              <a:spcBef>
                <a:spcPts val="840"/>
              </a:spcBef>
              <a:buFont typeface="Wingdings" panose="05000000000000000000" pitchFamily="2" charset="2"/>
              <a:buChar char="§"/>
              <a:defRPr sz="2500" b="1"/>
            </a:lvl2pPr>
            <a:lvl3pPr marL="1037410" indent="-239917">
              <a:spcBef>
                <a:spcPts val="840"/>
              </a:spcBef>
              <a:buFont typeface="Wingdings" panose="05000000000000000000" pitchFamily="2" charset="2"/>
              <a:buChar char="ú"/>
              <a:defRPr sz="2500" b="1"/>
            </a:lvl3pPr>
            <a:lvl4pPr marL="1279544" indent="-242136">
              <a:spcBef>
                <a:spcPts val="840"/>
              </a:spcBef>
              <a:buFont typeface="Wingdings" panose="05000000000000000000" pitchFamily="2" charset="2"/>
              <a:buChar char=""/>
              <a:defRPr sz="2500" b="1"/>
            </a:lvl4pPr>
            <a:lvl5pPr marL="1521684" indent="-242136">
              <a:spcBef>
                <a:spcPts val="840"/>
              </a:spcBef>
              <a:buFont typeface="Arial Narrow" panose="020B0606020202030204" pitchFamily="34" charset="0"/>
              <a:buChar char="-"/>
              <a:defRPr sz="2500" b="1"/>
            </a:lvl5pPr>
          </a:lstStyle>
          <a:p>
            <a:pPr lvl="0"/>
            <a:r>
              <a:rPr lang="en-US" smtClean="0"/>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495" indent="-313222">
              <a:spcBef>
                <a:spcPts val="840"/>
              </a:spcBef>
              <a:buFont typeface="Wingdings" panose="05000000000000000000" pitchFamily="2" charset="2"/>
              <a:buChar char="§"/>
              <a:defRPr sz="2500" b="1"/>
            </a:lvl2pPr>
            <a:lvl3pPr marL="1037410" indent="-239917">
              <a:spcBef>
                <a:spcPts val="840"/>
              </a:spcBef>
              <a:buFont typeface="Wingdings" panose="05000000000000000000" pitchFamily="2" charset="2"/>
              <a:buChar char="ú"/>
              <a:defRPr sz="2500" b="1"/>
            </a:lvl3pPr>
            <a:lvl4pPr marL="1279544" indent="-242136">
              <a:spcBef>
                <a:spcPts val="840"/>
              </a:spcBef>
              <a:buFont typeface="Wingdings" panose="05000000000000000000" pitchFamily="2" charset="2"/>
              <a:buChar char=""/>
              <a:defRPr sz="2500" b="1"/>
            </a:lvl4pPr>
            <a:lvl5pPr marL="1521684" indent="-242136">
              <a:spcBef>
                <a:spcPts val="840"/>
              </a:spcBef>
              <a:buFont typeface="Arial Narrow" panose="020B0606020202030204" pitchFamily="34" charset="0"/>
              <a:buChar char="-"/>
              <a:defRPr sz="2500" b="1"/>
            </a:lvl5pPr>
          </a:lstStyle>
          <a:p>
            <a:pPr lvl="0"/>
            <a:r>
              <a:rPr lang="en-US" smtClean="0"/>
              <a:t>Click to edit Master text styles</a:t>
            </a:r>
          </a:p>
        </p:txBody>
      </p:sp>
      <p:pic>
        <p:nvPicPr>
          <p:cNvPr id="2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83913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p:cSld name="Low Title Tools">
    <p:spTree>
      <p:nvGrpSpPr>
        <p:cNvPr id="1" name=""/>
        <p:cNvGrpSpPr/>
        <p:nvPr/>
      </p:nvGrpSpPr>
      <p:grpSpPr>
        <a:xfrm>
          <a:off x="0" y="0"/>
          <a:ext cx="0" cy="0"/>
          <a:chOff x="0" y="0"/>
          <a:chExt cx="0" cy="0"/>
        </a:xfrm>
      </p:grpSpPr>
      <p:sp>
        <p:nvSpPr>
          <p:cNvPr id="13" name="Rectangle 12"/>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smtClean="0"/>
              <a:t>Low Title Tools Layout</a:t>
            </a:r>
            <a:endParaRPr lang="en-US" dirty="0"/>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381" indent="-477609">
              <a:spcBef>
                <a:spcPts val="840"/>
              </a:spcBef>
              <a:buClrTx/>
              <a:buSzPct val="100000"/>
              <a:buFont typeface="Wingdings" panose="05000000000000000000" pitchFamily="2" charset="2"/>
              <a:buChar char="§"/>
              <a:defRPr/>
            </a:lvl2pPr>
            <a:lvl3pPr marL="1606097" indent="-490938">
              <a:spcBef>
                <a:spcPts val="840"/>
              </a:spcBef>
              <a:buClrTx/>
              <a:buFont typeface="Wingdings" panose="05000000000000000000" pitchFamily="2" charset="2"/>
              <a:buChar char="ú"/>
              <a:defRPr/>
            </a:lvl3pPr>
            <a:lvl4pPr marL="2072598" indent="-466501">
              <a:spcBef>
                <a:spcPts val="840"/>
              </a:spcBef>
              <a:buClrTx/>
              <a:buFont typeface="Wingdings" panose="05000000000000000000" pitchFamily="2" charset="2"/>
              <a:buChar char=""/>
              <a:defRPr/>
            </a:lvl4pPr>
            <a:lvl5pPr marL="2479120" indent="-388753">
              <a:spcBef>
                <a:spcPts val="840"/>
              </a:spcBef>
              <a:buFont typeface="Arial Narrow" panose="020B0606020202030204"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1"/>
          <p:cNvSpPr>
            <a:spLocks noGrp="1"/>
          </p:cNvSpPr>
          <p:nvPr>
            <p:ph type="dt" sz="half" idx="16"/>
          </p:nvPr>
        </p:nvSpPr>
        <p:spPr>
          <a:xfrm>
            <a:off x="9586127" y="9305649"/>
            <a:ext cx="1095171" cy="301622"/>
          </a:xfrm>
        </p:spPr>
        <p:txBody>
          <a:bodyPr/>
          <a:lstStyle>
            <a:lvl1pPr>
              <a:defRPr>
                <a:solidFill>
                  <a:schemeClr val="bg1"/>
                </a:solidFill>
              </a:defRPr>
            </a:lvl1pPr>
          </a:lstStyle>
          <a:p>
            <a:fld id="{F2223486-0CA0-44EC-8212-0AA50B9D3E81}" type="datetime1">
              <a:rPr lang="en-US" smtClean="0">
                <a:solidFill>
                  <a:prstClr val="white"/>
                </a:solidFill>
              </a:rPr>
              <a:p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97734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userDrawn="1">
  <p:cSld name="Sidebar Resource">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3"/>
            <a:ext cx="3602390" cy="5782505"/>
          </a:xfrm>
          <a:solidFill>
            <a:schemeClr val="accent4"/>
          </a:solidFill>
        </p:spPr>
        <p:txBody>
          <a:bodyPr lIns="127954" tIns="63980" rIns="127954" bIns="63980">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359" indent="-228806">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495" indent="-242136">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410" indent="-239917">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544" indent="-242136">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8844373"/>
            <a:ext cx="12801600" cy="756830"/>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495" indent="-313222">
              <a:spcBef>
                <a:spcPts val="840"/>
              </a:spcBef>
              <a:buFont typeface="Wingdings" panose="05000000000000000000" pitchFamily="2" charset="2"/>
              <a:buChar char="§"/>
              <a:defRPr sz="2800"/>
            </a:lvl2pPr>
            <a:lvl3pPr marL="1037410" indent="-239917">
              <a:spcBef>
                <a:spcPts val="840"/>
              </a:spcBef>
              <a:buFont typeface="Wingdings" panose="05000000000000000000" pitchFamily="2" charset="2"/>
              <a:buChar char="ú"/>
              <a:defRPr sz="2800"/>
            </a:lvl3pPr>
            <a:lvl4pPr marL="1279544" indent="-242136">
              <a:spcBef>
                <a:spcPts val="840"/>
              </a:spcBef>
              <a:buFont typeface="Wingdings" panose="05000000000000000000" pitchFamily="2" charset="2"/>
              <a:buChar char=""/>
              <a:defRPr sz="2800"/>
            </a:lvl4pPr>
            <a:lvl5pPr marL="1521684" indent="-242136">
              <a:spcBef>
                <a:spcPts val="840"/>
              </a:spcBef>
              <a:buFont typeface="Arial Narrow" panose="020B0606020202030204" pitchFamily="34" charset="0"/>
              <a:buChar char="-"/>
              <a:defRPr sz="2800"/>
            </a:lvl5pPr>
          </a:lstStyle>
          <a:p>
            <a:pPr lvl="0"/>
            <a:r>
              <a:rPr lang="en-US" dirty="0" smtClean="0"/>
              <a:t>Sidebar Resources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7"/>
          <p:cNvSpPr>
            <a:spLocks noGrp="1"/>
          </p:cNvSpPr>
          <p:nvPr>
            <p:ph type="dt" sz="half" idx="17"/>
          </p:nvPr>
        </p:nvSpPr>
        <p:spPr/>
        <p:txBody>
          <a:bodyPr/>
          <a:lstStyle>
            <a:lvl1pPr>
              <a:defRPr>
                <a:solidFill>
                  <a:schemeClr val="bg1"/>
                </a:solidFill>
              </a:defRPr>
            </a:lvl1pPr>
          </a:lstStyle>
          <a:p>
            <a:fld id="{999F5BE3-5330-4F09-B91D-9AA56CE608FC}" type="datetime1">
              <a:rPr lang="en-US" smtClean="0">
                <a:solidFill>
                  <a:prstClr val="white"/>
                </a:solidFill>
              </a:rPr>
              <a:p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1" name="Picture 10" descr="AceResources.pdf"/>
          <p:cNvPicPr>
            <a:picLocks noChangeAspect="1"/>
          </p:cNvPicPr>
          <p:nvPr userDrawn="1"/>
        </p:nvPicPr>
        <p:blipFill rotWithShape="1">
          <a:blip r:embed="rId3"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Tree>
    <p:extLst>
      <p:ext uri="{BB962C8B-B14F-4D97-AF65-F5344CB8AC3E}">
        <p14:creationId xmlns:p14="http://schemas.microsoft.com/office/powerpoint/2010/main" val="242946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p:cSld name="2 pic Resources">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0" y="2376251"/>
            <a:ext cx="3756585" cy="2755935"/>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8" name="Text Placeholder 17"/>
          <p:cNvSpPr>
            <a:spLocks noGrp="1"/>
          </p:cNvSpPr>
          <p:nvPr>
            <p:ph type="body" sz="quarter" idx="13" hasCustomPrompt="1"/>
          </p:nvPr>
        </p:nvSpPr>
        <p:spPr>
          <a:xfrm>
            <a:off x="5470872" y="2381091"/>
            <a:ext cx="6095018" cy="5573245"/>
          </a:xfrm>
        </p:spPr>
        <p:txBody>
          <a:bodyPr lIns="0" tIns="0">
            <a:normAutofit/>
          </a:bodyPr>
          <a:lstStyle>
            <a:lvl1pPr marL="0" indent="0">
              <a:spcBef>
                <a:spcPts val="840"/>
              </a:spcBef>
              <a:buNone/>
              <a:defRPr sz="2800"/>
            </a:lvl1pPr>
            <a:lvl2pPr marL="797495" indent="-313222">
              <a:spcBef>
                <a:spcPts val="840"/>
              </a:spcBef>
              <a:buFont typeface="Wingdings" panose="05000000000000000000" pitchFamily="2" charset="2"/>
              <a:buChar char="§"/>
              <a:defRPr sz="2800"/>
            </a:lvl2pPr>
            <a:lvl3pPr marL="1037410" indent="-239917">
              <a:spcBef>
                <a:spcPts val="840"/>
              </a:spcBef>
              <a:buFont typeface="Wingdings" panose="05000000000000000000" pitchFamily="2" charset="2"/>
              <a:buChar char="ú"/>
              <a:defRPr sz="2800"/>
            </a:lvl3pPr>
            <a:lvl4pPr marL="1279544" indent="-242136">
              <a:spcBef>
                <a:spcPts val="840"/>
              </a:spcBef>
              <a:buFont typeface="Wingdings" panose="05000000000000000000" pitchFamily="2" charset="2"/>
              <a:buChar char=""/>
              <a:defRPr sz="2800"/>
            </a:lvl4pPr>
            <a:lvl5pPr marL="1521684" indent="-242136">
              <a:spcBef>
                <a:spcPts val="840"/>
              </a:spcBef>
              <a:buFont typeface="Arial Narrow" panose="020B0606020202030204" pitchFamily="34" charset="0"/>
              <a:buChar char="-"/>
              <a:defRPr sz="2800"/>
            </a:lvl5pPr>
          </a:lstStyle>
          <a:p>
            <a:pPr lvl="0"/>
            <a:r>
              <a:rPr lang="en-US" dirty="0" smtClean="0"/>
              <a:t>2 pic Resources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Picture Placeholder 5"/>
          <p:cNvSpPr>
            <a:spLocks noGrp="1"/>
          </p:cNvSpPr>
          <p:nvPr>
            <p:ph type="pic" sz="quarter" idx="14"/>
          </p:nvPr>
        </p:nvSpPr>
        <p:spPr>
          <a:xfrm>
            <a:off x="1292940" y="5354865"/>
            <a:ext cx="3756585" cy="2755935"/>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BCF92257-67A9-404A-8B86-F0F53ED0B31C}"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3" name="Picture 12" descr="AceResources.pdf"/>
          <p:cNvPicPr>
            <a:picLocks noChangeAspect="1"/>
          </p:cNvPicPr>
          <p:nvPr userDrawn="1"/>
        </p:nvPicPr>
        <p:blipFill rotWithShape="1">
          <a:blip r:embed="rId3"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Tree>
    <p:extLst>
      <p:ext uri="{BB962C8B-B14F-4D97-AF65-F5344CB8AC3E}">
        <p14:creationId xmlns:p14="http://schemas.microsoft.com/office/powerpoint/2010/main" val="11992256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p:cSld name="3 pic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0" y="2219783"/>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pic>
        <p:nvPicPr>
          <p:cNvPr id="10" name="Picture 9" descr="AceResources.pdf"/>
          <p:cNvPicPr>
            <a:picLocks noChangeAspect="1"/>
          </p:cNvPicPr>
          <p:nvPr userDrawn="1"/>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495" indent="-313222">
              <a:spcBef>
                <a:spcPts val="840"/>
              </a:spcBef>
              <a:buFont typeface="Wingdings" panose="05000000000000000000" pitchFamily="2" charset="2"/>
              <a:buChar char="§"/>
              <a:defRPr sz="2800"/>
            </a:lvl2pPr>
            <a:lvl3pPr marL="1037410" indent="-239917">
              <a:spcBef>
                <a:spcPts val="840"/>
              </a:spcBef>
              <a:buFont typeface="Wingdings" panose="05000000000000000000" pitchFamily="2" charset="2"/>
              <a:buChar char="ú"/>
              <a:defRPr sz="2800"/>
            </a:lvl3pPr>
            <a:lvl4pPr marL="1279544" indent="-242136">
              <a:spcBef>
                <a:spcPts val="840"/>
              </a:spcBef>
              <a:buFont typeface="Wingdings" panose="05000000000000000000" pitchFamily="2" charset="2"/>
              <a:buChar char=""/>
              <a:defRPr sz="2800"/>
            </a:lvl4pPr>
            <a:lvl5pPr marL="1521684" indent="-242136">
              <a:spcBef>
                <a:spcPts val="840"/>
              </a:spcBef>
              <a:buFont typeface="Arial Narrow" panose="020B0606020202030204" pitchFamily="34" charset="0"/>
              <a:buChar char="-"/>
              <a:defRPr sz="2800"/>
            </a:lvl5pPr>
          </a:lstStyle>
          <a:p>
            <a:pPr lvl="0"/>
            <a:r>
              <a:rPr lang="en-US" dirty="0" smtClean="0"/>
              <a:t>3 pic Resources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Picture Placeholder 5"/>
          <p:cNvSpPr>
            <a:spLocks noGrp="1"/>
          </p:cNvSpPr>
          <p:nvPr>
            <p:ph type="pic" sz="quarter" idx="14"/>
          </p:nvPr>
        </p:nvSpPr>
        <p:spPr>
          <a:xfrm>
            <a:off x="1292940" y="4262929"/>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5" name="Picture Placeholder 5"/>
          <p:cNvSpPr>
            <a:spLocks noGrp="1"/>
          </p:cNvSpPr>
          <p:nvPr>
            <p:ph type="pic" sz="quarter" idx="15"/>
          </p:nvPr>
        </p:nvSpPr>
        <p:spPr>
          <a:xfrm>
            <a:off x="1292940" y="6306073"/>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ED56A21F-EB17-4E1C-B021-2FFDC9F936A1}"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11213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p:cSld name="wide graphic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pic>
        <p:nvPicPr>
          <p:cNvPr id="10" name="Picture 9" descr="AceResources.pdf"/>
          <p:cNvPicPr>
            <a:picLocks noChangeAspect="1"/>
          </p:cNvPicPr>
          <p:nvPr/>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8FA22ED8-9867-4BB0-BCDD-3D1FEB91698E}"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495" indent="-313222">
              <a:spcBef>
                <a:spcPts val="840"/>
              </a:spcBef>
              <a:buFont typeface="Wingdings" panose="05000000000000000000" pitchFamily="2" charset="2"/>
              <a:buChar char="§"/>
              <a:defRPr sz="2800"/>
            </a:lvl2pPr>
            <a:lvl3pPr marL="1037410" indent="-239917">
              <a:spcBef>
                <a:spcPts val="840"/>
              </a:spcBef>
              <a:buFont typeface="Wingdings" panose="05000000000000000000" pitchFamily="2" charset="2"/>
              <a:buChar char="ú"/>
              <a:defRPr sz="2800"/>
            </a:lvl3pPr>
            <a:lvl4pPr marL="1279544" indent="-242136">
              <a:spcBef>
                <a:spcPts val="840"/>
              </a:spcBef>
              <a:buFont typeface="Wingdings" panose="05000000000000000000" pitchFamily="2" charset="2"/>
              <a:buChar char=""/>
              <a:defRPr sz="2800"/>
            </a:lvl4pPr>
            <a:lvl5pPr marL="1521684" indent="-242136">
              <a:spcBef>
                <a:spcPts val="840"/>
              </a:spcBef>
              <a:buFont typeface="Arial Narrow" panose="020B0606020202030204" pitchFamily="34" charset="0"/>
              <a:buChar char="-"/>
              <a:defRPr sz="2800"/>
            </a:lvl5pPr>
          </a:lstStyle>
          <a:p>
            <a:pPr lvl="0"/>
            <a:r>
              <a:rPr lang="en-US" dirty="0" smtClean="0"/>
              <a:t>wide graphic Resources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Picture Placeholder 5"/>
          <p:cNvSpPr>
            <a:spLocks noGrp="1"/>
          </p:cNvSpPr>
          <p:nvPr>
            <p:ph type="pic" sz="quarter" idx="20"/>
          </p:nvPr>
        </p:nvSpPr>
        <p:spPr>
          <a:xfrm>
            <a:off x="971235" y="2451633"/>
            <a:ext cx="4438332" cy="5495027"/>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smtClean="0"/>
              <a:t>Click icon to add picture</a:t>
            </a:r>
            <a:endParaRPr lang="en-US"/>
          </a:p>
        </p:txBody>
      </p:sp>
      <p:pic>
        <p:nvPicPr>
          <p:cNvPr id="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Straight Connector 14"/>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00151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p:cSld name="3 col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pic>
        <p:nvPicPr>
          <p:cNvPr id="10" name="Picture 9" descr="AceResources.pdf"/>
          <p:cNvPicPr>
            <a:picLocks noChangeAspect="1"/>
          </p:cNvPicPr>
          <p:nvPr/>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18" name="Text Placeholder 17"/>
          <p:cNvSpPr>
            <a:spLocks noGrp="1"/>
          </p:cNvSpPr>
          <p:nvPr>
            <p:ph type="body" sz="quarter" idx="13"/>
          </p:nvPr>
        </p:nvSpPr>
        <p:spPr>
          <a:xfrm>
            <a:off x="1052040" y="3248713"/>
            <a:ext cx="3488530" cy="4705623"/>
          </a:xfrm>
        </p:spPr>
        <p:txBody>
          <a:bodyPr lIns="0" tIns="191932">
            <a:normAutofit/>
          </a:bodyPr>
          <a:lstStyle>
            <a:lvl1pPr marL="0" indent="0">
              <a:spcBef>
                <a:spcPts val="840"/>
              </a:spcBef>
              <a:buNone/>
              <a:defRPr sz="2500"/>
            </a:lvl1pPr>
            <a:lvl2pPr marL="797495" indent="-313222">
              <a:spcBef>
                <a:spcPts val="840"/>
              </a:spcBef>
              <a:buFont typeface="Wingdings" panose="05000000000000000000" pitchFamily="2" charset="2"/>
              <a:buChar char="§"/>
              <a:defRPr sz="2500"/>
            </a:lvl2pPr>
            <a:lvl3pPr marL="1037410" indent="-239917">
              <a:spcBef>
                <a:spcPts val="840"/>
              </a:spcBef>
              <a:buFont typeface="Wingdings" panose="05000000000000000000" pitchFamily="2" charset="2"/>
              <a:buChar char="ú"/>
              <a:defRPr sz="2500"/>
            </a:lvl3pPr>
            <a:lvl4pPr marL="1279544" indent="-242136">
              <a:spcBef>
                <a:spcPts val="840"/>
              </a:spcBef>
              <a:buFont typeface="Wingdings" panose="05000000000000000000" pitchFamily="2" charset="2"/>
              <a:buChar char=""/>
              <a:defRPr sz="2500"/>
            </a:lvl4pPr>
            <a:lvl5pPr marL="1521684" indent="-242136">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3108E7F5-543C-497E-A37E-B228D79BB22B}"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3"/>
            <a:ext cx="3488530" cy="4705623"/>
          </a:xfrm>
        </p:spPr>
        <p:txBody>
          <a:bodyPr lIns="0" tIns="191932">
            <a:normAutofit/>
          </a:bodyPr>
          <a:lstStyle>
            <a:lvl1pPr marL="0" indent="0">
              <a:spcBef>
                <a:spcPts val="840"/>
              </a:spcBef>
              <a:buNone/>
              <a:defRPr sz="2500"/>
            </a:lvl1pPr>
            <a:lvl2pPr marL="797495" indent="-313222">
              <a:spcBef>
                <a:spcPts val="840"/>
              </a:spcBef>
              <a:buFont typeface="Wingdings" panose="05000000000000000000" pitchFamily="2" charset="2"/>
              <a:buChar char="§"/>
              <a:defRPr sz="2500"/>
            </a:lvl2pPr>
            <a:lvl3pPr marL="1037410" indent="-239917">
              <a:spcBef>
                <a:spcPts val="840"/>
              </a:spcBef>
              <a:buFont typeface="Wingdings" panose="05000000000000000000" pitchFamily="2" charset="2"/>
              <a:buChar char="ú"/>
              <a:defRPr sz="2500"/>
            </a:lvl3pPr>
            <a:lvl4pPr marL="1279544" indent="-242136">
              <a:spcBef>
                <a:spcPts val="840"/>
              </a:spcBef>
              <a:buFont typeface="Wingdings" panose="05000000000000000000" pitchFamily="2" charset="2"/>
              <a:buChar char=""/>
              <a:defRPr sz="2500"/>
            </a:lvl4pPr>
            <a:lvl5pPr marL="1521684" indent="-242136">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1" name="Text Placeholder 17"/>
          <p:cNvSpPr>
            <a:spLocks noGrp="1"/>
          </p:cNvSpPr>
          <p:nvPr>
            <p:ph type="body" sz="quarter" idx="20"/>
          </p:nvPr>
        </p:nvSpPr>
        <p:spPr>
          <a:xfrm>
            <a:off x="4843667" y="3248713"/>
            <a:ext cx="3488530" cy="4705623"/>
          </a:xfrm>
        </p:spPr>
        <p:txBody>
          <a:bodyPr lIns="0" tIns="191932">
            <a:normAutofit/>
          </a:bodyPr>
          <a:lstStyle>
            <a:lvl1pPr marL="0" indent="0">
              <a:spcBef>
                <a:spcPts val="840"/>
              </a:spcBef>
              <a:buNone/>
              <a:defRPr sz="2500"/>
            </a:lvl1pPr>
            <a:lvl2pPr marL="797495" indent="-313222">
              <a:spcBef>
                <a:spcPts val="840"/>
              </a:spcBef>
              <a:buFont typeface="Wingdings" panose="05000000000000000000" pitchFamily="2" charset="2"/>
              <a:buChar char="§"/>
              <a:defRPr sz="2500"/>
            </a:lvl2pPr>
            <a:lvl3pPr marL="1037410" indent="-239917">
              <a:spcBef>
                <a:spcPts val="840"/>
              </a:spcBef>
              <a:buFont typeface="Wingdings" panose="05000000000000000000" pitchFamily="2" charset="2"/>
              <a:buChar char="ú"/>
              <a:defRPr sz="2500"/>
            </a:lvl3pPr>
            <a:lvl4pPr marL="1279544" indent="-242136">
              <a:spcBef>
                <a:spcPts val="840"/>
              </a:spcBef>
              <a:buFont typeface="Wingdings" panose="05000000000000000000" pitchFamily="2" charset="2"/>
              <a:buChar char=""/>
              <a:defRPr sz="2500"/>
            </a:lvl4pPr>
            <a:lvl5pPr marL="1521684" indent="-242136">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495" indent="-313222">
              <a:spcBef>
                <a:spcPts val="840"/>
              </a:spcBef>
              <a:buFont typeface="Wingdings" panose="05000000000000000000" pitchFamily="2" charset="2"/>
              <a:buChar char="§"/>
              <a:defRPr sz="2500" b="1"/>
            </a:lvl2pPr>
            <a:lvl3pPr marL="1037410" indent="-239917">
              <a:spcBef>
                <a:spcPts val="840"/>
              </a:spcBef>
              <a:buFont typeface="Wingdings" panose="05000000000000000000" pitchFamily="2" charset="2"/>
              <a:buChar char="ú"/>
              <a:defRPr sz="2500" b="1"/>
            </a:lvl3pPr>
            <a:lvl4pPr marL="1279544" indent="-242136">
              <a:spcBef>
                <a:spcPts val="840"/>
              </a:spcBef>
              <a:buFont typeface="Wingdings" panose="05000000000000000000" pitchFamily="2" charset="2"/>
              <a:buChar char=""/>
              <a:defRPr sz="2500" b="1"/>
            </a:lvl4pPr>
            <a:lvl5pPr marL="1521684" indent="-242136">
              <a:spcBef>
                <a:spcPts val="840"/>
              </a:spcBef>
              <a:buFont typeface="Arial Narrow" panose="020B0606020202030204" pitchFamily="34" charset="0"/>
              <a:buChar char="-"/>
              <a:defRPr sz="2500" b="1"/>
            </a:lvl5pPr>
          </a:lstStyle>
          <a:p>
            <a:pPr lvl="0"/>
            <a:r>
              <a:rPr lang="en-US" dirty="0" smtClean="0"/>
              <a:t>3 col Resources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495" indent="-313222">
              <a:spcBef>
                <a:spcPts val="840"/>
              </a:spcBef>
              <a:buFont typeface="Wingdings" panose="05000000000000000000" pitchFamily="2" charset="2"/>
              <a:buChar char="§"/>
              <a:defRPr sz="2500" b="1"/>
            </a:lvl2pPr>
            <a:lvl3pPr marL="1037410" indent="-239917">
              <a:spcBef>
                <a:spcPts val="840"/>
              </a:spcBef>
              <a:buFont typeface="Wingdings" panose="05000000000000000000" pitchFamily="2" charset="2"/>
              <a:buChar char="ú"/>
              <a:defRPr sz="2500" b="1"/>
            </a:lvl3pPr>
            <a:lvl4pPr marL="1279544" indent="-242136">
              <a:spcBef>
                <a:spcPts val="840"/>
              </a:spcBef>
              <a:buFont typeface="Wingdings" panose="05000000000000000000" pitchFamily="2" charset="2"/>
              <a:buChar char=""/>
              <a:defRPr sz="2500" b="1"/>
            </a:lvl4pPr>
            <a:lvl5pPr marL="1521684" indent="-242136">
              <a:spcBef>
                <a:spcPts val="840"/>
              </a:spcBef>
              <a:buFont typeface="Arial Narrow" panose="020B0606020202030204" pitchFamily="34" charset="0"/>
              <a:buChar char="-"/>
              <a:defRPr sz="2500" b="1"/>
            </a:lvl5pPr>
          </a:lstStyle>
          <a:p>
            <a:pPr lvl="0"/>
            <a:r>
              <a:rPr lang="en-US" smtClean="0"/>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495" indent="-313222">
              <a:spcBef>
                <a:spcPts val="840"/>
              </a:spcBef>
              <a:buFont typeface="Wingdings" panose="05000000000000000000" pitchFamily="2" charset="2"/>
              <a:buChar char="§"/>
              <a:defRPr sz="2500" b="1"/>
            </a:lvl2pPr>
            <a:lvl3pPr marL="1037410" indent="-239917">
              <a:spcBef>
                <a:spcPts val="840"/>
              </a:spcBef>
              <a:buFont typeface="Wingdings" panose="05000000000000000000" pitchFamily="2" charset="2"/>
              <a:buChar char="ú"/>
              <a:defRPr sz="2500" b="1"/>
            </a:lvl3pPr>
            <a:lvl4pPr marL="1279544" indent="-242136">
              <a:spcBef>
                <a:spcPts val="840"/>
              </a:spcBef>
              <a:buFont typeface="Wingdings" panose="05000000000000000000" pitchFamily="2" charset="2"/>
              <a:buChar char=""/>
              <a:defRPr sz="2500" b="1"/>
            </a:lvl4pPr>
            <a:lvl5pPr marL="1521684" indent="-242136">
              <a:spcBef>
                <a:spcPts val="840"/>
              </a:spcBef>
              <a:buFont typeface="Arial Narrow" panose="020B0606020202030204" pitchFamily="34" charset="0"/>
              <a:buChar char="-"/>
              <a:defRPr sz="2500" b="1"/>
            </a:lvl5pPr>
          </a:lstStyle>
          <a:p>
            <a:pPr lvl="0"/>
            <a:r>
              <a:rPr lang="en-US" dirty="0" smtClean="0"/>
              <a:t>Click to edit Master text styles</a:t>
            </a: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6" name="Straight Connector 25"/>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074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p:cSld name="Low Title Resourc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smtClean="0"/>
              <a:t>Low Title Resources Layout</a:t>
            </a:r>
            <a:endParaRPr lang="en-US" dirty="0"/>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381" indent="-477609">
              <a:spcBef>
                <a:spcPts val="840"/>
              </a:spcBef>
              <a:buClrTx/>
              <a:buSzPct val="100000"/>
              <a:buFont typeface="Wingdings" panose="05000000000000000000" pitchFamily="2" charset="2"/>
              <a:buChar char="§"/>
              <a:defRPr/>
            </a:lvl2pPr>
            <a:lvl3pPr marL="1606097" indent="-490938">
              <a:spcBef>
                <a:spcPts val="840"/>
              </a:spcBef>
              <a:buClrTx/>
              <a:buFont typeface="Wingdings" panose="05000000000000000000" pitchFamily="2" charset="2"/>
              <a:buChar char="ú"/>
              <a:defRPr/>
            </a:lvl3pPr>
            <a:lvl4pPr marL="2072598" indent="-466501">
              <a:spcBef>
                <a:spcPts val="840"/>
              </a:spcBef>
              <a:buClrTx/>
              <a:buFont typeface="Wingdings" panose="05000000000000000000" pitchFamily="2" charset="2"/>
              <a:buChar char=""/>
              <a:defRPr/>
            </a:lvl4pPr>
            <a:lvl5pPr marL="2479120" indent="-388753">
              <a:spcBef>
                <a:spcPts val="840"/>
              </a:spcBef>
              <a:buFont typeface="Arial Narrow" panose="020B0606020202030204"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sp>
        <p:nvSpPr>
          <p:cNvPr id="10" name="Date Placeholder 1"/>
          <p:cNvSpPr>
            <a:spLocks noGrp="1"/>
          </p:cNvSpPr>
          <p:nvPr>
            <p:ph type="dt" sz="half" idx="16"/>
          </p:nvPr>
        </p:nvSpPr>
        <p:spPr>
          <a:xfrm>
            <a:off x="9586127" y="9305649"/>
            <a:ext cx="1095171" cy="301622"/>
          </a:xfrm>
        </p:spPr>
        <p:txBody>
          <a:bodyPr/>
          <a:lstStyle>
            <a:lvl1pPr>
              <a:defRPr>
                <a:solidFill>
                  <a:schemeClr val="bg1"/>
                </a:solidFill>
              </a:defRPr>
            </a:lvl1pPr>
          </a:lstStyle>
          <a:p>
            <a:fld id="{E8642892-3CFC-4B7E-B485-069C91FF254E}" type="datetime1">
              <a:rPr lang="en-US" smtClean="0">
                <a:solidFill>
                  <a:prstClr val="white"/>
                </a:solidFill>
              </a:rPr>
              <a:p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44451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Sidebar Outreach">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3"/>
            <a:ext cx="3602390" cy="5782505"/>
          </a:xfrm>
          <a:solidFill>
            <a:schemeClr val="accent3"/>
          </a:solidFill>
        </p:spPr>
        <p:txBody>
          <a:bodyPr lIns="127954" tIns="63980" rIns="127954" bIns="63980">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359" indent="-228806">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495" indent="-242136">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410" indent="-239917">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544" indent="-242136">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495" indent="-313222">
              <a:spcBef>
                <a:spcPts val="840"/>
              </a:spcBef>
              <a:buFont typeface="Wingdings" panose="05000000000000000000" pitchFamily="2" charset="2"/>
              <a:buChar char="§"/>
              <a:defRPr sz="2800"/>
            </a:lvl2pPr>
            <a:lvl3pPr marL="1037410" indent="-239917">
              <a:spcBef>
                <a:spcPts val="840"/>
              </a:spcBef>
              <a:buFont typeface="Wingdings" panose="05000000000000000000" pitchFamily="2" charset="2"/>
              <a:buChar char="ú"/>
              <a:defRPr sz="2800"/>
            </a:lvl3pPr>
            <a:lvl4pPr marL="1279544" indent="-242136">
              <a:spcBef>
                <a:spcPts val="840"/>
              </a:spcBef>
              <a:buFont typeface="Wingdings" panose="05000000000000000000" pitchFamily="2" charset="2"/>
              <a:buChar char=""/>
              <a:defRPr sz="2800"/>
            </a:lvl4pPr>
            <a:lvl5pPr marL="1521684" indent="-242136">
              <a:spcBef>
                <a:spcPts val="840"/>
              </a:spcBef>
              <a:buFont typeface="Arial Narrow" panose="020B0606020202030204" pitchFamily="34" charset="0"/>
              <a:buChar char="-"/>
              <a:defRPr sz="2800"/>
            </a:lvl5pPr>
          </a:lstStyle>
          <a:p>
            <a:pPr lvl="0"/>
            <a:r>
              <a:rPr lang="en-US" dirty="0" smtClean="0"/>
              <a:t>Sidebar Outreach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7"/>
          <p:cNvSpPr>
            <a:spLocks noGrp="1"/>
          </p:cNvSpPr>
          <p:nvPr>
            <p:ph type="dt" sz="half" idx="17"/>
          </p:nvPr>
        </p:nvSpPr>
        <p:spPr/>
        <p:txBody>
          <a:bodyPr/>
          <a:lstStyle>
            <a:lvl1pPr>
              <a:defRPr>
                <a:solidFill>
                  <a:schemeClr val="bg1"/>
                </a:solidFill>
              </a:defRPr>
            </a:lvl1pPr>
          </a:lstStyle>
          <a:p>
            <a:fld id="{D76B3E3B-B85C-4E41-A1D7-99ACC46D1A9E}" type="datetime1">
              <a:rPr lang="en-US" smtClean="0">
                <a:solidFill>
                  <a:prstClr val="white"/>
                </a:solidFill>
              </a:rPr>
              <a:p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1" name="Picture 10" descr="AceOutreach.pdf"/>
          <p:cNvPicPr>
            <a:picLocks noChangeAspect="1"/>
          </p:cNvPicPr>
          <p:nvPr userDrawn="1"/>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44620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p:cSld name="3_2 pic Training">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0" y="2376251"/>
            <a:ext cx="3756585" cy="2755935"/>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8" name="Text Placeholder 17"/>
          <p:cNvSpPr>
            <a:spLocks noGrp="1"/>
          </p:cNvSpPr>
          <p:nvPr>
            <p:ph type="body" sz="quarter" idx="13" hasCustomPrompt="1"/>
          </p:nvPr>
        </p:nvSpPr>
        <p:spPr>
          <a:xfrm>
            <a:off x="5470872" y="2381091"/>
            <a:ext cx="6095018" cy="5573245"/>
          </a:xfrm>
        </p:spPr>
        <p:txBody>
          <a:bodyPr lIns="0" tIns="0">
            <a:normAutofit/>
          </a:bodyPr>
          <a:lstStyle>
            <a:lvl1pPr marL="0" indent="0">
              <a:spcBef>
                <a:spcPts val="840"/>
              </a:spcBef>
              <a:buNone/>
              <a:defRPr sz="2800"/>
            </a:lvl1pPr>
            <a:lvl2pPr marL="797495" indent="-313222">
              <a:spcBef>
                <a:spcPts val="840"/>
              </a:spcBef>
              <a:buFont typeface="Wingdings" panose="05000000000000000000" pitchFamily="2" charset="2"/>
              <a:buChar char="§"/>
              <a:defRPr sz="2800"/>
            </a:lvl2pPr>
            <a:lvl3pPr marL="1037410" indent="-239917">
              <a:spcBef>
                <a:spcPts val="840"/>
              </a:spcBef>
              <a:buFont typeface="Wingdings" panose="05000000000000000000" pitchFamily="2" charset="2"/>
              <a:buChar char="ú"/>
              <a:defRPr sz="2800"/>
            </a:lvl3pPr>
            <a:lvl4pPr marL="1279544" indent="-242136">
              <a:spcBef>
                <a:spcPts val="840"/>
              </a:spcBef>
              <a:buFont typeface="Wingdings" panose="05000000000000000000" pitchFamily="2" charset="2"/>
              <a:buChar char=""/>
              <a:defRPr sz="2800"/>
            </a:lvl4pPr>
            <a:lvl5pPr marL="1521684" indent="-242136">
              <a:spcBef>
                <a:spcPts val="840"/>
              </a:spcBef>
              <a:buFont typeface="Arial Narrow" panose="020B0606020202030204" pitchFamily="34" charset="0"/>
              <a:buChar char="-"/>
              <a:defRPr sz="2800"/>
            </a:lvl5pPr>
          </a:lstStyle>
          <a:p>
            <a:pPr lvl="0"/>
            <a:r>
              <a:rPr lang="en-US" dirty="0" smtClean="0"/>
              <a:t>2 pic Training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Picture Placeholder 5"/>
          <p:cNvSpPr>
            <a:spLocks noGrp="1"/>
          </p:cNvSpPr>
          <p:nvPr>
            <p:ph type="pic" sz="quarter" idx="14"/>
          </p:nvPr>
        </p:nvSpPr>
        <p:spPr>
          <a:xfrm>
            <a:off x="1292940" y="5354865"/>
            <a:ext cx="3756585" cy="2755935"/>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E8C7873E-A352-4F7A-BF4F-77DF9001AE14}"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pic>
        <p:nvPicPr>
          <p:cNvPr id="12" name="Picture 11" descr="AceOutreach.pdf"/>
          <p:cNvPicPr>
            <a:picLocks noChangeAspect="1"/>
          </p:cNvPicPr>
          <p:nvPr userDrawn="1"/>
        </p:nvPicPr>
        <p:blipFill rotWithShape="1">
          <a:blip r:embed="rId3"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Tree>
    <p:extLst>
      <p:ext uri="{BB962C8B-B14F-4D97-AF65-F5344CB8AC3E}">
        <p14:creationId xmlns:p14="http://schemas.microsoft.com/office/powerpoint/2010/main" val="42292899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p:cSld name="3 pic Outreach">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pic>
        <p:nvPicPr>
          <p:cNvPr id="17" name="Picture 16"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6" name="Picture Placeholder 5"/>
          <p:cNvSpPr>
            <a:spLocks noGrp="1"/>
          </p:cNvSpPr>
          <p:nvPr>
            <p:ph type="pic" sz="quarter" idx="10"/>
          </p:nvPr>
        </p:nvSpPr>
        <p:spPr>
          <a:xfrm>
            <a:off x="1292940" y="2219783"/>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495" indent="-313222">
              <a:spcBef>
                <a:spcPts val="840"/>
              </a:spcBef>
              <a:buFont typeface="Wingdings" panose="05000000000000000000" pitchFamily="2" charset="2"/>
              <a:buChar char="§"/>
              <a:defRPr sz="2800"/>
            </a:lvl2pPr>
            <a:lvl3pPr marL="1037410" indent="-239917">
              <a:spcBef>
                <a:spcPts val="840"/>
              </a:spcBef>
              <a:buFont typeface="Wingdings" panose="05000000000000000000" pitchFamily="2" charset="2"/>
              <a:buChar char="ú"/>
              <a:defRPr sz="2800"/>
            </a:lvl3pPr>
            <a:lvl4pPr marL="1279544" indent="-242136">
              <a:spcBef>
                <a:spcPts val="840"/>
              </a:spcBef>
              <a:buFont typeface="Wingdings" panose="05000000000000000000" pitchFamily="2" charset="2"/>
              <a:buChar char=""/>
              <a:defRPr sz="2800"/>
            </a:lvl4pPr>
            <a:lvl5pPr marL="1521684" indent="-242136">
              <a:spcBef>
                <a:spcPts val="840"/>
              </a:spcBef>
              <a:buFont typeface="Arial Narrow" panose="020B0606020202030204" pitchFamily="34" charset="0"/>
              <a:buChar char="-"/>
              <a:defRPr sz="2800"/>
            </a:lvl5pPr>
          </a:lstStyle>
          <a:p>
            <a:pPr lvl="0"/>
            <a:r>
              <a:rPr lang="en-US" dirty="0" smtClean="0"/>
              <a:t>3 pic Outreach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Picture Placeholder 5"/>
          <p:cNvSpPr>
            <a:spLocks noGrp="1"/>
          </p:cNvSpPr>
          <p:nvPr>
            <p:ph type="pic" sz="quarter" idx="14"/>
          </p:nvPr>
        </p:nvSpPr>
        <p:spPr>
          <a:xfrm>
            <a:off x="1292940" y="4262929"/>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5" name="Picture Placeholder 5"/>
          <p:cNvSpPr>
            <a:spLocks noGrp="1"/>
          </p:cNvSpPr>
          <p:nvPr>
            <p:ph type="pic" sz="quarter" idx="15"/>
          </p:nvPr>
        </p:nvSpPr>
        <p:spPr>
          <a:xfrm>
            <a:off x="1292940" y="6306073"/>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dirty="0" smtClean="0"/>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E48FB927-B69A-44EA-8A36-ED98DB9D0DD1}"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69177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p:cSld name="wide graphic Outreach">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pic>
        <p:nvPicPr>
          <p:cNvPr id="13" name="Picture 12"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E574468B-2143-47C1-9F1B-EAAA3C4EF1F6}"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495" indent="-313222">
              <a:spcBef>
                <a:spcPts val="840"/>
              </a:spcBef>
              <a:buFont typeface="Wingdings" panose="05000000000000000000" pitchFamily="2" charset="2"/>
              <a:buChar char="§"/>
              <a:defRPr sz="2800"/>
            </a:lvl2pPr>
            <a:lvl3pPr marL="1037410" indent="-239917">
              <a:spcBef>
                <a:spcPts val="840"/>
              </a:spcBef>
              <a:buFont typeface="Wingdings" panose="05000000000000000000" pitchFamily="2" charset="2"/>
              <a:buChar char="ú"/>
              <a:defRPr sz="2800"/>
            </a:lvl3pPr>
            <a:lvl4pPr marL="1279544" indent="-242136">
              <a:spcBef>
                <a:spcPts val="840"/>
              </a:spcBef>
              <a:buFont typeface="Wingdings" panose="05000000000000000000" pitchFamily="2" charset="2"/>
              <a:buChar char=""/>
              <a:defRPr sz="2800"/>
            </a:lvl4pPr>
            <a:lvl5pPr marL="1521684" indent="-242136">
              <a:spcBef>
                <a:spcPts val="840"/>
              </a:spcBef>
              <a:buFont typeface="Arial Narrow" panose="020B0606020202030204" pitchFamily="34" charset="0"/>
              <a:buChar char="-"/>
              <a:defRPr sz="2800"/>
            </a:lvl5pPr>
          </a:lstStyle>
          <a:p>
            <a:pPr lvl="0"/>
            <a:r>
              <a:rPr lang="en-US" dirty="0" smtClean="0"/>
              <a:t>wide graphic Outreach</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Picture Placeholder 5"/>
          <p:cNvSpPr>
            <a:spLocks noGrp="1"/>
          </p:cNvSpPr>
          <p:nvPr>
            <p:ph type="pic" sz="quarter" idx="20"/>
          </p:nvPr>
        </p:nvSpPr>
        <p:spPr>
          <a:xfrm>
            <a:off x="971235" y="2451633"/>
            <a:ext cx="4438332" cy="5495027"/>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smtClean="0"/>
              <a:t>Click icon to add picture</a:t>
            </a:r>
            <a:endParaRPr lang="en-US"/>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23448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showMasterSp="0" preserve="1">
  <p:cSld name="3 col Outreach">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pic>
        <p:nvPicPr>
          <p:cNvPr id="17" name="Picture 16"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18" name="Text Placeholder 17"/>
          <p:cNvSpPr>
            <a:spLocks noGrp="1"/>
          </p:cNvSpPr>
          <p:nvPr>
            <p:ph type="body" sz="quarter" idx="13"/>
          </p:nvPr>
        </p:nvSpPr>
        <p:spPr>
          <a:xfrm>
            <a:off x="1052040" y="3248713"/>
            <a:ext cx="3488530" cy="4705623"/>
          </a:xfrm>
        </p:spPr>
        <p:txBody>
          <a:bodyPr lIns="0" tIns="191932">
            <a:normAutofit/>
          </a:bodyPr>
          <a:lstStyle>
            <a:lvl1pPr marL="0" indent="0">
              <a:spcBef>
                <a:spcPts val="840"/>
              </a:spcBef>
              <a:buNone/>
              <a:defRPr sz="2500"/>
            </a:lvl1pPr>
            <a:lvl2pPr marL="797495" indent="-313222">
              <a:spcBef>
                <a:spcPts val="840"/>
              </a:spcBef>
              <a:buFont typeface="Wingdings" panose="05000000000000000000" pitchFamily="2" charset="2"/>
              <a:buChar char="§"/>
              <a:defRPr sz="2500"/>
            </a:lvl2pPr>
            <a:lvl3pPr marL="1037410" indent="-239917">
              <a:spcBef>
                <a:spcPts val="840"/>
              </a:spcBef>
              <a:buFont typeface="Wingdings" panose="05000000000000000000" pitchFamily="2" charset="2"/>
              <a:buChar char="ú"/>
              <a:defRPr sz="2500"/>
            </a:lvl3pPr>
            <a:lvl4pPr marL="1279544" indent="-242136">
              <a:spcBef>
                <a:spcPts val="840"/>
              </a:spcBef>
              <a:buFont typeface="Wingdings" panose="05000000000000000000" pitchFamily="2" charset="2"/>
              <a:buChar char=""/>
              <a:defRPr sz="2500"/>
            </a:lvl4pPr>
            <a:lvl5pPr marL="1521684" indent="-242136">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F99663C4-D471-408F-B5B4-80C0191B3501}"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3"/>
            <a:ext cx="3488530" cy="4705623"/>
          </a:xfrm>
        </p:spPr>
        <p:txBody>
          <a:bodyPr lIns="0" tIns="191932">
            <a:normAutofit/>
          </a:bodyPr>
          <a:lstStyle>
            <a:lvl1pPr marL="0" indent="0">
              <a:spcBef>
                <a:spcPts val="840"/>
              </a:spcBef>
              <a:buNone/>
              <a:defRPr sz="2500"/>
            </a:lvl1pPr>
            <a:lvl2pPr marL="797495" indent="-313222">
              <a:spcBef>
                <a:spcPts val="840"/>
              </a:spcBef>
              <a:buFont typeface="Wingdings" panose="05000000000000000000" pitchFamily="2" charset="2"/>
              <a:buChar char="§"/>
              <a:defRPr sz="2500"/>
            </a:lvl2pPr>
            <a:lvl3pPr marL="1037410" indent="-239917">
              <a:spcBef>
                <a:spcPts val="840"/>
              </a:spcBef>
              <a:buFont typeface="Wingdings" panose="05000000000000000000" pitchFamily="2" charset="2"/>
              <a:buChar char="ú"/>
              <a:defRPr sz="2500"/>
            </a:lvl3pPr>
            <a:lvl4pPr marL="1279544" indent="-242136">
              <a:spcBef>
                <a:spcPts val="840"/>
              </a:spcBef>
              <a:buFont typeface="Wingdings" panose="05000000000000000000" pitchFamily="2" charset="2"/>
              <a:buChar char=""/>
              <a:defRPr sz="2500"/>
            </a:lvl4pPr>
            <a:lvl5pPr marL="1521684" indent="-242136">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1" name="Text Placeholder 17"/>
          <p:cNvSpPr>
            <a:spLocks noGrp="1"/>
          </p:cNvSpPr>
          <p:nvPr>
            <p:ph type="body" sz="quarter" idx="20"/>
          </p:nvPr>
        </p:nvSpPr>
        <p:spPr>
          <a:xfrm>
            <a:off x="4843667" y="3248713"/>
            <a:ext cx="3488530" cy="4705623"/>
          </a:xfrm>
        </p:spPr>
        <p:txBody>
          <a:bodyPr lIns="0" tIns="191932">
            <a:normAutofit/>
          </a:bodyPr>
          <a:lstStyle>
            <a:lvl1pPr marL="0" indent="0">
              <a:spcBef>
                <a:spcPts val="840"/>
              </a:spcBef>
              <a:buNone/>
              <a:defRPr sz="2500"/>
            </a:lvl1pPr>
            <a:lvl2pPr marL="797495" indent="-313222">
              <a:spcBef>
                <a:spcPts val="840"/>
              </a:spcBef>
              <a:buFont typeface="Wingdings" panose="05000000000000000000" pitchFamily="2" charset="2"/>
              <a:buChar char="§"/>
              <a:defRPr sz="2500"/>
            </a:lvl2pPr>
            <a:lvl3pPr marL="1037410" indent="-239917">
              <a:spcBef>
                <a:spcPts val="840"/>
              </a:spcBef>
              <a:buFont typeface="Wingdings" panose="05000000000000000000" pitchFamily="2" charset="2"/>
              <a:buChar char="ú"/>
              <a:defRPr sz="2500"/>
            </a:lvl3pPr>
            <a:lvl4pPr marL="1279544" indent="-242136">
              <a:spcBef>
                <a:spcPts val="840"/>
              </a:spcBef>
              <a:buFont typeface="Wingdings" panose="05000000000000000000" pitchFamily="2" charset="2"/>
              <a:buChar char=""/>
              <a:defRPr sz="2500"/>
            </a:lvl4pPr>
            <a:lvl5pPr marL="1521684" indent="-242136">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495" indent="-313222">
              <a:spcBef>
                <a:spcPts val="840"/>
              </a:spcBef>
              <a:buFont typeface="Wingdings" panose="05000000000000000000" pitchFamily="2" charset="2"/>
              <a:buChar char="§"/>
              <a:defRPr sz="2500" b="1"/>
            </a:lvl2pPr>
            <a:lvl3pPr marL="1037410" indent="-239917">
              <a:spcBef>
                <a:spcPts val="840"/>
              </a:spcBef>
              <a:buFont typeface="Wingdings" panose="05000000000000000000" pitchFamily="2" charset="2"/>
              <a:buChar char="ú"/>
              <a:defRPr sz="2500" b="1"/>
            </a:lvl3pPr>
            <a:lvl4pPr marL="1279544" indent="-242136">
              <a:spcBef>
                <a:spcPts val="840"/>
              </a:spcBef>
              <a:buFont typeface="Wingdings" panose="05000000000000000000" pitchFamily="2" charset="2"/>
              <a:buChar char=""/>
              <a:defRPr sz="2500" b="1"/>
            </a:lvl4pPr>
            <a:lvl5pPr marL="1521684" indent="-242136">
              <a:spcBef>
                <a:spcPts val="840"/>
              </a:spcBef>
              <a:buFont typeface="Arial Narrow" panose="020B0606020202030204" pitchFamily="34" charset="0"/>
              <a:buChar char="-"/>
              <a:defRPr sz="2500" b="1"/>
            </a:lvl5pPr>
          </a:lstStyle>
          <a:p>
            <a:pPr lvl="0"/>
            <a:r>
              <a:rPr lang="en-US" dirty="0" smtClean="0"/>
              <a:t>3 col Outreach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495" indent="-313222">
              <a:spcBef>
                <a:spcPts val="840"/>
              </a:spcBef>
              <a:buFont typeface="Wingdings" panose="05000000000000000000" pitchFamily="2" charset="2"/>
              <a:buChar char="§"/>
              <a:defRPr sz="2500" b="1"/>
            </a:lvl2pPr>
            <a:lvl3pPr marL="1037410" indent="-239917">
              <a:spcBef>
                <a:spcPts val="840"/>
              </a:spcBef>
              <a:buFont typeface="Wingdings" panose="05000000000000000000" pitchFamily="2" charset="2"/>
              <a:buChar char="ú"/>
              <a:defRPr sz="2500" b="1"/>
            </a:lvl3pPr>
            <a:lvl4pPr marL="1279544" indent="-242136">
              <a:spcBef>
                <a:spcPts val="840"/>
              </a:spcBef>
              <a:buFont typeface="Wingdings" panose="05000000000000000000" pitchFamily="2" charset="2"/>
              <a:buChar char=""/>
              <a:defRPr sz="2500" b="1"/>
            </a:lvl4pPr>
            <a:lvl5pPr marL="1521684" indent="-242136">
              <a:spcBef>
                <a:spcPts val="840"/>
              </a:spcBef>
              <a:buFont typeface="Arial Narrow" panose="020B0606020202030204" pitchFamily="34" charset="0"/>
              <a:buChar char="-"/>
              <a:defRPr sz="2500" b="1"/>
            </a:lvl5pPr>
          </a:lstStyle>
          <a:p>
            <a:pPr lvl="0"/>
            <a:r>
              <a:rPr lang="en-US" smtClean="0"/>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495" indent="-313222">
              <a:spcBef>
                <a:spcPts val="840"/>
              </a:spcBef>
              <a:buFont typeface="Wingdings" panose="05000000000000000000" pitchFamily="2" charset="2"/>
              <a:buChar char="§"/>
              <a:defRPr sz="2500" b="1"/>
            </a:lvl2pPr>
            <a:lvl3pPr marL="1037410" indent="-239917">
              <a:spcBef>
                <a:spcPts val="840"/>
              </a:spcBef>
              <a:buFont typeface="Wingdings" panose="05000000000000000000" pitchFamily="2" charset="2"/>
              <a:buChar char="ú"/>
              <a:defRPr sz="2500" b="1"/>
            </a:lvl3pPr>
            <a:lvl4pPr marL="1279544" indent="-242136">
              <a:spcBef>
                <a:spcPts val="840"/>
              </a:spcBef>
              <a:buFont typeface="Wingdings" panose="05000000000000000000" pitchFamily="2" charset="2"/>
              <a:buChar char=""/>
              <a:defRPr sz="2500" b="1"/>
            </a:lvl4pPr>
            <a:lvl5pPr marL="1521684" indent="-242136">
              <a:spcBef>
                <a:spcPts val="840"/>
              </a:spcBef>
              <a:buFont typeface="Arial Narrow" panose="020B0606020202030204" pitchFamily="34" charset="0"/>
              <a:buChar char="-"/>
              <a:defRPr sz="2500" b="1"/>
            </a:lvl5pPr>
          </a:lstStyle>
          <a:p>
            <a:pPr lvl="0"/>
            <a:r>
              <a:rPr lang="en-US" smtClean="0"/>
              <a:t>Click to edit Master text styles</a:t>
            </a:r>
          </a:p>
        </p:txBody>
      </p:sp>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 name="Straight Connector 28"/>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72382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showMasterSp="0" preserve="1">
  <p:cSld name="Low Title Outreac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smtClean="0"/>
              <a:t>Low Title Outreach Layout</a:t>
            </a:r>
            <a:endParaRPr lang="en-US" dirty="0"/>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381" indent="-477609">
              <a:spcBef>
                <a:spcPts val="840"/>
              </a:spcBef>
              <a:buClrTx/>
              <a:buSzPct val="100000"/>
              <a:buFont typeface="Wingdings" panose="05000000000000000000" pitchFamily="2" charset="2"/>
              <a:buChar char="§"/>
              <a:defRPr/>
            </a:lvl2pPr>
            <a:lvl3pPr marL="1606097" indent="-490938">
              <a:spcBef>
                <a:spcPts val="840"/>
              </a:spcBef>
              <a:buClrTx/>
              <a:buFont typeface="Wingdings" panose="05000000000000000000" pitchFamily="2" charset="2"/>
              <a:buChar char="ú"/>
              <a:defRPr/>
            </a:lvl3pPr>
            <a:lvl4pPr marL="2072598" indent="-466501">
              <a:spcBef>
                <a:spcPts val="840"/>
              </a:spcBef>
              <a:buClrTx/>
              <a:buFont typeface="Wingdings" panose="05000000000000000000" pitchFamily="2" charset="2"/>
              <a:buChar char=""/>
              <a:defRPr/>
            </a:lvl4pPr>
            <a:lvl5pPr marL="2479120" indent="-388753">
              <a:spcBef>
                <a:spcPts val="840"/>
              </a:spcBef>
              <a:buFont typeface="Arial Narrow" panose="020B0606020202030204"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sp>
        <p:nvSpPr>
          <p:cNvPr id="10" name="Date Placeholder 1"/>
          <p:cNvSpPr>
            <a:spLocks noGrp="1"/>
          </p:cNvSpPr>
          <p:nvPr>
            <p:ph type="dt" sz="half" idx="16"/>
          </p:nvPr>
        </p:nvSpPr>
        <p:spPr>
          <a:xfrm>
            <a:off x="9586127" y="9305649"/>
            <a:ext cx="1095171" cy="301622"/>
          </a:xfrm>
        </p:spPr>
        <p:txBody>
          <a:bodyPr/>
          <a:lstStyle>
            <a:lvl1pPr>
              <a:defRPr>
                <a:solidFill>
                  <a:schemeClr val="bg1"/>
                </a:solidFill>
              </a:defRPr>
            </a:lvl1pPr>
          </a:lstStyle>
          <a:p>
            <a:fld id="{0793383D-B89A-4A81-83E5-ECCAE697B650}" type="datetime1">
              <a:rPr lang="en-US" smtClean="0">
                <a:solidFill>
                  <a:prstClr val="white"/>
                </a:solidFill>
              </a:rPr>
              <a:p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8135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preserve="1" userDrawn="1">
  <p:cSld name="3_Sidebar Outreach">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3"/>
            <a:ext cx="3602390" cy="5782505"/>
          </a:xfrm>
          <a:solidFill>
            <a:schemeClr val="accent1"/>
          </a:solidFill>
        </p:spPr>
        <p:txBody>
          <a:bodyPr lIns="127954" tIns="63980" rIns="127954" bIns="63980">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359" indent="-228806">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495" indent="-242136">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410" indent="-239917">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544" indent="-242136">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495" indent="-313222">
              <a:spcBef>
                <a:spcPts val="840"/>
              </a:spcBef>
              <a:buFont typeface="Wingdings" panose="05000000000000000000" pitchFamily="2" charset="2"/>
              <a:buChar char="§"/>
              <a:defRPr sz="2800"/>
            </a:lvl2pPr>
            <a:lvl3pPr marL="1037410" indent="-239917">
              <a:spcBef>
                <a:spcPts val="840"/>
              </a:spcBef>
              <a:buFont typeface="Wingdings" panose="05000000000000000000" pitchFamily="2" charset="2"/>
              <a:buChar char="ú"/>
              <a:defRPr sz="2800"/>
            </a:lvl3pPr>
            <a:lvl4pPr marL="1279544" indent="-242136">
              <a:spcBef>
                <a:spcPts val="840"/>
              </a:spcBef>
              <a:buFont typeface="Wingdings" panose="05000000000000000000" pitchFamily="2" charset="2"/>
              <a:buChar char=""/>
              <a:defRPr sz="2800"/>
            </a:lvl4pPr>
            <a:lvl5pPr marL="1521684" indent="-242136">
              <a:spcBef>
                <a:spcPts val="840"/>
              </a:spcBef>
              <a:buFont typeface="Arial Narrow" panose="020B0606020202030204" pitchFamily="34" charset="0"/>
              <a:buChar char="-"/>
              <a:defRPr sz="2800"/>
            </a:lvl5pPr>
          </a:lstStyle>
          <a:p>
            <a:pPr lvl="0"/>
            <a:r>
              <a:rPr lang="en-US" dirty="0" smtClean="0"/>
              <a:t>Sidebar Outreach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7"/>
          <p:cNvSpPr>
            <a:spLocks noGrp="1"/>
          </p:cNvSpPr>
          <p:nvPr>
            <p:ph type="dt" sz="half" idx="17"/>
          </p:nvPr>
        </p:nvSpPr>
        <p:spPr/>
        <p:txBody>
          <a:bodyPr/>
          <a:lstStyle>
            <a:lvl1pPr>
              <a:defRPr>
                <a:solidFill>
                  <a:schemeClr val="bg1"/>
                </a:solidFill>
              </a:defRPr>
            </a:lvl1pPr>
          </a:lstStyle>
          <a:p>
            <a:fld id="{8D97830B-4715-46F4-864B-72917B0720DE}" type="datetime1">
              <a:rPr lang="en-US" smtClean="0">
                <a:solidFill>
                  <a:prstClr val="white"/>
                </a:solidFill>
              </a:rPr>
              <a:p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2" name="Picture 11" descr="AceTraining.pdf"/>
          <p:cNvPicPr>
            <a:picLocks noChangeAspect="1"/>
          </p:cNvPicPr>
          <p:nvPr userDrawn="1"/>
        </p:nvPicPr>
        <p:blipFill rotWithShape="1">
          <a:blip r:embed="rId3" cstate="screen">
            <a:extLst>
              <a:ext uri="{28A0092B-C50C-407E-A947-70E740481C1C}">
                <a14:useLocalDpi xmlns:a14="http://schemas.microsoft.com/office/drawing/2010/main"/>
              </a:ext>
            </a:extLst>
          </a:blip>
          <a:srcRect l="20034" t="34074" r="20724" b="35555"/>
          <a:stretch/>
        </p:blipFill>
        <p:spPr>
          <a:xfrm>
            <a:off x="3766223" y="-145964"/>
            <a:ext cx="5728303" cy="2269182"/>
          </a:xfrm>
          <a:prstGeom prst="rect">
            <a:avLst/>
          </a:prstGeom>
        </p:spPr>
      </p:pic>
    </p:spTree>
    <p:extLst>
      <p:ext uri="{BB962C8B-B14F-4D97-AF65-F5344CB8AC3E}">
        <p14:creationId xmlns:p14="http://schemas.microsoft.com/office/powerpoint/2010/main" val="15550396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preserve="1">
  <p:cSld name="2 pic Training">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0" y="2376251"/>
            <a:ext cx="3756585" cy="2755935"/>
          </a:xfrm>
          <a:noFill/>
          <a:ln w="12700">
            <a:solidFill>
              <a:schemeClr val="accent1"/>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8" name="Text Placeholder 17"/>
          <p:cNvSpPr>
            <a:spLocks noGrp="1"/>
          </p:cNvSpPr>
          <p:nvPr>
            <p:ph type="body" sz="quarter" idx="13" hasCustomPrompt="1"/>
          </p:nvPr>
        </p:nvSpPr>
        <p:spPr>
          <a:xfrm>
            <a:off x="5470872" y="2381091"/>
            <a:ext cx="6095018" cy="5573245"/>
          </a:xfrm>
        </p:spPr>
        <p:txBody>
          <a:bodyPr lIns="0" tIns="0">
            <a:normAutofit/>
          </a:bodyPr>
          <a:lstStyle>
            <a:lvl1pPr marL="0" indent="0">
              <a:spcBef>
                <a:spcPts val="840"/>
              </a:spcBef>
              <a:buNone/>
              <a:defRPr sz="2800"/>
            </a:lvl1pPr>
            <a:lvl2pPr marL="797495" indent="-313222">
              <a:spcBef>
                <a:spcPts val="840"/>
              </a:spcBef>
              <a:buFont typeface="Wingdings" panose="05000000000000000000" pitchFamily="2" charset="2"/>
              <a:buChar char="§"/>
              <a:defRPr sz="2800"/>
            </a:lvl2pPr>
            <a:lvl3pPr marL="1037410" indent="-239917">
              <a:spcBef>
                <a:spcPts val="840"/>
              </a:spcBef>
              <a:buFont typeface="Wingdings" panose="05000000000000000000" pitchFamily="2" charset="2"/>
              <a:buChar char="ú"/>
              <a:defRPr sz="2800"/>
            </a:lvl3pPr>
            <a:lvl4pPr marL="1279544" indent="-242136">
              <a:spcBef>
                <a:spcPts val="840"/>
              </a:spcBef>
              <a:buFont typeface="Wingdings" panose="05000000000000000000" pitchFamily="2" charset="2"/>
              <a:buChar char=""/>
              <a:defRPr sz="2800"/>
            </a:lvl4pPr>
            <a:lvl5pPr marL="1521684" indent="-242136">
              <a:spcBef>
                <a:spcPts val="840"/>
              </a:spcBef>
              <a:buFont typeface="Arial Narrow" panose="020B0606020202030204" pitchFamily="34" charset="0"/>
              <a:buChar char="-"/>
              <a:defRPr sz="2800"/>
            </a:lvl5pPr>
          </a:lstStyle>
          <a:p>
            <a:pPr lvl="0"/>
            <a:r>
              <a:rPr lang="en-US" dirty="0" smtClean="0"/>
              <a:t>2 pic Training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Picture Placeholder 5"/>
          <p:cNvSpPr>
            <a:spLocks noGrp="1"/>
          </p:cNvSpPr>
          <p:nvPr>
            <p:ph type="pic" sz="quarter" idx="14"/>
          </p:nvPr>
        </p:nvSpPr>
        <p:spPr>
          <a:xfrm>
            <a:off x="1292940" y="5354865"/>
            <a:ext cx="3756585" cy="2755935"/>
          </a:xfrm>
          <a:noFill/>
          <a:ln w="12700">
            <a:solidFill>
              <a:schemeClr val="accent1"/>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59EA4432-47EE-4E81-96B1-21E176762F67}"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3" name="Picture 12" descr="AceTraining.pdf"/>
          <p:cNvPicPr>
            <a:picLocks noChangeAspect="1"/>
          </p:cNvPicPr>
          <p:nvPr userDrawn="1"/>
        </p:nvPicPr>
        <p:blipFill rotWithShape="1">
          <a:blip r:embed="rId3" cstate="screen">
            <a:extLst>
              <a:ext uri="{28A0092B-C50C-407E-A947-70E740481C1C}">
                <a14:useLocalDpi xmlns:a14="http://schemas.microsoft.com/office/drawing/2010/main"/>
              </a:ext>
            </a:extLst>
          </a:blip>
          <a:srcRect l="20034" t="34074" r="20724" b="35555"/>
          <a:stretch/>
        </p:blipFill>
        <p:spPr>
          <a:xfrm>
            <a:off x="3766223" y="-145964"/>
            <a:ext cx="5728303" cy="2269182"/>
          </a:xfrm>
          <a:prstGeom prst="rect">
            <a:avLst/>
          </a:prstGeom>
        </p:spPr>
      </p:pic>
    </p:spTree>
    <p:extLst>
      <p:ext uri="{BB962C8B-B14F-4D97-AF65-F5344CB8AC3E}">
        <p14:creationId xmlns:p14="http://schemas.microsoft.com/office/powerpoint/2010/main" val="39761888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preserve="1">
  <p:cSld name="3 pic Training">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pic>
        <p:nvPicPr>
          <p:cNvPr id="21" name="Picture 20"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3" y="-145964"/>
            <a:ext cx="5728303" cy="2269182"/>
          </a:xfrm>
          <a:prstGeom prst="rect">
            <a:avLst/>
          </a:prstGeom>
        </p:spPr>
      </p:pic>
      <p:sp>
        <p:nvSpPr>
          <p:cNvPr id="6" name="Picture Placeholder 5"/>
          <p:cNvSpPr>
            <a:spLocks noGrp="1"/>
          </p:cNvSpPr>
          <p:nvPr>
            <p:ph type="pic" sz="quarter" idx="10"/>
          </p:nvPr>
        </p:nvSpPr>
        <p:spPr>
          <a:xfrm>
            <a:off x="1292940" y="2219783"/>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495" indent="-313222">
              <a:spcBef>
                <a:spcPts val="840"/>
              </a:spcBef>
              <a:buFont typeface="Wingdings" panose="05000000000000000000" pitchFamily="2" charset="2"/>
              <a:buChar char="§"/>
              <a:defRPr sz="2800"/>
            </a:lvl2pPr>
            <a:lvl3pPr marL="1037410" indent="-239917">
              <a:spcBef>
                <a:spcPts val="840"/>
              </a:spcBef>
              <a:buFont typeface="Wingdings" panose="05000000000000000000" pitchFamily="2" charset="2"/>
              <a:buChar char="ú"/>
              <a:defRPr sz="2800"/>
            </a:lvl3pPr>
            <a:lvl4pPr marL="1279544" indent="-242136">
              <a:spcBef>
                <a:spcPts val="840"/>
              </a:spcBef>
              <a:buFont typeface="Wingdings" panose="05000000000000000000" pitchFamily="2" charset="2"/>
              <a:buChar char=""/>
              <a:defRPr sz="2800"/>
            </a:lvl4pPr>
            <a:lvl5pPr marL="1521684" indent="-242136">
              <a:spcBef>
                <a:spcPts val="840"/>
              </a:spcBef>
              <a:buFont typeface="Arial Narrow" panose="020B0606020202030204" pitchFamily="34" charset="0"/>
              <a:buChar char="-"/>
              <a:defRPr sz="2800"/>
            </a:lvl5pPr>
          </a:lstStyle>
          <a:p>
            <a:pPr lvl="0"/>
            <a:r>
              <a:rPr lang="en-US" dirty="0" smtClean="0"/>
              <a:t>3 pic Training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Picture Placeholder 5"/>
          <p:cNvSpPr>
            <a:spLocks noGrp="1"/>
          </p:cNvSpPr>
          <p:nvPr>
            <p:ph type="pic" sz="quarter" idx="14"/>
          </p:nvPr>
        </p:nvSpPr>
        <p:spPr>
          <a:xfrm>
            <a:off x="1292940" y="4262929"/>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15" name="Picture Placeholder 5"/>
          <p:cNvSpPr>
            <a:spLocks noGrp="1"/>
          </p:cNvSpPr>
          <p:nvPr>
            <p:ph type="pic" sz="quarter" idx="15"/>
          </p:nvPr>
        </p:nvSpPr>
        <p:spPr>
          <a:xfrm>
            <a:off x="1292940" y="6306073"/>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smtClean="0"/>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AA1AC97D-6743-4630-B9EC-98D5F8DD08DB}"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67746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showMasterSp="0" preserve="1">
  <p:cSld name="wide graphic Training">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pic>
        <p:nvPicPr>
          <p:cNvPr id="16" name="Picture 15"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3" y="-145964"/>
            <a:ext cx="5728303" cy="2269182"/>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D7BCF63B-1AE0-499D-A39B-E8AF031942B2}"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495" indent="-313222">
              <a:spcBef>
                <a:spcPts val="840"/>
              </a:spcBef>
              <a:buFont typeface="Wingdings" panose="05000000000000000000" pitchFamily="2" charset="2"/>
              <a:buChar char="§"/>
              <a:defRPr sz="2800"/>
            </a:lvl2pPr>
            <a:lvl3pPr marL="1037410" indent="-239917">
              <a:spcBef>
                <a:spcPts val="840"/>
              </a:spcBef>
              <a:buFont typeface="Wingdings" panose="05000000000000000000" pitchFamily="2" charset="2"/>
              <a:buChar char="ú"/>
              <a:defRPr sz="2800"/>
            </a:lvl3pPr>
            <a:lvl4pPr marL="1279544" indent="-242136">
              <a:spcBef>
                <a:spcPts val="840"/>
              </a:spcBef>
              <a:buFont typeface="Wingdings" panose="05000000000000000000" pitchFamily="2" charset="2"/>
              <a:buChar char=""/>
              <a:defRPr sz="2800"/>
            </a:lvl4pPr>
            <a:lvl5pPr marL="1521684" indent="-242136">
              <a:spcBef>
                <a:spcPts val="840"/>
              </a:spcBef>
              <a:buFont typeface="Arial Narrow" panose="020B0606020202030204" pitchFamily="34" charset="0"/>
              <a:buChar char="-"/>
              <a:defRPr sz="2800"/>
            </a:lvl5pPr>
          </a:lstStyle>
          <a:p>
            <a:pPr lvl="0"/>
            <a:r>
              <a:rPr lang="en-US" dirty="0" smtClean="0"/>
              <a:t>wide graphic Training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Picture Placeholder 5"/>
          <p:cNvSpPr>
            <a:spLocks noGrp="1"/>
          </p:cNvSpPr>
          <p:nvPr>
            <p:ph type="pic" sz="quarter" idx="20"/>
          </p:nvPr>
        </p:nvSpPr>
        <p:spPr>
          <a:xfrm>
            <a:off x="971235" y="2451633"/>
            <a:ext cx="4438332" cy="5495027"/>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smtClean="0"/>
              <a:t>Click icon to add picture</a:t>
            </a:r>
            <a:endParaRPr lang="en-US"/>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85420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showMasterSp="0" preserve="1">
  <p:cSld name="3 col Training">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pic>
        <p:nvPicPr>
          <p:cNvPr id="26" name="Picture 25"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3" y="-145964"/>
            <a:ext cx="5728303" cy="2269182"/>
          </a:xfrm>
          <a:prstGeom prst="rect">
            <a:avLst/>
          </a:prstGeom>
        </p:spPr>
      </p:pic>
      <p:sp>
        <p:nvSpPr>
          <p:cNvPr id="18" name="Text Placeholder 17"/>
          <p:cNvSpPr>
            <a:spLocks noGrp="1"/>
          </p:cNvSpPr>
          <p:nvPr>
            <p:ph type="body" sz="quarter" idx="13"/>
          </p:nvPr>
        </p:nvSpPr>
        <p:spPr>
          <a:xfrm>
            <a:off x="1052040" y="3248713"/>
            <a:ext cx="3488530" cy="4705623"/>
          </a:xfrm>
        </p:spPr>
        <p:txBody>
          <a:bodyPr lIns="0" tIns="191932">
            <a:normAutofit/>
          </a:bodyPr>
          <a:lstStyle>
            <a:lvl1pPr marL="0" indent="0">
              <a:spcBef>
                <a:spcPts val="840"/>
              </a:spcBef>
              <a:buNone/>
              <a:defRPr sz="2500"/>
            </a:lvl1pPr>
            <a:lvl2pPr marL="797495" indent="-313222">
              <a:spcBef>
                <a:spcPts val="840"/>
              </a:spcBef>
              <a:buFont typeface="Wingdings" panose="05000000000000000000" pitchFamily="2" charset="2"/>
              <a:buChar char="§"/>
              <a:defRPr sz="2500"/>
            </a:lvl2pPr>
            <a:lvl3pPr marL="1037410" indent="-239917">
              <a:spcBef>
                <a:spcPts val="840"/>
              </a:spcBef>
              <a:buFont typeface="Wingdings" panose="05000000000000000000" pitchFamily="2" charset="2"/>
              <a:buChar char="ú"/>
              <a:defRPr sz="2500"/>
            </a:lvl3pPr>
            <a:lvl4pPr marL="1279544" indent="-242136">
              <a:spcBef>
                <a:spcPts val="840"/>
              </a:spcBef>
              <a:buFont typeface="Wingdings" panose="05000000000000000000" pitchFamily="2" charset="2"/>
              <a:buChar char=""/>
              <a:defRPr sz="2500"/>
            </a:lvl4pPr>
            <a:lvl5pPr marL="1521684" indent="-242136">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4FAF38EC-7085-4285-A0A4-954A620629FA}"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3"/>
            <a:ext cx="3488530" cy="4705623"/>
          </a:xfrm>
        </p:spPr>
        <p:txBody>
          <a:bodyPr lIns="0" tIns="191932">
            <a:normAutofit/>
          </a:bodyPr>
          <a:lstStyle>
            <a:lvl1pPr marL="0" indent="0">
              <a:spcBef>
                <a:spcPts val="840"/>
              </a:spcBef>
              <a:buNone/>
              <a:defRPr sz="2500"/>
            </a:lvl1pPr>
            <a:lvl2pPr marL="797495" indent="-313222">
              <a:spcBef>
                <a:spcPts val="840"/>
              </a:spcBef>
              <a:buFont typeface="Wingdings" panose="05000000000000000000" pitchFamily="2" charset="2"/>
              <a:buChar char="§"/>
              <a:defRPr sz="2500"/>
            </a:lvl2pPr>
            <a:lvl3pPr marL="1037410" indent="-239917">
              <a:spcBef>
                <a:spcPts val="840"/>
              </a:spcBef>
              <a:buFont typeface="Wingdings" panose="05000000000000000000" pitchFamily="2" charset="2"/>
              <a:buChar char="ú"/>
              <a:defRPr sz="2500"/>
            </a:lvl3pPr>
            <a:lvl4pPr marL="1279544" indent="-242136">
              <a:spcBef>
                <a:spcPts val="840"/>
              </a:spcBef>
              <a:buFont typeface="Wingdings" panose="05000000000000000000" pitchFamily="2" charset="2"/>
              <a:buChar char=""/>
              <a:defRPr sz="2500"/>
            </a:lvl4pPr>
            <a:lvl5pPr marL="1521684" indent="-242136">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1" name="Text Placeholder 17"/>
          <p:cNvSpPr>
            <a:spLocks noGrp="1"/>
          </p:cNvSpPr>
          <p:nvPr>
            <p:ph type="body" sz="quarter" idx="20"/>
          </p:nvPr>
        </p:nvSpPr>
        <p:spPr>
          <a:xfrm>
            <a:off x="4843667" y="3248713"/>
            <a:ext cx="3488530" cy="4705623"/>
          </a:xfrm>
        </p:spPr>
        <p:txBody>
          <a:bodyPr lIns="0" tIns="191932">
            <a:normAutofit/>
          </a:bodyPr>
          <a:lstStyle>
            <a:lvl1pPr marL="0" indent="0">
              <a:spcBef>
                <a:spcPts val="840"/>
              </a:spcBef>
              <a:buNone/>
              <a:defRPr sz="2500"/>
            </a:lvl1pPr>
            <a:lvl2pPr marL="797495" indent="-313222">
              <a:spcBef>
                <a:spcPts val="840"/>
              </a:spcBef>
              <a:buFont typeface="Wingdings" panose="05000000000000000000" pitchFamily="2" charset="2"/>
              <a:buChar char="§"/>
              <a:defRPr sz="2500"/>
            </a:lvl2pPr>
            <a:lvl3pPr marL="1037410" indent="-239917">
              <a:spcBef>
                <a:spcPts val="840"/>
              </a:spcBef>
              <a:buFont typeface="Wingdings" panose="05000000000000000000" pitchFamily="2" charset="2"/>
              <a:buChar char="ú"/>
              <a:defRPr sz="2500"/>
            </a:lvl3pPr>
            <a:lvl4pPr marL="1279544" indent="-242136">
              <a:spcBef>
                <a:spcPts val="840"/>
              </a:spcBef>
              <a:buFont typeface="Wingdings" panose="05000000000000000000" pitchFamily="2" charset="2"/>
              <a:buChar char=""/>
              <a:defRPr sz="2500"/>
            </a:lvl4pPr>
            <a:lvl5pPr marL="1521684" indent="-242136">
              <a:spcBef>
                <a:spcPts val="840"/>
              </a:spcBef>
              <a:buFont typeface="Arial Narrow" panose="020B0606020202030204" pitchFamily="34" charset="0"/>
              <a:buChar char="-"/>
              <a:defRPr sz="2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495" indent="-313222">
              <a:spcBef>
                <a:spcPts val="840"/>
              </a:spcBef>
              <a:buFont typeface="Wingdings" panose="05000000000000000000" pitchFamily="2" charset="2"/>
              <a:buChar char="§"/>
              <a:defRPr sz="2500" b="1"/>
            </a:lvl2pPr>
            <a:lvl3pPr marL="1037410" indent="-239917">
              <a:spcBef>
                <a:spcPts val="840"/>
              </a:spcBef>
              <a:buFont typeface="Wingdings" panose="05000000000000000000" pitchFamily="2" charset="2"/>
              <a:buChar char="ú"/>
              <a:defRPr sz="2500" b="1"/>
            </a:lvl3pPr>
            <a:lvl4pPr marL="1279544" indent="-242136">
              <a:spcBef>
                <a:spcPts val="840"/>
              </a:spcBef>
              <a:buFont typeface="Wingdings" panose="05000000000000000000" pitchFamily="2" charset="2"/>
              <a:buChar char=""/>
              <a:defRPr sz="2500" b="1"/>
            </a:lvl4pPr>
            <a:lvl5pPr marL="1521684" indent="-242136">
              <a:spcBef>
                <a:spcPts val="840"/>
              </a:spcBef>
              <a:buFont typeface="Arial Narrow" panose="020B0606020202030204" pitchFamily="34" charset="0"/>
              <a:buChar char="-"/>
              <a:defRPr sz="2500" b="1"/>
            </a:lvl5pPr>
          </a:lstStyle>
          <a:p>
            <a:pPr lvl="0"/>
            <a:r>
              <a:rPr lang="en-US" dirty="0" smtClean="0"/>
              <a:t>3 col Training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495" indent="-313222">
              <a:spcBef>
                <a:spcPts val="840"/>
              </a:spcBef>
              <a:buFont typeface="Wingdings" panose="05000000000000000000" pitchFamily="2" charset="2"/>
              <a:buChar char="§"/>
              <a:defRPr sz="2500" b="1"/>
            </a:lvl2pPr>
            <a:lvl3pPr marL="1037410" indent="-239917">
              <a:spcBef>
                <a:spcPts val="840"/>
              </a:spcBef>
              <a:buFont typeface="Wingdings" panose="05000000000000000000" pitchFamily="2" charset="2"/>
              <a:buChar char="ú"/>
              <a:defRPr sz="2500" b="1"/>
            </a:lvl3pPr>
            <a:lvl4pPr marL="1279544" indent="-242136">
              <a:spcBef>
                <a:spcPts val="840"/>
              </a:spcBef>
              <a:buFont typeface="Wingdings" panose="05000000000000000000" pitchFamily="2" charset="2"/>
              <a:buChar char=""/>
              <a:defRPr sz="2500" b="1"/>
            </a:lvl4pPr>
            <a:lvl5pPr marL="1521684" indent="-242136">
              <a:spcBef>
                <a:spcPts val="840"/>
              </a:spcBef>
              <a:buFont typeface="Arial Narrow" panose="020B0606020202030204" pitchFamily="34" charset="0"/>
              <a:buChar char="-"/>
              <a:defRPr sz="2500" b="1"/>
            </a:lvl5pPr>
          </a:lstStyle>
          <a:p>
            <a:pPr lvl="0"/>
            <a:r>
              <a:rPr lang="en-US" smtClean="0"/>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495" indent="-313222">
              <a:spcBef>
                <a:spcPts val="840"/>
              </a:spcBef>
              <a:buFont typeface="Wingdings" panose="05000000000000000000" pitchFamily="2" charset="2"/>
              <a:buChar char="§"/>
              <a:defRPr sz="2500" b="1"/>
            </a:lvl2pPr>
            <a:lvl3pPr marL="1037410" indent="-239917">
              <a:spcBef>
                <a:spcPts val="840"/>
              </a:spcBef>
              <a:buFont typeface="Wingdings" panose="05000000000000000000" pitchFamily="2" charset="2"/>
              <a:buChar char="ú"/>
              <a:defRPr sz="2500" b="1"/>
            </a:lvl3pPr>
            <a:lvl4pPr marL="1279544" indent="-242136">
              <a:spcBef>
                <a:spcPts val="840"/>
              </a:spcBef>
              <a:buFont typeface="Wingdings" panose="05000000000000000000" pitchFamily="2" charset="2"/>
              <a:buChar char=""/>
              <a:defRPr sz="2500" b="1"/>
            </a:lvl4pPr>
            <a:lvl5pPr marL="1521684" indent="-242136">
              <a:spcBef>
                <a:spcPts val="840"/>
              </a:spcBef>
              <a:buFont typeface="Arial Narrow" panose="020B0606020202030204" pitchFamily="34" charset="0"/>
              <a:buChar char="-"/>
              <a:defRPr sz="2500" b="1"/>
            </a:lvl5pPr>
          </a:lstStyle>
          <a:p>
            <a:pPr lvl="0"/>
            <a:r>
              <a:rPr lang="en-US" smtClean="0"/>
              <a:t>Click to edit Master text styles</a:t>
            </a: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 name="Straight Connector 28"/>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08779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preserve="1">
  <p:cSld name="Low Title Training">
    <p:spTree>
      <p:nvGrpSpPr>
        <p:cNvPr id="1" name=""/>
        <p:cNvGrpSpPr/>
        <p:nvPr/>
      </p:nvGrpSpPr>
      <p:grpSpPr>
        <a:xfrm>
          <a:off x="0" y="0"/>
          <a:ext cx="0" cy="0"/>
          <a:chOff x="0" y="0"/>
          <a:chExt cx="0" cy="0"/>
        </a:xfrm>
      </p:grpSpPr>
      <p:sp>
        <p:nvSpPr>
          <p:cNvPr id="13" name="Rectangle 12"/>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54" tIns="63980" rIns="127954" bIns="63980" rtlCol="0" anchor="ctr"/>
          <a:lstStyle/>
          <a:p>
            <a:pPr algn="ctr" defTabSz="1279544" fontAlgn="base">
              <a:spcBef>
                <a:spcPct val="0"/>
              </a:spcBef>
              <a:spcAft>
                <a:spcPct val="0"/>
              </a:spcAft>
            </a:pPr>
            <a:endParaRPr lang="en-US">
              <a:solidFill>
                <a:prstClr val="white"/>
              </a:solidFill>
            </a:endParaRPr>
          </a:p>
        </p:txBody>
      </p:sp>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smtClean="0"/>
              <a:t>Low Title Training Layout</a:t>
            </a:r>
            <a:endParaRPr lang="en-US" dirty="0"/>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381" indent="-477609">
              <a:spcBef>
                <a:spcPts val="840"/>
              </a:spcBef>
              <a:buClrTx/>
              <a:buSzPct val="100000"/>
              <a:buFont typeface="Wingdings" panose="05000000000000000000" pitchFamily="2" charset="2"/>
              <a:buChar char="§"/>
              <a:defRPr/>
            </a:lvl2pPr>
            <a:lvl3pPr marL="1606097" indent="-490938">
              <a:spcBef>
                <a:spcPts val="840"/>
              </a:spcBef>
              <a:buClrTx/>
              <a:buFont typeface="Wingdings" panose="05000000000000000000" pitchFamily="2" charset="2"/>
              <a:buChar char="ú"/>
              <a:defRPr/>
            </a:lvl3pPr>
            <a:lvl4pPr marL="2072598" indent="-466501">
              <a:spcBef>
                <a:spcPts val="840"/>
              </a:spcBef>
              <a:buClrTx/>
              <a:buFont typeface="Wingdings" panose="05000000000000000000" pitchFamily="2" charset="2"/>
              <a:buChar char=""/>
              <a:defRPr/>
            </a:lvl4pPr>
            <a:lvl5pPr marL="2479120" indent="-388753">
              <a:spcBef>
                <a:spcPts val="840"/>
              </a:spcBef>
              <a:buFont typeface="Arial Narrow" panose="020B0606020202030204"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1"/>
          <p:cNvSpPr>
            <a:spLocks noGrp="1"/>
          </p:cNvSpPr>
          <p:nvPr>
            <p:ph type="dt" sz="half" idx="16"/>
          </p:nvPr>
        </p:nvSpPr>
        <p:spPr>
          <a:xfrm>
            <a:off x="9586127" y="9305649"/>
            <a:ext cx="1095171" cy="301622"/>
          </a:xfrm>
        </p:spPr>
        <p:txBody>
          <a:bodyPr/>
          <a:lstStyle>
            <a:lvl1pPr>
              <a:defRPr>
                <a:solidFill>
                  <a:schemeClr val="bg1"/>
                </a:solidFill>
              </a:defRPr>
            </a:lvl1pPr>
          </a:lstStyle>
          <a:p>
            <a:fld id="{426FD366-EEAB-4F80-B216-148845924F79}" type="datetime1">
              <a:rPr lang="en-US" smtClean="0">
                <a:solidFill>
                  <a:prstClr val="white"/>
                </a:solidFill>
              </a:rPr>
              <a:p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07872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preserve="1" userDrawn="1">
  <p:cSld name="Title DK Tools">
    <p:spTree>
      <p:nvGrpSpPr>
        <p:cNvPr id="1" name=""/>
        <p:cNvGrpSpPr/>
        <p:nvPr/>
      </p:nvGrpSpPr>
      <p:grpSpPr>
        <a:xfrm>
          <a:off x="0" y="0"/>
          <a:ext cx="0" cy="0"/>
          <a:chOff x="0" y="0"/>
          <a:chExt cx="0" cy="0"/>
        </a:xfrm>
      </p:grpSpPr>
      <p:grpSp>
        <p:nvGrpSpPr>
          <p:cNvPr id="36" name="Group 35"/>
          <p:cNvGrpSpPr/>
          <p:nvPr/>
        </p:nvGrpSpPr>
        <p:grpSpPr>
          <a:xfrm>
            <a:off x="-16944" y="0"/>
            <a:ext cx="3661853" cy="96012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4524061" y="4775917"/>
            <a:ext cx="7370241" cy="608269"/>
          </a:xfrm>
        </p:spPr>
        <p:txBody>
          <a:bodyPr>
            <a:normAutofit/>
          </a:bodyPr>
          <a:lstStyle>
            <a:lvl1pPr marL="0" indent="0" algn="l">
              <a:lnSpc>
                <a:spcPct val="85000"/>
              </a:lnSpc>
              <a:spcBef>
                <a:spcPts val="0"/>
              </a:spcBef>
              <a:buNone/>
              <a:defRPr lang="en-US" sz="3900" b="1" kern="1200" spc="0" dirty="0">
                <a:solidFill>
                  <a:srgbClr val="A162D0"/>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a:t>Subtitle</a:t>
            </a:r>
          </a:p>
        </p:txBody>
      </p:sp>
      <p:pic>
        <p:nvPicPr>
          <p:cNvPr id="53" name="Picture 52" descr="ECAce-stacked rev.pdf"/>
          <p:cNvPicPr>
            <a:picLocks noChangeAspect="1"/>
          </p:cNvPicPr>
          <p:nvPr/>
        </p:nvPicPr>
        <p:blipFill rotWithShape="1">
          <a:blip r:embed="rId3"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4" name="Date Placeholder 10"/>
          <p:cNvSpPr>
            <a:spLocks noGrp="1"/>
          </p:cNvSpPr>
          <p:nvPr>
            <p:ph type="dt" sz="half" idx="10"/>
          </p:nvPr>
        </p:nvSpPr>
        <p:spPr>
          <a:xfrm>
            <a:off x="9586128" y="9607270"/>
            <a:ext cx="1095171" cy="301622"/>
          </a:xfrm>
        </p:spPr>
        <p:txBody>
          <a:bodyPr/>
          <a:lstStyle/>
          <a:p>
            <a:fld id="{24369199-54D4-456D-A82C-976F43DA3BF3}" type="datetime1">
              <a:rPr lang="en-US">
                <a:solidFill>
                  <a:prstClr val="white">
                    <a:lumMod val="50000"/>
                  </a:prstClr>
                </a:solidFill>
              </a:rPr>
              <a:p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324350" y="8401050"/>
            <a:ext cx="7715250"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a16="http://schemas.microsoft.com/office/drawing/2014/main" xmlns="" id="{601EBA29-E64E-4324-A57A-8188FEE6DE0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24061" y="5638800"/>
            <a:ext cx="6224949" cy="1838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a16="http://schemas.microsoft.com/office/drawing/2014/main" xmlns="" id="{9265E826-E834-450D-8F1C-9FE936F1D2CD}"/>
              </a:ext>
            </a:extLst>
          </p:cNvPr>
          <p:cNvSpPr>
            <a:spLocks noGrp="1"/>
          </p:cNvSpPr>
          <p:nvPr>
            <p:ph type="title" hasCustomPrompt="1"/>
          </p:nvPr>
        </p:nvSpPr>
        <p:spPr>
          <a:xfrm>
            <a:off x="4524061" y="3180308"/>
            <a:ext cx="7370241" cy="1483386"/>
          </a:xfrm>
        </p:spPr>
        <p:txBody>
          <a:bodyPr anchor="b" anchorCtr="0"/>
          <a:lstStyle>
            <a:lvl1pPr>
              <a:defRPr/>
            </a:lvl1pPr>
          </a:lstStyle>
          <a:p>
            <a:r>
              <a:rPr lang="en-US" dirty="0"/>
              <a:t>Click to edit </a:t>
            </a:r>
            <a:br>
              <a:rPr lang="en-US" dirty="0"/>
            </a:br>
            <a:r>
              <a:rPr lang="en-US" dirty="0"/>
              <a:t>Master title style</a:t>
            </a:r>
          </a:p>
        </p:txBody>
      </p:sp>
      <p:sp>
        <p:nvSpPr>
          <p:cNvPr id="20" name="Title 1">
            <a:extLst>
              <a:ext uri="{FF2B5EF4-FFF2-40B4-BE49-F238E27FC236}">
                <a16:creationId xmlns:a16="http://schemas.microsoft.com/office/drawing/2014/main" xmlns="" id="{EF75620C-60C6-41C5-9F7A-A703AA123911}"/>
              </a:ext>
            </a:extLst>
          </p:cNvPr>
          <p:cNvSpPr txBox="1">
            <a:spLocks/>
          </p:cNvSpPr>
          <p:nvPr userDrawn="1">
            <p:custDataLst>
              <p:tags r:id="rId1"/>
            </p:custDataLst>
          </p:nvPr>
        </p:nvSpPr>
        <p:spPr bwMode="auto">
          <a:xfrm>
            <a:off x="4524061" y="2353658"/>
            <a:ext cx="7370241" cy="720197"/>
          </a:xfrm>
          <a:prstGeom prst="rect">
            <a:avLst/>
          </a:prstGeom>
          <a:noFill/>
        </p:spPr>
        <p:txBody>
          <a:bodyPr wrap="square" lIns="0" tIns="0" rIns="0" bIns="0" rtlCol="0" anchor="ctr" anchorCtr="0">
            <a:spAutoFit/>
          </a:bodyPr>
          <a:lstStyle>
            <a:lvl1pPr fontAlgn="base">
              <a:lnSpc>
                <a:spcPct val="90000"/>
              </a:lnSpc>
              <a:spcBef>
                <a:spcPct val="0"/>
              </a:spcBef>
              <a:spcAft>
                <a:spcPct val="0"/>
              </a:spcAft>
              <a:defRPr lang="en-US" sz="5200" b="1" i="0" u="none" spc="0" dirty="0">
                <a:solidFill>
                  <a:schemeClr val="bg1">
                    <a:lumMod val="50000"/>
                  </a:schemeClr>
                </a:solidFill>
                <a:latin typeface="Arial Narrow"/>
              </a:defRPr>
            </a:lvl1pPr>
            <a:lvl2pPr fontAlgn="base">
              <a:lnSpc>
                <a:spcPct val="90000"/>
              </a:lnSpc>
              <a:spcBef>
                <a:spcPct val="0"/>
              </a:spcBef>
              <a:spcAft>
                <a:spcPct val="0"/>
              </a:spcAft>
              <a:defRPr sz="4200">
                <a:latin typeface="Arial" charset="0"/>
              </a:defRPr>
            </a:lvl2pPr>
            <a:lvl3pPr fontAlgn="base">
              <a:lnSpc>
                <a:spcPct val="90000"/>
              </a:lnSpc>
              <a:spcBef>
                <a:spcPct val="0"/>
              </a:spcBef>
              <a:spcAft>
                <a:spcPct val="0"/>
              </a:spcAft>
              <a:defRPr sz="4200">
                <a:latin typeface="Arial" charset="0"/>
              </a:defRPr>
            </a:lvl3pPr>
            <a:lvl4pPr fontAlgn="base">
              <a:lnSpc>
                <a:spcPct val="90000"/>
              </a:lnSpc>
              <a:spcBef>
                <a:spcPct val="0"/>
              </a:spcBef>
              <a:spcAft>
                <a:spcPct val="0"/>
              </a:spcAft>
              <a:defRPr sz="4200">
                <a:latin typeface="Arial" charset="0"/>
              </a:defRPr>
            </a:lvl4pPr>
            <a:lvl5pPr fontAlgn="base">
              <a:lnSpc>
                <a:spcPct val="90000"/>
              </a:lnSpc>
              <a:spcBef>
                <a:spcPct val="0"/>
              </a:spcBef>
              <a:spcAft>
                <a:spcPct val="0"/>
              </a:spcAft>
              <a:defRPr sz="4200">
                <a:latin typeface="Arial" charset="0"/>
              </a:defRPr>
            </a:lvl5pPr>
            <a:lvl6pPr marL="639695" fontAlgn="base">
              <a:spcBef>
                <a:spcPct val="0"/>
              </a:spcBef>
              <a:spcAft>
                <a:spcPct val="0"/>
              </a:spcAft>
              <a:defRPr sz="3900" b="1">
                <a:latin typeface="Arial" charset="0"/>
              </a:defRPr>
            </a:lvl6pPr>
            <a:lvl7pPr marL="1279390" fontAlgn="base">
              <a:spcBef>
                <a:spcPct val="0"/>
              </a:spcBef>
              <a:spcAft>
                <a:spcPct val="0"/>
              </a:spcAft>
              <a:defRPr sz="3900" b="1">
                <a:latin typeface="Arial" charset="0"/>
              </a:defRPr>
            </a:lvl7pPr>
            <a:lvl8pPr marL="1919085" fontAlgn="base">
              <a:spcBef>
                <a:spcPct val="0"/>
              </a:spcBef>
              <a:spcAft>
                <a:spcPct val="0"/>
              </a:spcAft>
              <a:defRPr sz="3900" b="1">
                <a:latin typeface="Arial" charset="0"/>
              </a:defRPr>
            </a:lvl8pPr>
            <a:lvl9pPr marL="2558781" fontAlgn="base">
              <a:spcBef>
                <a:spcPct val="0"/>
              </a:spcBef>
              <a:spcAft>
                <a:spcPct val="0"/>
              </a:spcAft>
              <a:defRPr sz="3900" b="1">
                <a:latin typeface="Arial" charset="0"/>
              </a:defRPr>
            </a:lvl9pPr>
          </a:lstStyle>
          <a:p>
            <a:r>
              <a:rPr>
                <a:solidFill>
                  <a:prstClr val="white">
                    <a:lumMod val="50000"/>
                  </a:prstClr>
                </a:solidFill>
              </a:rPr>
              <a:t>Energy Code Ace</a:t>
            </a:r>
          </a:p>
        </p:txBody>
      </p:sp>
    </p:spTree>
    <p:extLst>
      <p:ext uri="{BB962C8B-B14F-4D97-AF65-F5344CB8AC3E}">
        <p14:creationId xmlns:p14="http://schemas.microsoft.com/office/powerpoint/2010/main" val="246395513"/>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userDrawn="1">
  <p:cSld name="1_Title DK Tools">
    <p:spTree>
      <p:nvGrpSpPr>
        <p:cNvPr id="1" name=""/>
        <p:cNvGrpSpPr/>
        <p:nvPr/>
      </p:nvGrpSpPr>
      <p:grpSpPr>
        <a:xfrm>
          <a:off x="0" y="0"/>
          <a:ext cx="0" cy="0"/>
          <a:chOff x="0" y="0"/>
          <a:chExt cx="0" cy="0"/>
        </a:xfrm>
      </p:grpSpPr>
      <p:grpSp>
        <p:nvGrpSpPr>
          <p:cNvPr id="36" name="Group 35"/>
          <p:cNvGrpSpPr/>
          <p:nvPr/>
        </p:nvGrpSpPr>
        <p:grpSpPr>
          <a:xfrm>
            <a:off x="-16944" y="0"/>
            <a:ext cx="3661853" cy="96012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4734030" y="3877836"/>
            <a:ext cx="7085233"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a:t>Subhead</a:t>
            </a:r>
          </a:p>
        </p:txBody>
      </p:sp>
      <p:pic>
        <p:nvPicPr>
          <p:cNvPr id="53" name="Picture 52" descr="ECAce-stacked rev.pdf"/>
          <p:cNvPicPr>
            <a:picLocks noChangeAspect="1"/>
          </p:cNvPicPr>
          <p:nvPr/>
        </p:nvPicPr>
        <p:blipFill rotWithShape="1">
          <a:blip r:embed="rId2"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4" name="Date Placeholder 10"/>
          <p:cNvSpPr>
            <a:spLocks noGrp="1"/>
          </p:cNvSpPr>
          <p:nvPr>
            <p:ph type="dt" sz="half" idx="10"/>
          </p:nvPr>
        </p:nvSpPr>
        <p:spPr>
          <a:xfrm>
            <a:off x="9586128" y="9607270"/>
            <a:ext cx="1095171" cy="301622"/>
          </a:xfrm>
        </p:spPr>
        <p:txBody>
          <a:bodyPr/>
          <a:lstStyle/>
          <a:p>
            <a:fld id="{24369199-54D4-456D-A82C-976F43DA3BF3}" type="datetime1">
              <a:rPr lang="en-US">
                <a:solidFill>
                  <a:prstClr val="white">
                    <a:lumMod val="50000"/>
                  </a:prstClr>
                </a:solidFill>
              </a:rPr>
              <a:p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324350" y="8401050"/>
            <a:ext cx="7715250"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a16="http://schemas.microsoft.com/office/drawing/2014/main" xmlns="" id="{601EBA29-E64E-4324-A57A-8188FEE6DE0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572000" y="5638800"/>
            <a:ext cx="6224949" cy="1838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a16="http://schemas.microsoft.com/office/drawing/2014/main" xmlns="" id="{F2A84570-CEA5-40AE-A70B-55B08CBFAFB8}"/>
              </a:ext>
            </a:extLst>
          </p:cNvPr>
          <p:cNvPicPr>
            <a:picLocks noChangeAspect="1"/>
          </p:cNvPicPr>
          <p:nvPr userDrawn="1"/>
        </p:nvPicPr>
        <p:blipFill>
          <a:blip r:embed="rId5"/>
          <a:stretch>
            <a:fillRect/>
          </a:stretch>
        </p:blipFill>
        <p:spPr>
          <a:xfrm>
            <a:off x="4324350" y="2217945"/>
            <a:ext cx="7766977" cy="2901948"/>
          </a:xfrm>
          <a:prstGeom prst="rect">
            <a:avLst/>
          </a:prstGeom>
        </p:spPr>
      </p:pic>
      <p:sp>
        <p:nvSpPr>
          <p:cNvPr id="5" name="Title 4">
            <a:extLst>
              <a:ext uri="{FF2B5EF4-FFF2-40B4-BE49-F238E27FC236}">
                <a16:creationId xmlns:a16="http://schemas.microsoft.com/office/drawing/2014/main" xmlns="" id="{9265E826-E834-450D-8F1C-9FE936F1D2CD}"/>
              </a:ext>
            </a:extLst>
          </p:cNvPr>
          <p:cNvSpPr>
            <a:spLocks noGrp="1"/>
          </p:cNvSpPr>
          <p:nvPr>
            <p:ph type="title"/>
          </p:nvPr>
        </p:nvSpPr>
        <p:spPr>
          <a:xfrm>
            <a:off x="4124953" y="504153"/>
            <a:ext cx="10063480" cy="1263200"/>
          </a:xfrm>
        </p:spPr>
        <p:txBody>
          <a:bodyPr/>
          <a:lstStyle/>
          <a:p>
            <a:r>
              <a:rPr lang="en-US"/>
              <a:t>Click to edit Master title style</a:t>
            </a:r>
          </a:p>
        </p:txBody>
      </p:sp>
    </p:spTree>
    <p:extLst>
      <p:ext uri="{BB962C8B-B14F-4D97-AF65-F5344CB8AC3E}">
        <p14:creationId xmlns:p14="http://schemas.microsoft.com/office/powerpoint/2010/main" val="3411509022"/>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preserve="1">
  <p:cSld name="Section Titl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2517648" y="2895035"/>
            <a:ext cx="9048242" cy="2289164"/>
          </a:xfrm>
        </p:spPr>
        <p:txBody>
          <a:bodyPr tIns="255878" anchor="ctr" anchorCtr="0"/>
          <a:lstStyle>
            <a:lvl1pPr>
              <a:lnSpc>
                <a:spcPct val="110000"/>
              </a:lnSpc>
              <a:defRPr sz="5300">
                <a:solidFill>
                  <a:schemeClr val="tx1"/>
                </a:solidFill>
                <a:latin typeface="+mj-lt"/>
              </a:defRPr>
            </a:lvl1pPr>
          </a:lstStyle>
          <a:p>
            <a:r>
              <a:rPr lang="en-US" dirty="0"/>
              <a:t>Section Title Layout</a:t>
            </a:r>
          </a:p>
        </p:txBody>
      </p:sp>
      <p:sp>
        <p:nvSpPr>
          <p:cNvPr id="2" name="Date Placeholder 1"/>
          <p:cNvSpPr>
            <a:spLocks noGrp="1"/>
          </p:cNvSpPr>
          <p:nvPr>
            <p:ph type="dt" sz="half" idx="10"/>
          </p:nvPr>
        </p:nvSpPr>
        <p:spPr/>
        <p:txBody>
          <a:bodyPr/>
          <a:lstStyle/>
          <a:p>
            <a:fld id="{E34DE948-F9BD-400B-95B5-6A4BD2EF16B4}"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11"/>
          </p:nvPr>
        </p:nvSpPr>
        <p:spPr/>
        <p:txBody>
          <a:bodyPr/>
          <a:lstStyle/>
          <a:p>
            <a:pPr>
              <a:defRPr/>
            </a:pPr>
            <a:endParaRPr lang="en-US">
              <a:solidFill>
                <a:prstClr val="white">
                  <a:lumMod val="50000"/>
                </a:prstClr>
              </a:solidFill>
            </a:endParaRPr>
          </a:p>
        </p:txBody>
      </p:sp>
      <p:sp>
        <p:nvSpPr>
          <p:cNvPr id="4" name="Slide Number Placeholder 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pic>
        <p:nvPicPr>
          <p:cNvPr id="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0270" y="2862703"/>
            <a:ext cx="1928679" cy="2378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6022923"/>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defRPr sz="3600"/>
            </a:lvl1pPr>
            <a:lvl2pPr>
              <a:defRPr sz="3600"/>
            </a:lvl2pPr>
            <a:lvl3pPr>
              <a:defRPr sz="3600"/>
            </a:lvl3pPr>
            <a:lvl4pPr>
              <a:defRPr sz="3600"/>
            </a:lvl4pPr>
            <a:lvl5pPr>
              <a:defRPr sz="3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a:xfrm>
            <a:off x="1493520" y="0"/>
            <a:ext cx="10063480" cy="1475740"/>
          </a:xfrm>
        </p:spPr>
        <p:txBody>
          <a:bodyPr/>
          <a:lstStyle>
            <a:lvl1pPr algn="ctr">
              <a:defRPr/>
            </a:lvl1pPr>
          </a:lstStyle>
          <a:p>
            <a:r>
              <a:rPr lang="en-US" dirty="0"/>
              <a:t>Title and Content Layout</a:t>
            </a:r>
          </a:p>
        </p:txBody>
      </p:sp>
      <p:sp>
        <p:nvSpPr>
          <p:cNvPr id="2" name="Date Placeholder 1"/>
          <p:cNvSpPr>
            <a:spLocks noGrp="1"/>
          </p:cNvSpPr>
          <p:nvPr>
            <p:ph type="dt" sz="half" idx="10"/>
          </p:nvPr>
        </p:nvSpPr>
        <p:spPr/>
        <p:txBody>
          <a:bodyPr/>
          <a:lstStyle/>
          <a:p>
            <a:fld id="{DEAF4D51-FEDE-4F6D-B6DF-9BDBF6781D87}" type="datetime1">
              <a:rPr lang="en-US">
                <a:solidFill>
                  <a:prstClr val="white">
                    <a:lumMod val="50000"/>
                  </a:prstClr>
                </a:solidFill>
              </a:rPr>
              <a:pPr/>
              <a:t>11/6/2018</a:t>
            </a:fld>
            <a:endParaRPr dirty="0">
              <a:solidFill>
                <a:prstClr val="white">
                  <a:lumMod val="50000"/>
                </a:prstClr>
              </a:solidFill>
            </a:endParaRPr>
          </a:p>
        </p:txBody>
      </p:sp>
      <p:sp>
        <p:nvSpPr>
          <p:cNvPr id="4" name="Footer Placeholder 3"/>
          <p:cNvSpPr>
            <a:spLocks noGrp="1"/>
          </p:cNvSpPr>
          <p:nvPr>
            <p:ph type="ftr" sz="quarter" idx="11"/>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12"/>
          </p:nvPr>
        </p:nvSpPr>
        <p:spPr>
          <a:xfrm>
            <a:off x="10820400" y="9299578"/>
            <a:ext cx="745490"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460154287"/>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0"/>
            <a:ext cx="10063480" cy="1475740"/>
          </a:xfrm>
        </p:spPr>
        <p:txBody>
          <a:bodyPr/>
          <a:lstStyle>
            <a:lvl1pPr algn="ctr">
              <a:defRPr/>
            </a:lvl1pPr>
          </a:lstStyle>
          <a:p>
            <a:r>
              <a:rPr lang="en-US" dirty="0"/>
              <a:t>Title, Subtitle and Content Layout</a:t>
            </a:r>
          </a:p>
        </p:txBody>
      </p:sp>
      <p:sp>
        <p:nvSpPr>
          <p:cNvPr id="5" name="Text Placeholder 4"/>
          <p:cNvSpPr>
            <a:spLocks noGrp="1"/>
          </p:cNvSpPr>
          <p:nvPr>
            <p:ph type="body" sz="quarter" idx="3"/>
          </p:nvPr>
        </p:nvSpPr>
        <p:spPr>
          <a:xfrm>
            <a:off x="1522413" y="1931355"/>
            <a:ext cx="10043477" cy="1113472"/>
          </a:xfrm>
        </p:spPr>
        <p:txBody>
          <a:bodyPr anchor="ctr" anchorCtr="0">
            <a:normAutofit/>
          </a:bodyPr>
          <a:lstStyle>
            <a:lvl1pPr marL="0" indent="0">
              <a:buNone/>
              <a:defRPr sz="4500" b="0">
                <a:solidFill>
                  <a:srgbClr val="A162D0"/>
                </a:solidFill>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 Master text styles</a:t>
            </a:r>
          </a:p>
        </p:txBody>
      </p:sp>
      <p:sp>
        <p:nvSpPr>
          <p:cNvPr id="6" name="Content Placeholder 5"/>
          <p:cNvSpPr>
            <a:spLocks noGrp="1"/>
          </p:cNvSpPr>
          <p:nvPr>
            <p:ph sz="quarter" idx="4"/>
          </p:nvPr>
        </p:nvSpPr>
        <p:spPr>
          <a:xfrm>
            <a:off x="1522413" y="3044831"/>
            <a:ext cx="10043477" cy="6058535"/>
          </a:xfrm>
        </p:spPr>
        <p:txBody>
          <a:bodyPr>
            <a:normAutofit/>
          </a:bodyPr>
          <a:lstStyle>
            <a:lvl1pPr>
              <a:defRPr sz="3400"/>
            </a:lvl1pPr>
            <a:lvl2pPr>
              <a:defRPr sz="3400"/>
            </a:lvl2pPr>
            <a:lvl3pPr>
              <a:defRPr sz="3400"/>
            </a:lvl3pPr>
            <a:lvl4pPr>
              <a:defRPr sz="3400"/>
            </a:lvl4pPr>
            <a:lvl5pPr>
              <a:defRPr sz="3400"/>
            </a:lvl5pPr>
            <a:lvl6pPr>
              <a:defRPr sz="2200"/>
            </a:lvl6pPr>
            <a:lvl7pPr>
              <a:defRPr sz="2200"/>
            </a:lvl7pPr>
            <a:lvl8pPr>
              <a:defRPr sz="2200"/>
            </a:lvl8pPr>
            <a:lvl9pPr>
              <a:defRPr sz="2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9111DD30-829F-4129-932D-6C59B37E57FB}" type="datetime1">
              <a:rPr lang="en-US">
                <a:solidFill>
                  <a:prstClr val="white">
                    <a:lumMod val="50000"/>
                  </a:prstClr>
                </a:solidFill>
              </a:rPr>
              <a:pPr/>
              <a:t>11/6/2018</a:t>
            </a:fld>
            <a:endParaRPr dirty="0">
              <a:solidFill>
                <a:prstClr val="white">
                  <a:lumMod val="50000"/>
                </a:prstClr>
              </a:solidFill>
            </a:endParaRPr>
          </a:p>
        </p:txBody>
      </p:sp>
      <p:sp>
        <p:nvSpPr>
          <p:cNvPr id="8" name="Footer Placeholder 7"/>
          <p:cNvSpPr>
            <a:spLocks noGrp="1"/>
          </p:cNvSpPr>
          <p:nvPr>
            <p:ph type="ftr" sz="quarter" idx="11"/>
          </p:nvPr>
        </p:nvSpPr>
        <p:spPr/>
        <p:txBody>
          <a:bodyPr/>
          <a:lstStyle/>
          <a:p>
            <a:endParaRPr lang="en-US">
              <a:solidFill>
                <a:prstClr val="white">
                  <a:lumMod val="50000"/>
                </a:prstClr>
              </a:solidFill>
            </a:endParaRPr>
          </a:p>
        </p:txBody>
      </p:sp>
      <p:sp>
        <p:nvSpPr>
          <p:cNvPr id="9" name="Slide Number Placeholder 8"/>
          <p:cNvSpPr>
            <a:spLocks noGrp="1"/>
          </p:cNvSpPr>
          <p:nvPr>
            <p:ph type="sldNum" sz="quarter" idx="12"/>
          </p:nvPr>
        </p:nvSpPr>
        <p:spPr/>
        <p:txBody>
          <a:bodyPr/>
          <a:lstStyle/>
          <a:p>
            <a:fld id="{18506311-0EC7-47B7-A927-1906FF5F237E}"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38718562"/>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Title, Graphic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9527" y="1931972"/>
            <a:ext cx="6507481" cy="7343148"/>
          </a:xfrm>
        </p:spPr>
        <p:txBody>
          <a:bodyPr>
            <a:normAutofit/>
          </a:bodyPr>
          <a:lstStyle>
            <a:lvl1pPr>
              <a:spcBef>
                <a:spcPts val="840"/>
              </a:spcBef>
              <a:defRPr sz="3200"/>
            </a:lvl1pPr>
            <a:lvl2pPr>
              <a:spcBef>
                <a:spcPts val="840"/>
              </a:spcBef>
              <a:defRPr sz="3200"/>
            </a:lvl2pPr>
            <a:lvl3pPr>
              <a:spcBef>
                <a:spcPts val="840"/>
              </a:spcBef>
              <a:defRPr sz="3200"/>
            </a:lvl3pPr>
            <a:lvl4pPr>
              <a:spcBef>
                <a:spcPts val="840"/>
              </a:spcBef>
              <a:defRPr sz="3200"/>
            </a:lvl4pPr>
            <a:lvl5pPr>
              <a:spcBef>
                <a:spcPts val="840"/>
              </a:spcBef>
              <a:defRPr sz="3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p:txBody>
          <a:bodyPr/>
          <a:lstStyle>
            <a:lvl1pPr algn="ctr">
              <a:defRPr/>
            </a:lvl1pPr>
          </a:lstStyle>
          <a:p>
            <a:r>
              <a:rPr lang="en-US" dirty="0"/>
              <a:t>Title, Graphic and Content Layout</a:t>
            </a:r>
          </a:p>
        </p:txBody>
      </p:sp>
      <p:sp>
        <p:nvSpPr>
          <p:cNvPr id="10" name="Picture Placeholder 9"/>
          <p:cNvSpPr>
            <a:spLocks noGrp="1"/>
          </p:cNvSpPr>
          <p:nvPr>
            <p:ph type="pic" sz="quarter" idx="13" hasCustomPrompt="1"/>
          </p:nvPr>
        </p:nvSpPr>
        <p:spPr>
          <a:xfrm>
            <a:off x="1522413" y="1931972"/>
            <a:ext cx="3011845" cy="3783028"/>
          </a:xfrm>
          <a:solidFill>
            <a:schemeClr val="bg1">
              <a:lumMod val="85000"/>
            </a:schemeClr>
          </a:solidFill>
          <a:ln w="12700">
            <a:solidFill>
              <a:schemeClr val="bg2">
                <a:lumMod val="60000"/>
                <a:lumOff val="40000"/>
              </a:schemeClr>
            </a:solidFill>
          </a:ln>
        </p:spPr>
        <p:txBody>
          <a:bodyPr anchor="ctr" anchorCtr="0">
            <a:normAutofit/>
          </a:bodyPr>
          <a:lstStyle>
            <a:lvl1pPr marL="0" indent="0" algn="ctr">
              <a:buNone/>
              <a:defRPr sz="2800" baseline="0">
                <a:solidFill>
                  <a:schemeClr val="bg1">
                    <a:lumMod val="50000"/>
                  </a:schemeClr>
                </a:solidFill>
              </a:defRPr>
            </a:lvl1pPr>
          </a:lstStyle>
          <a:p>
            <a:r>
              <a:rPr lang="en-US" dirty="0"/>
              <a:t>Picture TBD</a:t>
            </a:r>
          </a:p>
        </p:txBody>
      </p:sp>
      <p:sp>
        <p:nvSpPr>
          <p:cNvPr id="4" name="Date Placeholder 3"/>
          <p:cNvSpPr>
            <a:spLocks noGrp="1"/>
          </p:cNvSpPr>
          <p:nvPr>
            <p:ph type="dt" sz="half" idx="14"/>
          </p:nvPr>
        </p:nvSpPr>
        <p:spPr/>
        <p:txBody>
          <a:bodyPr/>
          <a:lstStyle/>
          <a:p>
            <a:fld id="{4CAB873C-38E4-4B1D-B9D6-AE3B371D6405}" type="datetime1">
              <a:rPr lang="en-US">
                <a:solidFill>
                  <a:prstClr val="white">
                    <a:lumMod val="50000"/>
                  </a:prstClr>
                </a:solidFill>
              </a:rPr>
              <a:pPr/>
              <a:t>11/6/2018</a:t>
            </a:fld>
            <a:endParaRPr dirty="0">
              <a:solidFill>
                <a:prstClr val="white">
                  <a:lumMod val="50000"/>
                </a:prstClr>
              </a:solidFill>
            </a:endParaRPr>
          </a:p>
        </p:txBody>
      </p:sp>
      <p:sp>
        <p:nvSpPr>
          <p:cNvPr id="7" name="Footer Placeholder 6"/>
          <p:cNvSpPr>
            <a:spLocks noGrp="1"/>
          </p:cNvSpPr>
          <p:nvPr>
            <p:ph type="ftr" sz="quarter" idx="15"/>
          </p:nvPr>
        </p:nvSpPr>
        <p:spPr/>
        <p:txBody>
          <a:bodyPr/>
          <a:lstStyle/>
          <a:p>
            <a:pPr>
              <a:defRPr/>
            </a:pPr>
            <a:endParaRPr lang="en-US">
              <a:solidFill>
                <a:prstClr val="white">
                  <a:lumMod val="50000"/>
                </a:prstClr>
              </a:solidFill>
            </a:endParaRPr>
          </a:p>
        </p:txBody>
      </p:sp>
      <p:sp>
        <p:nvSpPr>
          <p:cNvPr id="9" name="Slide Number Placeholder 8"/>
          <p:cNvSpPr>
            <a:spLocks noGrp="1"/>
          </p:cNvSpPr>
          <p:nvPr>
            <p:ph type="sldNum" sz="quarter" idx="16"/>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2968564218"/>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2 column All-up">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All-up Layout</a:t>
            </a:r>
          </a:p>
        </p:txBody>
      </p:sp>
      <p:sp>
        <p:nvSpPr>
          <p:cNvPr id="16" name="Text Placeholder 5"/>
          <p:cNvSpPr>
            <a:spLocks noGrp="1"/>
          </p:cNvSpPr>
          <p:nvPr>
            <p:ph type="body" sz="quarter" idx="21"/>
          </p:nvPr>
        </p:nvSpPr>
        <p:spPr>
          <a:xfrm>
            <a:off x="6716352" y="2584474"/>
            <a:ext cx="4849540" cy="6690648"/>
          </a:xfrm>
          <a:noFill/>
          <a:ln w="9525">
            <a:noFill/>
            <a:miter lim="800000"/>
            <a:headEnd/>
            <a:tailEnd/>
          </a:ln>
        </p:spPr>
        <p:txBody>
          <a:bodyPr vert="horz" wrap="square" lIns="0" tIns="127939" rIns="0" bIns="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EE2B5B67-81D1-4F16-8254-9E031E33672C}"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noFill/>
          <a:ln w="9525">
            <a:noFill/>
            <a:miter lim="800000"/>
            <a:headEnd/>
            <a:tailEnd/>
          </a:ln>
        </p:spPr>
        <p:txBody>
          <a:bodyPr vert="horz" wrap="square" lIns="0" tIns="127939" rIns="0" bIns="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noFill/>
          <a:ln>
            <a:noFill/>
          </a:ln>
        </p:spPr>
        <p:txBody>
          <a:bodyPr anchor="ctr" anchorCtr="0"/>
          <a:lstStyle>
            <a:lvl1pPr marL="0" indent="0" algn="l">
              <a:buNone/>
              <a:defRPr sz="3400" b="1">
                <a:solidFill>
                  <a:schemeClr val="tx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noFill/>
          <a:ln>
            <a:noFill/>
          </a:ln>
        </p:spPr>
        <p:txBody>
          <a:bodyPr anchor="ctr" anchorCtr="0"/>
          <a:lstStyle>
            <a:lvl1pPr marL="0" indent="0" algn="l">
              <a:buNone/>
              <a:defRPr sz="3400" b="1">
                <a:solidFill>
                  <a:schemeClr val="tx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3741147411"/>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2 column Cross Program">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Cross Program Layout</a:t>
            </a:r>
          </a:p>
        </p:txBody>
      </p:sp>
      <p:sp>
        <p:nvSpPr>
          <p:cNvPr id="16" name="Text Placeholder 5"/>
          <p:cNvSpPr>
            <a:spLocks noGrp="1"/>
          </p:cNvSpPr>
          <p:nvPr>
            <p:ph type="body" sz="quarter" idx="21"/>
          </p:nvPr>
        </p:nvSpPr>
        <p:spPr>
          <a:xfrm>
            <a:off x="6716352" y="2584474"/>
            <a:ext cx="4849540" cy="6690648"/>
          </a:xfrm>
          <a:solidFill>
            <a:srgbClr val="EBD2FE"/>
          </a:solidFill>
          <a:ln w="9525">
            <a:solidFill>
              <a:srgbClr val="A642F0"/>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C6A1FE2D-631A-40A9-B795-6B1D96C0ABB4}"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rgbClr val="EBD2FE"/>
          </a:solidFill>
          <a:ln w="9525">
            <a:solidFill>
              <a:srgbClr val="A642F0"/>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rgbClr val="7927FD"/>
          </a:solidFill>
          <a:ln>
            <a:solidFill>
              <a:srgbClr val="7927FD"/>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rgbClr val="7927FD"/>
          </a:solidFill>
          <a:ln>
            <a:solidFill>
              <a:srgbClr val="7927FD"/>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4007375592"/>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2 column Tools">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Tools Layout</a:t>
            </a:r>
          </a:p>
        </p:txBody>
      </p:sp>
      <p:sp>
        <p:nvSpPr>
          <p:cNvPr id="16" name="Text Placeholder 5"/>
          <p:cNvSpPr>
            <a:spLocks noGrp="1"/>
          </p:cNvSpPr>
          <p:nvPr>
            <p:ph type="body" sz="quarter" idx="21"/>
          </p:nvPr>
        </p:nvSpPr>
        <p:spPr>
          <a:xfrm>
            <a:off x="6716352" y="2584474"/>
            <a:ext cx="4849540" cy="6690648"/>
          </a:xfrm>
          <a:solidFill>
            <a:schemeClr val="bg2">
              <a:lumMod val="20000"/>
              <a:lumOff val="80000"/>
            </a:schemeClr>
          </a:solidFill>
          <a:ln w="9525">
            <a:solidFill>
              <a:schemeClr val="bg2"/>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E508DA4D-1F58-415C-8504-79CDB3A49E56}"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bg2">
              <a:lumMod val="20000"/>
              <a:lumOff val="80000"/>
            </a:schemeClr>
          </a:solidFill>
          <a:ln w="9525">
            <a:solidFill>
              <a:schemeClr val="bg2"/>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bg2"/>
          </a:solidFill>
          <a:ln>
            <a:solidFill>
              <a:schemeClr val="bg2"/>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bg2"/>
          </a:solidFill>
          <a:ln>
            <a:solidFill>
              <a:schemeClr val="bg2"/>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2576219749"/>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2 column Resources">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Resources Layout</a:t>
            </a:r>
          </a:p>
        </p:txBody>
      </p:sp>
      <p:sp>
        <p:nvSpPr>
          <p:cNvPr id="16" name="Text Placeholder 5"/>
          <p:cNvSpPr>
            <a:spLocks noGrp="1"/>
          </p:cNvSpPr>
          <p:nvPr>
            <p:ph type="body" sz="quarter" idx="21"/>
          </p:nvPr>
        </p:nvSpPr>
        <p:spPr>
          <a:xfrm>
            <a:off x="6716352" y="2584474"/>
            <a:ext cx="4849540" cy="6690648"/>
          </a:xfrm>
          <a:solidFill>
            <a:schemeClr val="accent5">
              <a:lumMod val="20000"/>
              <a:lumOff val="80000"/>
            </a:schemeClr>
          </a:solidFill>
          <a:ln w="9525">
            <a:solidFill>
              <a:schemeClr val="accent4"/>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B98266B9-D236-4116-89D4-38C39AD2B7C4}"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5">
              <a:lumMod val="20000"/>
              <a:lumOff val="80000"/>
            </a:schemeClr>
          </a:solidFill>
          <a:ln w="9525">
            <a:solidFill>
              <a:schemeClr val="accent4"/>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accent4"/>
          </a:solidFill>
          <a:ln>
            <a:solidFill>
              <a:schemeClr val="accent4"/>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accent4"/>
          </a:solidFill>
          <a:ln>
            <a:solidFill>
              <a:schemeClr val="accent4"/>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262968112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2 column Outreach">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Outreach Layout</a:t>
            </a:r>
          </a:p>
        </p:txBody>
      </p:sp>
      <p:sp>
        <p:nvSpPr>
          <p:cNvPr id="16" name="Text Placeholder 5"/>
          <p:cNvSpPr>
            <a:spLocks noGrp="1"/>
          </p:cNvSpPr>
          <p:nvPr>
            <p:ph type="body" sz="quarter" idx="21"/>
          </p:nvPr>
        </p:nvSpPr>
        <p:spPr>
          <a:xfrm>
            <a:off x="6716352" y="2584474"/>
            <a:ext cx="4849540" cy="6690648"/>
          </a:xfrm>
          <a:solidFill>
            <a:schemeClr val="accent3">
              <a:lumMod val="20000"/>
              <a:lumOff val="80000"/>
            </a:schemeClr>
          </a:solidFill>
          <a:ln w="9525">
            <a:solidFill>
              <a:schemeClr val="accent3"/>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9A8205D9-4BE2-4725-86AB-3B496C66D5C7}"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3">
              <a:lumMod val="20000"/>
              <a:lumOff val="80000"/>
            </a:schemeClr>
          </a:solidFill>
          <a:ln w="9525">
            <a:solidFill>
              <a:schemeClr val="accent3"/>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accent3"/>
          </a:solidFill>
          <a:ln>
            <a:solidFill>
              <a:schemeClr val="accent3"/>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accent3"/>
          </a:solidFill>
          <a:ln>
            <a:solidFill>
              <a:schemeClr val="accent3"/>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1471743979"/>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2 column Training">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Training Layout</a:t>
            </a:r>
          </a:p>
        </p:txBody>
      </p:sp>
      <p:sp>
        <p:nvSpPr>
          <p:cNvPr id="16" name="Text Placeholder 5"/>
          <p:cNvSpPr>
            <a:spLocks noGrp="1"/>
          </p:cNvSpPr>
          <p:nvPr>
            <p:ph type="body" sz="quarter" idx="21"/>
          </p:nvPr>
        </p:nvSpPr>
        <p:spPr>
          <a:xfrm>
            <a:off x="6716352" y="2584474"/>
            <a:ext cx="4849540" cy="6690648"/>
          </a:xfrm>
          <a:solidFill>
            <a:schemeClr val="accent1">
              <a:lumMod val="20000"/>
              <a:lumOff val="80000"/>
            </a:schemeClr>
          </a:solidFill>
          <a:ln w="9525">
            <a:solidFill>
              <a:schemeClr val="accent1"/>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2729C47B-92F0-45B4-972F-34D356EE61C3}"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1">
              <a:lumMod val="20000"/>
              <a:lumOff val="80000"/>
            </a:schemeClr>
          </a:solidFill>
          <a:ln w="9525">
            <a:solidFill>
              <a:schemeClr val="accent1"/>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accent1"/>
          </a:solidFill>
          <a:ln>
            <a:solidFill>
              <a:schemeClr val="accent1"/>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accent1"/>
          </a:solidFill>
          <a:ln>
            <a:solidFill>
              <a:schemeClr val="accent1"/>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2192830662"/>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Arrows Cross Program">
    <p:spTree>
      <p:nvGrpSpPr>
        <p:cNvPr id="1" name=""/>
        <p:cNvGrpSpPr/>
        <p:nvPr/>
      </p:nvGrpSpPr>
      <p:grpSpPr>
        <a:xfrm>
          <a:off x="0" y="0"/>
          <a:ext cx="0" cy="0"/>
          <a:chOff x="0" y="0"/>
          <a:chExt cx="0" cy="0"/>
        </a:xfrm>
      </p:grpSpPr>
      <p:sp>
        <p:nvSpPr>
          <p:cNvPr id="18" name="Text Placeholder 17"/>
          <p:cNvSpPr>
            <a:spLocks noGrp="1"/>
          </p:cNvSpPr>
          <p:nvPr>
            <p:ph type="body" sz="quarter" idx="14"/>
          </p:nvPr>
        </p:nvSpPr>
        <p:spPr>
          <a:xfrm>
            <a:off x="4689483" y="1669719"/>
            <a:ext cx="6876415" cy="1609293"/>
          </a:xfrm>
          <a:prstGeom prst="roundRect">
            <a:avLst>
              <a:gd name="adj" fmla="val 16644"/>
            </a:avLst>
          </a:prstGeom>
          <a:solidFill>
            <a:schemeClr val="accent1">
              <a:lumMod val="40000"/>
              <a:lumOff val="60000"/>
            </a:schemeClr>
          </a:solidFill>
          <a:ln>
            <a:solidFill>
              <a:schemeClr val="accent1"/>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 name="Title 1"/>
          <p:cNvSpPr>
            <a:spLocks noGrp="1"/>
          </p:cNvSpPr>
          <p:nvPr>
            <p:ph type="title" hasCustomPrompt="1"/>
          </p:nvPr>
        </p:nvSpPr>
        <p:spPr/>
        <p:txBody>
          <a:bodyPr/>
          <a:lstStyle>
            <a:lvl1pPr algn="ctr">
              <a:defRPr/>
            </a:lvl1pPr>
          </a:lstStyle>
          <a:p>
            <a:r>
              <a:rPr lang="en-US" dirty="0"/>
              <a:t>Arrows Cross Program Layout</a:t>
            </a:r>
          </a:p>
        </p:txBody>
      </p:sp>
      <p:sp>
        <p:nvSpPr>
          <p:cNvPr id="3" name="Footer Placeholder 2"/>
          <p:cNvSpPr>
            <a:spLocks noGrp="1"/>
          </p:cNvSpPr>
          <p:nvPr>
            <p:ph type="ftr" sz="quarter" idx="10"/>
          </p:nvPr>
        </p:nvSpPr>
        <p:spPr/>
        <p:txBody>
          <a:bodyPr/>
          <a:lstStyle/>
          <a:p>
            <a:pPr>
              <a:defRPr/>
            </a:pPr>
            <a:endParaRPr lang="en-US">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pPr>
              <a:defRPr/>
            </a:pPr>
            <a:fld id="{7BAB567E-CF79-4939-B153-F23AF12BEAEB}" type="datetime1">
              <a:rPr lang="en-US">
                <a:solidFill>
                  <a:prstClr val="white">
                    <a:lumMod val="50000"/>
                  </a:prstClr>
                </a:solidFill>
              </a:rPr>
              <a:pPr>
                <a:defRPr/>
              </a:pPr>
              <a:t>11/6/2018</a:t>
            </a:fld>
            <a:endParaRPr dirty="0">
              <a:solidFill>
                <a:prstClr val="white">
                  <a:lumMod val="50000"/>
                </a:prstClr>
              </a:solidFill>
            </a:endParaRPr>
          </a:p>
        </p:txBody>
      </p:sp>
      <p:sp>
        <p:nvSpPr>
          <p:cNvPr id="19" name="Text Placeholder 17"/>
          <p:cNvSpPr>
            <a:spLocks noGrp="1"/>
          </p:cNvSpPr>
          <p:nvPr>
            <p:ph type="body" sz="quarter" idx="15"/>
          </p:nvPr>
        </p:nvSpPr>
        <p:spPr>
          <a:xfrm>
            <a:off x="4689483" y="3561780"/>
            <a:ext cx="6876415" cy="1609293"/>
          </a:xfrm>
          <a:prstGeom prst="roundRect">
            <a:avLst>
              <a:gd name="adj" fmla="val 16644"/>
            </a:avLst>
          </a:prstGeom>
          <a:solidFill>
            <a:schemeClr val="accent3">
              <a:lumMod val="40000"/>
              <a:lumOff val="60000"/>
            </a:schemeClr>
          </a:solidFill>
          <a:ln>
            <a:solidFill>
              <a:schemeClr val="accent3"/>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1" name="Text Placeholder 17"/>
          <p:cNvSpPr>
            <a:spLocks noGrp="1"/>
          </p:cNvSpPr>
          <p:nvPr>
            <p:ph type="body" sz="quarter" idx="17"/>
          </p:nvPr>
        </p:nvSpPr>
        <p:spPr>
          <a:xfrm>
            <a:off x="4689483" y="5453841"/>
            <a:ext cx="6876415" cy="1609293"/>
          </a:xfrm>
          <a:prstGeom prst="roundRect">
            <a:avLst>
              <a:gd name="adj" fmla="val 16644"/>
            </a:avLst>
          </a:prstGeom>
          <a:solidFill>
            <a:schemeClr val="accent4">
              <a:lumMod val="20000"/>
              <a:lumOff val="80000"/>
            </a:schemeClr>
          </a:solidFill>
          <a:ln>
            <a:solidFill>
              <a:schemeClr val="accent4"/>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3" name="Text Placeholder 17"/>
          <p:cNvSpPr>
            <a:spLocks noGrp="1"/>
          </p:cNvSpPr>
          <p:nvPr>
            <p:ph type="body" sz="quarter" idx="19"/>
          </p:nvPr>
        </p:nvSpPr>
        <p:spPr>
          <a:xfrm>
            <a:off x="4689483" y="7345902"/>
            <a:ext cx="6876415" cy="1609293"/>
          </a:xfrm>
          <a:prstGeom prst="roundRect">
            <a:avLst>
              <a:gd name="adj" fmla="val 16644"/>
            </a:avLst>
          </a:prstGeom>
          <a:solidFill>
            <a:schemeClr val="bg2">
              <a:lumMod val="40000"/>
              <a:lumOff val="60000"/>
            </a:schemeClr>
          </a:solidFill>
          <a:ln>
            <a:solidFill>
              <a:schemeClr val="bg2"/>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Click to edit Master text styles</a:t>
            </a:r>
          </a:p>
          <a:p>
            <a:pPr lvl="1"/>
            <a:r>
              <a:rPr lang="en-US" dirty="0"/>
              <a:t>Second level</a:t>
            </a:r>
          </a:p>
          <a:p>
            <a:pPr lvl="2"/>
            <a:r>
              <a:rPr lang="en-US" dirty="0"/>
              <a:t>Third level</a:t>
            </a:r>
          </a:p>
        </p:txBody>
      </p:sp>
      <p:sp>
        <p:nvSpPr>
          <p:cNvPr id="14" name="Text Placeholder 2"/>
          <p:cNvSpPr>
            <a:spLocks noGrp="1"/>
          </p:cNvSpPr>
          <p:nvPr>
            <p:ph type="body" idx="1"/>
          </p:nvPr>
        </p:nvSpPr>
        <p:spPr>
          <a:xfrm>
            <a:off x="1687938" y="1669719"/>
            <a:ext cx="3086031" cy="1367009"/>
          </a:xfrm>
          <a:prstGeom prst="rightArrow">
            <a:avLst>
              <a:gd name="adj1" fmla="val 69436"/>
              <a:gd name="adj2" fmla="val 50000"/>
            </a:avLst>
          </a:prstGeom>
          <a:solidFill>
            <a:schemeClr val="accent1"/>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17" name="Text Placeholder 2"/>
          <p:cNvSpPr>
            <a:spLocks noGrp="1"/>
          </p:cNvSpPr>
          <p:nvPr>
            <p:ph type="body" idx="20"/>
          </p:nvPr>
        </p:nvSpPr>
        <p:spPr>
          <a:xfrm>
            <a:off x="1687938" y="3561780"/>
            <a:ext cx="3086031" cy="1367009"/>
          </a:xfrm>
          <a:prstGeom prst="rightArrow">
            <a:avLst>
              <a:gd name="adj1" fmla="val 69436"/>
              <a:gd name="adj2" fmla="val 50000"/>
            </a:avLst>
          </a:prstGeom>
          <a:solidFill>
            <a:schemeClr val="accent3"/>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5" name="Text Placeholder 2"/>
          <p:cNvSpPr>
            <a:spLocks noGrp="1"/>
          </p:cNvSpPr>
          <p:nvPr>
            <p:ph type="body" idx="21"/>
          </p:nvPr>
        </p:nvSpPr>
        <p:spPr>
          <a:xfrm>
            <a:off x="1687938" y="5453841"/>
            <a:ext cx="3086031" cy="1367009"/>
          </a:xfrm>
          <a:prstGeom prst="rightArrow">
            <a:avLst>
              <a:gd name="adj1" fmla="val 69436"/>
              <a:gd name="adj2" fmla="val 50000"/>
            </a:avLst>
          </a:prstGeom>
          <a:solidFill>
            <a:schemeClr val="accent4"/>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6" name="Text Placeholder 2"/>
          <p:cNvSpPr>
            <a:spLocks noGrp="1"/>
          </p:cNvSpPr>
          <p:nvPr>
            <p:ph type="body" idx="22"/>
          </p:nvPr>
        </p:nvSpPr>
        <p:spPr>
          <a:xfrm>
            <a:off x="1687938" y="7345902"/>
            <a:ext cx="3086031" cy="1367009"/>
          </a:xfrm>
          <a:prstGeom prst="rightArrow">
            <a:avLst>
              <a:gd name="adj1" fmla="val 69436"/>
              <a:gd name="adj2" fmla="val 50000"/>
            </a:avLst>
          </a:prstGeom>
          <a:solidFill>
            <a:schemeClr val="bg2"/>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1386092275"/>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preserve="1" userDrawn="1">
  <p:cSld name="Arrows  No Title Cross Program">
    <p:spTree>
      <p:nvGrpSpPr>
        <p:cNvPr id="1" name=""/>
        <p:cNvGrpSpPr/>
        <p:nvPr/>
      </p:nvGrpSpPr>
      <p:grpSpPr>
        <a:xfrm>
          <a:off x="0" y="0"/>
          <a:ext cx="0" cy="0"/>
          <a:chOff x="0" y="0"/>
          <a:chExt cx="0" cy="0"/>
        </a:xfrm>
      </p:grpSpPr>
      <p:pic>
        <p:nvPicPr>
          <p:cNvPr id="16" name="Picture 2" descr="D:\Biz\PGE\_ play\Titles\star.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54854" r="-2024"/>
          <a:stretch/>
        </p:blipFill>
        <p:spPr bwMode="auto">
          <a:xfrm>
            <a:off x="0" y="122874"/>
            <a:ext cx="1523581" cy="9422234"/>
          </a:xfrm>
          <a:prstGeom prst="rect">
            <a:avLst/>
          </a:prstGeom>
          <a:solidFill>
            <a:schemeClr val="bg1"/>
          </a:solidFill>
          <a:extLst/>
        </p:spPr>
      </p:pic>
      <p:sp>
        <p:nvSpPr>
          <p:cNvPr id="18" name="Text Placeholder 17"/>
          <p:cNvSpPr>
            <a:spLocks noGrp="1"/>
          </p:cNvSpPr>
          <p:nvPr>
            <p:ph type="body" sz="quarter" idx="14" hasCustomPrompt="1"/>
          </p:nvPr>
        </p:nvSpPr>
        <p:spPr>
          <a:xfrm>
            <a:off x="4689483" y="1181813"/>
            <a:ext cx="6876415" cy="1664208"/>
          </a:xfrm>
          <a:prstGeom prst="roundRect">
            <a:avLst>
              <a:gd name="adj" fmla="val 16644"/>
            </a:avLst>
          </a:prstGeom>
          <a:solidFill>
            <a:schemeClr val="accent1">
              <a:lumMod val="40000"/>
              <a:lumOff val="60000"/>
            </a:schemeClr>
          </a:solidFill>
          <a:ln>
            <a:solidFill>
              <a:schemeClr val="accent1"/>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Arrows  No Title Cross Program Layout</a:t>
            </a:r>
          </a:p>
        </p:txBody>
      </p:sp>
      <p:sp>
        <p:nvSpPr>
          <p:cNvPr id="3" name="Footer Placeholder 2"/>
          <p:cNvSpPr>
            <a:spLocks noGrp="1"/>
          </p:cNvSpPr>
          <p:nvPr>
            <p:ph type="ftr" sz="quarter" idx="10"/>
          </p:nvPr>
        </p:nvSpPr>
        <p:spPr/>
        <p:txBody>
          <a:bodyPr/>
          <a:lstStyle/>
          <a:p>
            <a:pPr>
              <a:defRPr/>
            </a:pPr>
            <a:endParaRPr lang="en-US">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pPr>
              <a:defRPr/>
            </a:pPr>
            <a:fld id="{C1D290B0-54CA-4752-8767-F587715F58E1}" type="datetime1">
              <a:rPr lang="en-US">
                <a:solidFill>
                  <a:prstClr val="white">
                    <a:lumMod val="50000"/>
                  </a:prstClr>
                </a:solidFill>
              </a:rPr>
              <a:pPr>
                <a:defRPr/>
              </a:pPr>
              <a:t>11/6/2018</a:t>
            </a:fld>
            <a:endParaRPr dirty="0">
              <a:solidFill>
                <a:prstClr val="white">
                  <a:lumMod val="50000"/>
                </a:prstClr>
              </a:solidFill>
            </a:endParaRPr>
          </a:p>
        </p:txBody>
      </p:sp>
      <p:sp>
        <p:nvSpPr>
          <p:cNvPr id="19" name="Text Placeholder 17"/>
          <p:cNvSpPr>
            <a:spLocks noGrp="1"/>
          </p:cNvSpPr>
          <p:nvPr>
            <p:ph type="body" sz="quarter" idx="15"/>
          </p:nvPr>
        </p:nvSpPr>
        <p:spPr>
          <a:xfrm>
            <a:off x="4689483" y="3201890"/>
            <a:ext cx="6876415" cy="1664208"/>
          </a:xfrm>
          <a:prstGeom prst="roundRect">
            <a:avLst>
              <a:gd name="adj" fmla="val 16644"/>
            </a:avLst>
          </a:prstGeom>
          <a:solidFill>
            <a:schemeClr val="accent3">
              <a:lumMod val="40000"/>
              <a:lumOff val="60000"/>
            </a:schemeClr>
          </a:solidFill>
          <a:ln>
            <a:solidFill>
              <a:schemeClr val="accent3"/>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Click to edit Master text styles</a:t>
            </a:r>
          </a:p>
          <a:p>
            <a:pPr lvl="1"/>
            <a:r>
              <a:rPr lang="en-US" dirty="0"/>
              <a:t>Second level</a:t>
            </a:r>
          </a:p>
          <a:p>
            <a:pPr lvl="2"/>
            <a:r>
              <a:rPr lang="en-US" dirty="0"/>
              <a:t>Third level</a:t>
            </a:r>
          </a:p>
        </p:txBody>
      </p:sp>
      <p:sp>
        <p:nvSpPr>
          <p:cNvPr id="21" name="Text Placeholder 17"/>
          <p:cNvSpPr>
            <a:spLocks noGrp="1"/>
          </p:cNvSpPr>
          <p:nvPr>
            <p:ph type="body" sz="quarter" idx="17"/>
          </p:nvPr>
        </p:nvSpPr>
        <p:spPr>
          <a:xfrm>
            <a:off x="4689483" y="5221966"/>
            <a:ext cx="6876415" cy="1664208"/>
          </a:xfrm>
          <a:prstGeom prst="roundRect">
            <a:avLst>
              <a:gd name="adj" fmla="val 16644"/>
            </a:avLst>
          </a:prstGeom>
          <a:solidFill>
            <a:schemeClr val="accent4">
              <a:lumMod val="20000"/>
              <a:lumOff val="80000"/>
            </a:schemeClr>
          </a:solidFill>
          <a:ln>
            <a:solidFill>
              <a:schemeClr val="accent4"/>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3" name="Text Placeholder 17"/>
          <p:cNvSpPr>
            <a:spLocks noGrp="1"/>
          </p:cNvSpPr>
          <p:nvPr>
            <p:ph type="body" sz="quarter" idx="19"/>
          </p:nvPr>
        </p:nvSpPr>
        <p:spPr>
          <a:xfrm>
            <a:off x="4689483" y="7242043"/>
            <a:ext cx="6876415" cy="1664208"/>
          </a:xfrm>
          <a:prstGeom prst="roundRect">
            <a:avLst>
              <a:gd name="adj" fmla="val 16644"/>
            </a:avLst>
          </a:prstGeom>
          <a:solidFill>
            <a:schemeClr val="bg2">
              <a:lumMod val="40000"/>
              <a:lumOff val="60000"/>
            </a:schemeClr>
          </a:solidFill>
          <a:ln>
            <a:solidFill>
              <a:schemeClr val="bg2"/>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Click to edit Master text styles</a:t>
            </a:r>
          </a:p>
          <a:p>
            <a:pPr lvl="1"/>
            <a:r>
              <a:rPr lang="en-US" dirty="0"/>
              <a:t>Second level</a:t>
            </a:r>
          </a:p>
          <a:p>
            <a:pPr lvl="2"/>
            <a:r>
              <a:rPr lang="en-US" dirty="0"/>
              <a:t>Third level</a:t>
            </a:r>
          </a:p>
        </p:txBody>
      </p:sp>
      <p:sp>
        <p:nvSpPr>
          <p:cNvPr id="14" name="Text Placeholder 2"/>
          <p:cNvSpPr>
            <a:spLocks noGrp="1"/>
          </p:cNvSpPr>
          <p:nvPr>
            <p:ph type="body" idx="1" hasCustomPrompt="1"/>
          </p:nvPr>
        </p:nvSpPr>
        <p:spPr>
          <a:xfrm>
            <a:off x="1692656" y="1181814"/>
            <a:ext cx="3081313" cy="1470860"/>
          </a:xfrm>
          <a:prstGeom prst="rightArrow">
            <a:avLst>
              <a:gd name="adj1" fmla="val 69436"/>
              <a:gd name="adj2" fmla="val 50000"/>
            </a:avLst>
          </a:prstGeom>
          <a:solidFill>
            <a:schemeClr val="accent1"/>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Arrows  No Title</a:t>
            </a:r>
          </a:p>
        </p:txBody>
      </p:sp>
      <p:sp>
        <p:nvSpPr>
          <p:cNvPr id="17" name="Text Placeholder 2"/>
          <p:cNvSpPr>
            <a:spLocks noGrp="1"/>
          </p:cNvSpPr>
          <p:nvPr>
            <p:ph type="body" idx="20"/>
          </p:nvPr>
        </p:nvSpPr>
        <p:spPr>
          <a:xfrm>
            <a:off x="1692656" y="3201891"/>
            <a:ext cx="3081313" cy="1470860"/>
          </a:xfrm>
          <a:prstGeom prst="rightArrow">
            <a:avLst>
              <a:gd name="adj1" fmla="val 69436"/>
              <a:gd name="adj2" fmla="val 50000"/>
            </a:avLst>
          </a:prstGeom>
          <a:solidFill>
            <a:schemeClr val="accent3"/>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5" name="Text Placeholder 2"/>
          <p:cNvSpPr>
            <a:spLocks noGrp="1"/>
          </p:cNvSpPr>
          <p:nvPr>
            <p:ph type="body" idx="21"/>
          </p:nvPr>
        </p:nvSpPr>
        <p:spPr>
          <a:xfrm>
            <a:off x="1692656" y="5221968"/>
            <a:ext cx="3081313" cy="1470860"/>
          </a:xfrm>
          <a:prstGeom prst="rightArrow">
            <a:avLst>
              <a:gd name="adj1" fmla="val 69436"/>
              <a:gd name="adj2" fmla="val 50000"/>
            </a:avLst>
          </a:prstGeom>
          <a:solidFill>
            <a:schemeClr val="accent4"/>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6" name="Text Placeholder 2"/>
          <p:cNvSpPr>
            <a:spLocks noGrp="1"/>
          </p:cNvSpPr>
          <p:nvPr>
            <p:ph type="body" idx="22"/>
          </p:nvPr>
        </p:nvSpPr>
        <p:spPr>
          <a:xfrm>
            <a:off x="1692656" y="7242044"/>
            <a:ext cx="3081313" cy="1470860"/>
          </a:xfrm>
          <a:prstGeom prst="rightArrow">
            <a:avLst>
              <a:gd name="adj1" fmla="val 69436"/>
              <a:gd name="adj2" fmla="val 50000"/>
            </a:avLst>
          </a:prstGeom>
          <a:solidFill>
            <a:schemeClr val="bg2"/>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pic>
        <p:nvPicPr>
          <p:cNvPr id="15"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8023" y="284255"/>
            <a:ext cx="1024216"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7320086"/>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Title Only Layout</a:t>
            </a:r>
          </a:p>
        </p:txBody>
      </p:sp>
      <p:sp>
        <p:nvSpPr>
          <p:cNvPr id="12" name="Date Placeholder 11"/>
          <p:cNvSpPr>
            <a:spLocks noGrp="1"/>
          </p:cNvSpPr>
          <p:nvPr>
            <p:ph type="dt" sz="half" idx="10"/>
          </p:nvPr>
        </p:nvSpPr>
        <p:spPr/>
        <p:txBody>
          <a:bodyPr/>
          <a:lstStyle/>
          <a:p>
            <a:fld id="{1D089C8C-2B77-4AD4-8E8F-0F3FC275FD9A}" type="datetime1">
              <a:rPr lang="en-US">
                <a:solidFill>
                  <a:prstClr val="white">
                    <a:lumMod val="50000"/>
                  </a:prstClr>
                </a:solidFill>
              </a:rPr>
              <a:pPr/>
              <a:t>11/6/2018</a:t>
            </a:fld>
            <a:endParaRPr dirty="0">
              <a:solidFill>
                <a:prstClr val="white">
                  <a:lumMod val="50000"/>
                </a:prstClr>
              </a:solidFill>
            </a:endParaRPr>
          </a:p>
        </p:txBody>
      </p:sp>
      <p:sp>
        <p:nvSpPr>
          <p:cNvPr id="13" name="Footer Placeholder 12"/>
          <p:cNvSpPr>
            <a:spLocks noGrp="1"/>
          </p:cNvSpPr>
          <p:nvPr>
            <p:ph type="ftr" sz="quarter" idx="11"/>
          </p:nvPr>
        </p:nvSpPr>
        <p:spPr/>
        <p:txBody>
          <a:bodyPr/>
          <a:lstStyle/>
          <a:p>
            <a:pPr>
              <a:defRPr/>
            </a:pPr>
            <a:endParaRPr lang="en-US">
              <a:solidFill>
                <a:prstClr val="white">
                  <a:lumMod val="50000"/>
                </a:prstClr>
              </a:solidFill>
            </a:endParaRPr>
          </a:p>
        </p:txBody>
      </p:sp>
      <p:sp>
        <p:nvSpPr>
          <p:cNvPr id="14" name="Slide Number Placeholder 1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4101546651"/>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endParaRPr lang="en-US">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fld id="{459C4D6B-6228-4FCB-BAF2-E5AF4AD4DFBB}" type="datetime1">
              <a:rPr lang="en-US">
                <a:solidFill>
                  <a:prstClr val="white">
                    <a:lumMod val="50000"/>
                  </a:prstClr>
                </a:solidFill>
              </a:rPr>
              <a:pPr/>
              <a:t>11/6/2018</a:t>
            </a:fld>
            <a:endParaRPr dirty="0">
              <a:solidFill>
                <a:prstClr val="white">
                  <a:lumMod val="50000"/>
                </a:prstClr>
              </a:solidFill>
            </a:endParaRPr>
          </a:p>
        </p:txBody>
      </p:sp>
    </p:spTree>
    <p:extLst>
      <p:ext uri="{BB962C8B-B14F-4D97-AF65-F5344CB8AC3E}">
        <p14:creationId xmlns:p14="http://schemas.microsoft.com/office/powerpoint/2010/main" val="3149208199"/>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preserve="1">
  <p:cSld name="End">
    <p:spTree>
      <p:nvGrpSpPr>
        <p:cNvPr id="1" name=""/>
        <p:cNvGrpSpPr/>
        <p:nvPr/>
      </p:nvGrpSpPr>
      <p:grpSpPr>
        <a:xfrm>
          <a:off x="0" y="0"/>
          <a:ext cx="0" cy="0"/>
          <a:chOff x="0" y="0"/>
          <a:chExt cx="0" cy="0"/>
        </a:xfrm>
      </p:grpSpPr>
      <p:sp>
        <p:nvSpPr>
          <p:cNvPr id="11" name="Date Placeholder 10"/>
          <p:cNvSpPr>
            <a:spLocks noGrp="1"/>
          </p:cNvSpPr>
          <p:nvPr>
            <p:ph type="dt" sz="half" idx="10"/>
          </p:nvPr>
        </p:nvSpPr>
        <p:spPr>
          <a:xfrm>
            <a:off x="9586128" y="9607270"/>
            <a:ext cx="1095171" cy="301622"/>
          </a:xfrm>
        </p:spPr>
        <p:txBody>
          <a:bodyPr/>
          <a:lstStyle/>
          <a:p>
            <a:fld id="{5F9389E0-8E22-4B0D-A74E-C90B97D56EA6}" type="datetime1">
              <a:rPr lang="en-US">
                <a:solidFill>
                  <a:prstClr val="white">
                    <a:lumMod val="50000"/>
                  </a:prstClr>
                </a:solidFill>
              </a:rPr>
              <a:pPr/>
              <a:t>11/6/2018</a:t>
            </a:fld>
            <a:endParaRPr dirty="0">
              <a:solidFill>
                <a:prstClr val="white">
                  <a:lumMod val="50000"/>
                </a:prstClr>
              </a:solidFill>
            </a:endParaRPr>
          </a:p>
        </p:txBody>
      </p:sp>
      <p:sp>
        <p:nvSpPr>
          <p:cNvPr id="12"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13"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9" name="TextBox 8">
            <a:extLst>
              <a:ext uri="{FF2B5EF4-FFF2-40B4-BE49-F238E27FC236}">
                <a16:creationId xmlns:a16="http://schemas.microsoft.com/office/drawing/2014/main" xmlns="" id="{88131366-A75E-4E77-AFBE-81514B1B4540}"/>
              </a:ext>
            </a:extLst>
          </p:cNvPr>
          <p:cNvSpPr txBox="1"/>
          <p:nvPr userDrawn="1"/>
        </p:nvSpPr>
        <p:spPr>
          <a:xfrm>
            <a:off x="795470" y="8267036"/>
            <a:ext cx="11370535" cy="1314206"/>
          </a:xfrm>
          <a:prstGeom prst="rect">
            <a:avLst/>
          </a:prstGeom>
          <a:noFill/>
        </p:spPr>
        <p:txBody>
          <a:bodyPr wrap="square" lIns="128016" tIns="64008" rIns="128016" bIns="64008" rtlCol="0">
            <a:spAutoFit/>
          </a:bodyPr>
          <a:lstStyle/>
          <a:p>
            <a:r>
              <a:rPr lang="en-US" sz="1100" dirty="0">
                <a:solidFill>
                  <a:prstClr val="black"/>
                </a:solidFill>
                <a:cs typeface="Arial Narrow"/>
              </a:rPr>
              <a:t>This program is funded by California utility customers and administered by Pacific Gas and Electric Company (PG&amp;E), San Diego Gas &amp; Electric Company (SDG&amp;E®), Southern California Edison Company (SCE), and Southern California Gas Company (</a:t>
            </a:r>
            <a:r>
              <a:rPr lang="en-US" sz="1100" dirty="0" err="1">
                <a:solidFill>
                  <a:prstClr val="black"/>
                </a:solidFill>
                <a:cs typeface="Arial Narrow"/>
              </a:rPr>
              <a:t>SoCalGas</a:t>
            </a:r>
            <a:r>
              <a:rPr lang="en-US" sz="1100" dirty="0">
                <a:solidFill>
                  <a:prstClr val="black"/>
                </a:solidFill>
                <a:cs typeface="Arial Narrow"/>
              </a:rPr>
              <a:t>®) under the auspices of the California Public Utilities Commission.</a:t>
            </a:r>
          </a:p>
          <a:p>
            <a:r>
              <a:rPr lang="en-US" sz="1100" dirty="0">
                <a:solidFill>
                  <a:prstClr val="black"/>
                </a:solidFill>
                <a:cs typeface="Arial Narrow"/>
              </a:rPr>
              <a:t>© 2018 PG&amp;E, SDG&amp;E, </a:t>
            </a:r>
            <a:r>
              <a:rPr lang="en-US" sz="1100" dirty="0" err="1">
                <a:solidFill>
                  <a:prstClr val="black"/>
                </a:solidFill>
                <a:cs typeface="Arial Narrow"/>
              </a:rPr>
              <a:t>SoCalGas</a:t>
            </a:r>
            <a:r>
              <a:rPr lang="en-US" sz="1100" dirty="0">
                <a:solidFill>
                  <a:prstClr val="black"/>
                </a:solidFill>
                <a:cs typeface="Arial Narrow"/>
              </a:rPr>
              <a:t> and SCE. All rights reserved, except that this document may be used, copied, and distributed without modification. Neither PG&amp;E, </a:t>
            </a:r>
            <a:r>
              <a:rPr lang="en-US" sz="1100" dirty="0" err="1">
                <a:solidFill>
                  <a:prstClr val="black"/>
                </a:solidFill>
                <a:cs typeface="Arial Narrow"/>
              </a:rPr>
              <a:t>SoCalGas</a:t>
            </a:r>
            <a:r>
              <a:rPr lang="en-US" sz="1100" dirty="0">
                <a:solidFill>
                  <a:prstClr val="black"/>
                </a:solidFill>
                <a:cs typeface="Arial Narrow"/>
              </a:rPr>
              <a:t>, SDG&amp;E, nor SCE — nor any of their employees makes any warranty, express or implied; or assumes any legal liability or responsibility for the accuracy, completeness or usefulness of any data, information, method, product, policy or process disclosed in this document; or represents that its use will not infringe any privately owned rights including, but not limited to patents, trademarks or copyrights. Images used in this document are intended for illustrative purposes only. Any reference or appearance herein to any specific commercial products, processes or services by trade name, trademark, manufacturer or otherwise does not constitute or imply its endorsement, recommendation or favoring.</a:t>
            </a:r>
          </a:p>
        </p:txBody>
      </p:sp>
      <p:pic>
        <p:nvPicPr>
          <p:cNvPr id="10" name="Picture 3" descr="D:\Biz\PGE\PGnE graphics\T20\png\iou_logo_strip_2016.png">
            <a:extLst>
              <a:ext uri="{FF2B5EF4-FFF2-40B4-BE49-F238E27FC236}">
                <a16:creationId xmlns:a16="http://schemas.microsoft.com/office/drawing/2014/main" xmlns="" id="{BF9BE52C-AE64-4536-889E-FBCAE17B542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2456511" y="7239000"/>
            <a:ext cx="8048453" cy="87569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ECAce-stacked.ai">
            <a:extLst>
              <a:ext uri="{FF2B5EF4-FFF2-40B4-BE49-F238E27FC236}">
                <a16:creationId xmlns:a16="http://schemas.microsoft.com/office/drawing/2014/main" xmlns="" id="{C88D2CDC-F8D9-4B7E-80E8-4D11E21299F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488" t="26453" r="19776" b="25618"/>
          <a:stretch/>
        </p:blipFill>
        <p:spPr>
          <a:xfrm>
            <a:off x="1493521" y="1066801"/>
            <a:ext cx="9376678" cy="5448561"/>
          </a:xfrm>
          <a:prstGeom prst="rect">
            <a:avLst/>
          </a:prstGeom>
        </p:spPr>
      </p:pic>
    </p:spTree>
    <p:extLst>
      <p:ext uri="{BB962C8B-B14F-4D97-AF65-F5344CB8AC3E}">
        <p14:creationId xmlns:p14="http://schemas.microsoft.com/office/powerpoint/2010/main" val="3098321398"/>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preserve="1" userDrawn="1">
  <p:cSld name="Sidebar Tools">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bg2"/>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BFF3949D-DB9D-42E4-BF37-173CD86B9FEE}" type="datetime1">
              <a:rPr lang="en-US" smtClean="0">
                <a:solidFill>
                  <a:prstClr val="white"/>
                </a:solidFill>
              </a:rPr>
              <a:p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ceTools.pdf"/>
          <p:cNvPicPr>
            <a:picLocks noChangeAspect="1"/>
          </p:cNvPicPr>
          <p:nvPr userDrawn="1"/>
        </p:nvPicPr>
        <p:blipFill rotWithShape="1">
          <a:blip r:embed="rId3">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Tree>
    <p:extLst>
      <p:ext uri="{BB962C8B-B14F-4D97-AF65-F5344CB8AC3E}">
        <p14:creationId xmlns:p14="http://schemas.microsoft.com/office/powerpoint/2010/main" val="2221370146"/>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preserve="1">
  <p:cSld name="2 pic Tools">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bg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bg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4A52BCF2-E786-4FA7-98C0-70FB9D10D70D}"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ceTools.pdf"/>
          <p:cNvPicPr>
            <a:picLocks noChangeAspect="1"/>
          </p:cNvPicPr>
          <p:nvPr userDrawn="1"/>
        </p:nvPicPr>
        <p:blipFill rotWithShape="1">
          <a:blip r:embed="rId3">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Tree>
    <p:extLst>
      <p:ext uri="{BB962C8B-B14F-4D97-AF65-F5344CB8AC3E}">
        <p14:creationId xmlns:p14="http://schemas.microsoft.com/office/powerpoint/2010/main" val="167321899"/>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showMasterSp="0" preserve="1">
  <p:cSld name="3 pic Tools">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6" name="Straight Connector 15"/>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7" name="Picture 16"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B4CD491F-17D9-4884-89B5-F11702D52190}"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3452668"/>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showMasterSp="0" preserve="1">
  <p:cSld name="wide graphic Tools">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2" name="Straight Connector 11"/>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3" name="Picture 12"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ABB10F09-8B33-49AE-8D7D-4AB7B5F9D208}"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6487273"/>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showMasterSp="0" preserve="1">
  <p:cSld name="3 col Tools">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6" name="Straight Connector 15"/>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7" name="Picture 16"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BEC700C3-90AA-40F4-AFAA-0F0217980D22}"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Tools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pic>
        <p:nvPicPr>
          <p:cNvPr id="2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2976904"/>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showMasterSp="0" preserve="1">
  <p:cSld name="Low Title Tools">
    <p:spTree>
      <p:nvGrpSpPr>
        <p:cNvPr id="1" name=""/>
        <p:cNvGrpSpPr/>
        <p:nvPr/>
      </p:nvGrpSpPr>
      <p:grpSpPr>
        <a:xfrm>
          <a:off x="0" y="0"/>
          <a:ext cx="0" cy="0"/>
          <a:chOff x="0" y="0"/>
          <a:chExt cx="0" cy="0"/>
        </a:xfrm>
      </p:grpSpPr>
      <p:sp>
        <p:nvSpPr>
          <p:cNvPr id="13" name="Rectangle 12"/>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Tools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C1C0A2C4-5AF4-4974-B6FD-5A6D533F7624}" type="datetime1">
              <a:rPr lang="en-US" smtClean="0">
                <a:solidFill>
                  <a:prstClr val="white"/>
                </a:solidFill>
              </a:rPr>
              <a:p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5730988"/>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showMasterSp="0" preserve="1" userDrawn="1">
  <p:cSld name="Sidebar Resource">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4"/>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A5F5B1DC-CF99-4FF5-9960-62463E73388E}" type="datetime1">
              <a:rPr lang="en-US" smtClean="0">
                <a:solidFill>
                  <a:prstClr val="white"/>
                </a:solidFill>
              </a:rPr>
              <a:p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1" name="Picture 10" descr="AceResources.pdf"/>
          <p:cNvPicPr>
            <a:picLocks noChangeAspect="1"/>
          </p:cNvPicPr>
          <p:nvPr userDrawn="1"/>
        </p:nvPicPr>
        <p:blipFill rotWithShape="1">
          <a:blip r:embed="rId3"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Tree>
    <p:extLst>
      <p:ext uri="{BB962C8B-B14F-4D97-AF65-F5344CB8AC3E}">
        <p14:creationId xmlns:p14="http://schemas.microsoft.com/office/powerpoint/2010/main" val="2889969695"/>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showMasterSp="0" preserve="1">
  <p:cSld name="2 pic Resources">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932F30AE-07E2-4488-AF4E-E3EC5963A69D}"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3" name="Picture 12" descr="AceResources.pdf"/>
          <p:cNvPicPr>
            <a:picLocks noChangeAspect="1"/>
          </p:cNvPicPr>
          <p:nvPr userDrawn="1"/>
        </p:nvPicPr>
        <p:blipFill rotWithShape="1">
          <a:blip r:embed="rId3"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Tree>
    <p:extLst>
      <p:ext uri="{BB962C8B-B14F-4D97-AF65-F5344CB8AC3E}">
        <p14:creationId xmlns:p14="http://schemas.microsoft.com/office/powerpoint/2010/main" val="1364224593"/>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showMasterSp="0" preserve="1">
  <p:cSld name="3 pic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219783"/>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pic>
        <p:nvPicPr>
          <p:cNvPr id="10" name="Picture 9" descr="AceResources.pdf"/>
          <p:cNvPicPr>
            <a:picLocks noChangeAspect="1"/>
          </p:cNvPicPr>
          <p:nvPr userDrawn="1"/>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DB9AAF33-FD7B-4F08-AC9C-9E077CD9DE9D}"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1782797"/>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showMasterSp="0" preserve="1">
  <p:cSld name="wide graphic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0" name="Picture 9" descr="AceResources.pdf"/>
          <p:cNvPicPr>
            <a:picLocks noChangeAspect="1"/>
          </p:cNvPicPr>
          <p:nvPr/>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4CA98F6D-57E9-42DC-B0A8-AA92B41F8141}"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Straight Connector 14"/>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7534866"/>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preserve="1">
  <p:cSld name="3 col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0" name="Picture 9" descr="AceResources.pdf"/>
          <p:cNvPicPr>
            <a:picLocks noChangeAspect="1"/>
          </p:cNvPicPr>
          <p:nvPr/>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9E26749B-4D97-4272-A39B-13EA6ADCA1AE}"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Resources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Click to edit Master text styles</a:t>
            </a: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6" name="Straight Connector 25"/>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2057948"/>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preserve="1">
  <p:cSld name="Low Title Resourc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Resources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E0E86433-569A-4F3F-9446-2D357A3424FD}" type="datetime1">
              <a:rPr lang="en-US" smtClean="0">
                <a:solidFill>
                  <a:prstClr val="white"/>
                </a:solidFill>
              </a:rPr>
              <a:p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4270140"/>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preserve="1" userDrawn="1">
  <p:cSld name="Sidebar Outreach">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3"/>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0C4CD82B-5EC8-455D-8DE5-A7429C3CCD2E}" type="datetime1">
              <a:rPr lang="en-US" smtClean="0">
                <a:solidFill>
                  <a:prstClr val="white"/>
                </a:solidFill>
              </a:rPr>
              <a:p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1" name="Picture 10" descr="AceOutreach.pdf"/>
          <p:cNvPicPr>
            <a:picLocks noChangeAspect="1"/>
          </p:cNvPicPr>
          <p:nvPr userDrawn="1"/>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6112020"/>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preserve="1">
  <p:cSld name="3_2 pic Training">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9E432F89-89E7-4071-868A-780F2EA064F7}"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pic>
        <p:nvPicPr>
          <p:cNvPr id="12" name="Picture 11" descr="AceOutreach.pdf"/>
          <p:cNvPicPr>
            <a:picLocks noChangeAspect="1"/>
          </p:cNvPicPr>
          <p:nvPr userDrawn="1"/>
        </p:nvPicPr>
        <p:blipFill rotWithShape="1">
          <a:blip r:embed="rId3"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Tree>
    <p:extLst>
      <p:ext uri="{BB962C8B-B14F-4D97-AF65-F5344CB8AC3E}">
        <p14:creationId xmlns:p14="http://schemas.microsoft.com/office/powerpoint/2010/main" val="3413554724"/>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showMasterSp="0" preserve="1">
  <p:cSld name="3 pic Outreach">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7" name="Picture 16"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dirty="0"/>
              <a:t>Click icon to add picture</a:t>
            </a:r>
          </a:p>
        </p:txBody>
      </p:sp>
      <p:sp>
        <p:nvSpPr>
          <p:cNvPr id="2" name="Date Placeholder 1"/>
          <p:cNvSpPr>
            <a:spLocks noGrp="1"/>
          </p:cNvSpPr>
          <p:nvPr>
            <p:ph type="dt" sz="half" idx="16"/>
          </p:nvPr>
        </p:nvSpPr>
        <p:spPr/>
        <p:txBody>
          <a:bodyPr/>
          <a:lstStyle>
            <a:lvl1pPr>
              <a:defRPr>
                <a:solidFill>
                  <a:schemeClr val="bg1"/>
                </a:solidFill>
              </a:defRPr>
            </a:lvl1pPr>
          </a:lstStyle>
          <a:p>
            <a:fld id="{A11207A1-DE8F-4795-9F97-3B7C129584A0}"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978068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showMasterSp="0" preserve="1">
  <p:cSld name="wide graphic Outreach">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3" name="Picture 12"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E980B570-2B19-46FB-91B3-71E6910395E5}"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Outreach</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2782504"/>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showMasterSp="0" preserve="1">
  <p:cSld name="3 col Outreach">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7" name="Picture 16"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97E6930C-7D1A-4383-88E6-0477759C5C62}"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Outreach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 name="Straight Connector 28"/>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4152677"/>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showMasterSp="0" preserve="1">
  <p:cSld name="Low Title Outreac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Outreach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6A9105DF-6E35-43AA-B9A1-6AA3EDA17317}" type="datetime1">
              <a:rPr lang="en-US" smtClean="0">
                <a:solidFill>
                  <a:prstClr val="white"/>
                </a:solidFill>
              </a:rPr>
              <a:p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3677450"/>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showMasterSp="0" preserve="1" userDrawn="1">
  <p:cSld name="3_Sidebar Outreach">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1"/>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D49F3DF8-F601-4825-B466-22B4D0C061AA}" type="datetime1">
              <a:rPr lang="en-US" smtClean="0">
                <a:solidFill>
                  <a:prstClr val="white"/>
                </a:solidFill>
              </a:rPr>
              <a:p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2" name="Picture 11" descr="AceTraining.pdf"/>
          <p:cNvPicPr>
            <a:picLocks noChangeAspect="1"/>
          </p:cNvPicPr>
          <p:nvPr userDrawn="1"/>
        </p:nvPicPr>
        <p:blipFill rotWithShape="1">
          <a:blip r:embed="rId3"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Tree>
    <p:extLst>
      <p:ext uri="{BB962C8B-B14F-4D97-AF65-F5344CB8AC3E}">
        <p14:creationId xmlns:p14="http://schemas.microsoft.com/office/powerpoint/2010/main" val="2817689499"/>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showMasterSp="0" preserve="1">
  <p:cSld name="2 pic Training">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1"/>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accent1"/>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16EAD51E-16FE-4E1D-B7C0-6A16166034BD}"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3" name="Picture 12" descr="AceTraining.pdf"/>
          <p:cNvPicPr>
            <a:picLocks noChangeAspect="1"/>
          </p:cNvPicPr>
          <p:nvPr userDrawn="1"/>
        </p:nvPicPr>
        <p:blipFill rotWithShape="1">
          <a:blip r:embed="rId3"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Tree>
    <p:extLst>
      <p:ext uri="{BB962C8B-B14F-4D97-AF65-F5344CB8AC3E}">
        <p14:creationId xmlns:p14="http://schemas.microsoft.com/office/powerpoint/2010/main" val="1802414024"/>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showMasterSp="0" preserve="1">
  <p:cSld name="3 pic Training">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21" name="Picture 20"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209FB4AD-151A-4A65-B444-3818EA2AE52B}"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3241014"/>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preserve="1">
  <p:cSld name="wide graphic Training">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6" name="Picture 15"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0E6E9530-D47F-4A67-8347-B7BBBBA07B86}"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9552403"/>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preserve="1">
  <p:cSld name="3 col Training">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26" name="Picture 25"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00584503-659F-4DE2-8818-4D3F8FE1EF08}"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Training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 name="Straight Connector 28"/>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8456085"/>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preserve="1">
  <p:cSld name="Low Title Training">
    <p:spTree>
      <p:nvGrpSpPr>
        <p:cNvPr id="1" name=""/>
        <p:cNvGrpSpPr/>
        <p:nvPr/>
      </p:nvGrpSpPr>
      <p:grpSpPr>
        <a:xfrm>
          <a:off x="0" y="0"/>
          <a:ext cx="0" cy="0"/>
          <a:chOff x="0" y="0"/>
          <a:chExt cx="0" cy="0"/>
        </a:xfrm>
      </p:grpSpPr>
      <p:sp>
        <p:nvSpPr>
          <p:cNvPr id="13" name="Rectangle 12"/>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Training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ED34B3C7-9201-45E5-9664-F5D5742AA94D}" type="datetime1">
              <a:rPr lang="en-US" smtClean="0">
                <a:solidFill>
                  <a:prstClr val="white"/>
                </a:solidFill>
              </a:rPr>
              <a:p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9437365"/>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7252134"/>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Title, Subtitle and Content mit subhea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786891" y="2514600"/>
            <a:ext cx="9770110" cy="6760520"/>
          </a:xfrm>
          <a:noFill/>
          <a:ln w="9525">
            <a:noFill/>
            <a:miter lim="800000"/>
            <a:headEnd/>
            <a:tailEnd/>
          </a:ln>
        </p:spPr>
        <p:txBody>
          <a:bodyPr>
            <a:noAutofit/>
          </a:bodyPr>
          <a:lstStyle>
            <a:lvl1pPr marL="402273" indent="-402273" algn="l" rtl="0" fontAlgn="base">
              <a:spcAft>
                <a:spcPct val="0"/>
              </a:spcAft>
              <a:defRPr lang="en-US" sz="3400" kern="1200" smtClean="0">
                <a:solidFill>
                  <a:schemeClr val="tx1"/>
                </a:solidFill>
                <a:latin typeface="+mn-lt"/>
                <a:ea typeface="+mn-ea"/>
                <a:cs typeface="+mn-cs"/>
              </a:defRPr>
            </a:lvl1pPr>
            <a:lvl2pPr marL="804545" indent="-402273" algn="l" rtl="0" fontAlgn="base">
              <a:spcAft>
                <a:spcPct val="0"/>
              </a:spcAft>
              <a:defRPr lang="en-US" sz="3400" kern="1200" smtClean="0">
                <a:solidFill>
                  <a:schemeClr val="tx1"/>
                </a:solidFill>
                <a:latin typeface="+mn-lt"/>
                <a:ea typeface="+mn-ea"/>
                <a:cs typeface="+mn-cs"/>
              </a:defRPr>
            </a:lvl2pPr>
            <a:lvl3pPr marL="1195705" indent="-391160" algn="l" rtl="0" fontAlgn="base">
              <a:spcAft>
                <a:spcPct val="0"/>
              </a:spcAft>
              <a:defRPr lang="en-US" sz="3400" kern="1200" smtClean="0">
                <a:solidFill>
                  <a:schemeClr val="tx1"/>
                </a:solidFill>
                <a:latin typeface="+mn-lt"/>
                <a:ea typeface="+mn-ea"/>
                <a:cs typeface="+mn-cs"/>
              </a:defRPr>
            </a:lvl3pPr>
            <a:lvl4pPr marL="1522413" indent="-326708" algn="l" rtl="0" fontAlgn="base">
              <a:spcAft>
                <a:spcPct val="0"/>
              </a:spcAft>
              <a:defRPr lang="en-US" sz="3400" kern="1200" smtClean="0">
                <a:solidFill>
                  <a:schemeClr val="tx1"/>
                </a:solidFill>
                <a:latin typeface="+mn-lt"/>
                <a:ea typeface="+mn-ea"/>
                <a:cs typeface="+mn-cs"/>
              </a:defRPr>
            </a:lvl4pPr>
            <a:lvl5pPr marL="1840230" indent="-317818" algn="l" rtl="0" fontAlgn="base">
              <a:spcAft>
                <a:spcPct val="0"/>
              </a:spcAft>
              <a:defRPr lang="en-US" sz="3400" kern="1200">
                <a:solidFill>
                  <a:schemeClr val="tx1"/>
                </a:solidFill>
                <a:latin typeface="+mn-lt"/>
                <a:ea typeface="+mn-ea"/>
                <a:cs typeface="+mn-cs"/>
              </a:defRPr>
            </a:lvl5pPr>
            <a:lvl6pPr>
              <a:defRPr sz="2520"/>
            </a:lvl6pPr>
            <a:lvl7pPr>
              <a:defRPr sz="2520"/>
            </a:lvl7pPr>
            <a:lvl8pPr>
              <a:defRPr sz="2520"/>
            </a:lvl8pPr>
            <a:lvl9pPr>
              <a:defRPr sz="252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3"/>
          <p:cNvSpPr>
            <a:spLocks noGrp="1"/>
          </p:cNvSpPr>
          <p:nvPr>
            <p:ph type="body" sz="quarter" idx="18"/>
          </p:nvPr>
        </p:nvSpPr>
        <p:spPr>
          <a:xfrm>
            <a:off x="1493520" y="1600201"/>
            <a:ext cx="10072370" cy="603242"/>
          </a:xfrm>
          <a:noFill/>
        </p:spPr>
        <p:txBody>
          <a:bodyPr>
            <a:noAutofit/>
          </a:bodyPr>
          <a:lstStyle>
            <a:lvl1pPr marL="0" indent="0">
              <a:buNone/>
              <a:defRPr sz="4000" b="0">
                <a:solidFill>
                  <a:srgbClr val="A162D0"/>
                </a:solidFill>
              </a:defRPr>
            </a:lvl1pPr>
          </a:lstStyle>
          <a:p>
            <a:pPr lvl="0"/>
            <a:r>
              <a:rPr lang="en-US" dirty="0"/>
              <a:t>Click to edit Master text styles</a:t>
            </a:r>
          </a:p>
        </p:txBody>
      </p:sp>
      <p:sp>
        <p:nvSpPr>
          <p:cNvPr id="5" name="Date Placeholder 4"/>
          <p:cNvSpPr>
            <a:spLocks noGrp="1"/>
          </p:cNvSpPr>
          <p:nvPr>
            <p:ph type="dt" sz="half" idx="19"/>
          </p:nvPr>
        </p:nvSpPr>
        <p:spPr/>
        <p:txBody>
          <a:bodyPr/>
          <a:lstStyle/>
          <a:p>
            <a:pPr>
              <a:defRPr/>
            </a:pPr>
            <a:fld id="{CEDB2063-4312-4646-8E91-22D427FB8908}" type="datetime1">
              <a:rPr lang="en-US">
                <a:solidFill>
                  <a:srgbClr val="709021">
                    <a:lumMod val="75000"/>
                  </a:srgbClr>
                </a:solidFill>
              </a:rPr>
              <a:pPr>
                <a:defRPr/>
              </a:pPr>
              <a:t>11/6/2018</a:t>
            </a:fld>
            <a:endParaRPr dirty="0">
              <a:solidFill>
                <a:srgbClr val="709021">
                  <a:lumMod val="75000"/>
                </a:srgbClr>
              </a:solidFill>
            </a:endParaRPr>
          </a:p>
        </p:txBody>
      </p:sp>
      <p:sp>
        <p:nvSpPr>
          <p:cNvPr id="6" name="Footer Placeholder 5"/>
          <p:cNvSpPr>
            <a:spLocks noGrp="1"/>
          </p:cNvSpPr>
          <p:nvPr>
            <p:ph type="ftr" sz="quarter" idx="20"/>
          </p:nvPr>
        </p:nvSpPr>
        <p:spPr/>
        <p:txBody>
          <a:bodyPr/>
          <a:lstStyle/>
          <a:p>
            <a:pPr>
              <a:defRPr/>
            </a:pPr>
            <a:endParaRPr lang="en-US">
              <a:solidFill>
                <a:srgbClr val="709021">
                  <a:lumMod val="75000"/>
                </a:srgbClr>
              </a:solidFill>
            </a:endParaRPr>
          </a:p>
        </p:txBody>
      </p:sp>
      <p:sp>
        <p:nvSpPr>
          <p:cNvPr id="7" name="Slide Number Placeholder 6"/>
          <p:cNvSpPr>
            <a:spLocks noGrp="1"/>
          </p:cNvSpPr>
          <p:nvPr>
            <p:ph type="sldNum" sz="quarter" idx="21"/>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
        <p:nvSpPr>
          <p:cNvPr id="10" name="Title 9">
            <a:extLst>
              <a:ext uri="{FF2B5EF4-FFF2-40B4-BE49-F238E27FC236}">
                <a16:creationId xmlns:a16="http://schemas.microsoft.com/office/drawing/2014/main" xmlns="" id="{8C3B342F-7E95-4CA9-A3C7-61D25A73E0D9}"/>
              </a:ext>
            </a:extLst>
          </p:cNvPr>
          <p:cNvSpPr>
            <a:spLocks noGrp="1"/>
          </p:cNvSpPr>
          <p:nvPr>
            <p:ph type="title"/>
          </p:nvPr>
        </p:nvSpPr>
        <p:spPr>
          <a:xfrm>
            <a:off x="1493520" y="0"/>
            <a:ext cx="10063480" cy="1475740"/>
          </a:xfrm>
          <a:noFill/>
        </p:spPr>
        <p:txBody>
          <a:bodyPr lIns="0" tIns="127939" rIns="0" bIns="0" anchor="ctr" anchorCtr="0">
            <a:normAutofit/>
          </a:bodyPr>
          <a:lstStyle>
            <a:lvl1pPr>
              <a:defRPr lang="en-US"/>
            </a:lvl1pPr>
          </a:lstStyle>
          <a:p>
            <a:pPr marL="0" lvl="0" algn="ctr" defTabSz="1279390" latinLnBrk="0">
              <a:buNone/>
            </a:pPr>
            <a:r>
              <a:rPr lang="en-US"/>
              <a:t>Click to edit Master title style</a:t>
            </a:r>
          </a:p>
        </p:txBody>
      </p:sp>
    </p:spTree>
    <p:extLst>
      <p:ext uri="{BB962C8B-B14F-4D97-AF65-F5344CB8AC3E}">
        <p14:creationId xmlns:p14="http://schemas.microsoft.com/office/powerpoint/2010/main" val="2982707734"/>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showMasterSp="0" preserve="1" userDrawn="1">
  <p:cSld name="Title DK Tools">
    <p:spTree>
      <p:nvGrpSpPr>
        <p:cNvPr id="1" name=""/>
        <p:cNvGrpSpPr/>
        <p:nvPr/>
      </p:nvGrpSpPr>
      <p:grpSpPr>
        <a:xfrm>
          <a:off x="0" y="0"/>
          <a:ext cx="0" cy="0"/>
          <a:chOff x="0" y="0"/>
          <a:chExt cx="0" cy="0"/>
        </a:xfrm>
      </p:grpSpPr>
      <p:grpSp>
        <p:nvGrpSpPr>
          <p:cNvPr id="36" name="Group 35"/>
          <p:cNvGrpSpPr/>
          <p:nvPr/>
        </p:nvGrpSpPr>
        <p:grpSpPr>
          <a:xfrm>
            <a:off x="-16944" y="0"/>
            <a:ext cx="3661853" cy="96012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4524061" y="4775917"/>
            <a:ext cx="7370241" cy="608269"/>
          </a:xfrm>
        </p:spPr>
        <p:txBody>
          <a:bodyPr>
            <a:normAutofit/>
          </a:bodyPr>
          <a:lstStyle>
            <a:lvl1pPr marL="0" indent="0" algn="l">
              <a:lnSpc>
                <a:spcPct val="85000"/>
              </a:lnSpc>
              <a:spcBef>
                <a:spcPts val="0"/>
              </a:spcBef>
              <a:buNone/>
              <a:defRPr lang="en-US" sz="3900" b="1" kern="1200" spc="0" dirty="0">
                <a:solidFill>
                  <a:srgbClr val="A162D0"/>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a:t>Subtitle</a:t>
            </a:r>
          </a:p>
        </p:txBody>
      </p:sp>
      <p:pic>
        <p:nvPicPr>
          <p:cNvPr id="53" name="Picture 52" descr="ECAce-stacked rev.pdf"/>
          <p:cNvPicPr>
            <a:picLocks noChangeAspect="1"/>
          </p:cNvPicPr>
          <p:nvPr/>
        </p:nvPicPr>
        <p:blipFill rotWithShape="1">
          <a:blip r:embed="rId3"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4" name="Date Placeholder 10"/>
          <p:cNvSpPr>
            <a:spLocks noGrp="1"/>
          </p:cNvSpPr>
          <p:nvPr>
            <p:ph type="dt" sz="half" idx="10"/>
          </p:nvPr>
        </p:nvSpPr>
        <p:spPr>
          <a:xfrm>
            <a:off x="9586128" y="9607270"/>
            <a:ext cx="1095171" cy="301622"/>
          </a:xfrm>
        </p:spPr>
        <p:txBody>
          <a:bodyPr/>
          <a:lstStyle/>
          <a:p>
            <a:fld id="{24369199-54D4-456D-A82C-976F43DA3BF3}" type="datetime1">
              <a:rPr lang="en-US">
                <a:solidFill>
                  <a:prstClr val="white">
                    <a:lumMod val="50000"/>
                  </a:prstClr>
                </a:solidFill>
              </a:rPr>
              <a:p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324350" y="8401050"/>
            <a:ext cx="7715250"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a16="http://schemas.microsoft.com/office/drawing/2014/main" xmlns="" id="{601EBA29-E64E-4324-A57A-8188FEE6DE0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24061" y="5638800"/>
            <a:ext cx="6224949" cy="1838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a16="http://schemas.microsoft.com/office/drawing/2014/main" xmlns="" id="{9265E826-E834-450D-8F1C-9FE936F1D2CD}"/>
              </a:ext>
            </a:extLst>
          </p:cNvPr>
          <p:cNvSpPr>
            <a:spLocks noGrp="1"/>
          </p:cNvSpPr>
          <p:nvPr>
            <p:ph type="title" hasCustomPrompt="1"/>
          </p:nvPr>
        </p:nvSpPr>
        <p:spPr>
          <a:xfrm>
            <a:off x="4524061" y="3180308"/>
            <a:ext cx="7370241" cy="1483386"/>
          </a:xfrm>
        </p:spPr>
        <p:txBody>
          <a:bodyPr anchor="b" anchorCtr="0"/>
          <a:lstStyle>
            <a:lvl1pPr>
              <a:defRPr/>
            </a:lvl1pPr>
          </a:lstStyle>
          <a:p>
            <a:r>
              <a:rPr lang="en-US" dirty="0"/>
              <a:t>Click to edit </a:t>
            </a:r>
            <a:br>
              <a:rPr lang="en-US" dirty="0"/>
            </a:br>
            <a:r>
              <a:rPr lang="en-US" dirty="0"/>
              <a:t>Master title style</a:t>
            </a:r>
          </a:p>
        </p:txBody>
      </p:sp>
      <p:sp>
        <p:nvSpPr>
          <p:cNvPr id="20" name="Title 1">
            <a:extLst>
              <a:ext uri="{FF2B5EF4-FFF2-40B4-BE49-F238E27FC236}">
                <a16:creationId xmlns:a16="http://schemas.microsoft.com/office/drawing/2014/main" xmlns="" id="{EF75620C-60C6-41C5-9F7A-A703AA123911}"/>
              </a:ext>
            </a:extLst>
          </p:cNvPr>
          <p:cNvSpPr txBox="1">
            <a:spLocks/>
          </p:cNvSpPr>
          <p:nvPr userDrawn="1">
            <p:custDataLst>
              <p:tags r:id="rId1"/>
            </p:custDataLst>
          </p:nvPr>
        </p:nvSpPr>
        <p:spPr bwMode="auto">
          <a:xfrm>
            <a:off x="4524061" y="2353658"/>
            <a:ext cx="7370241" cy="720197"/>
          </a:xfrm>
          <a:prstGeom prst="rect">
            <a:avLst/>
          </a:prstGeom>
          <a:noFill/>
        </p:spPr>
        <p:txBody>
          <a:bodyPr wrap="square" lIns="0" tIns="0" rIns="0" bIns="0" rtlCol="0" anchor="ctr" anchorCtr="0">
            <a:spAutoFit/>
          </a:bodyPr>
          <a:lstStyle>
            <a:lvl1pPr fontAlgn="base">
              <a:lnSpc>
                <a:spcPct val="90000"/>
              </a:lnSpc>
              <a:spcBef>
                <a:spcPct val="0"/>
              </a:spcBef>
              <a:spcAft>
                <a:spcPct val="0"/>
              </a:spcAft>
              <a:defRPr lang="en-US" sz="5200" b="1" i="0" u="none" spc="0" dirty="0">
                <a:solidFill>
                  <a:schemeClr val="bg1">
                    <a:lumMod val="50000"/>
                  </a:schemeClr>
                </a:solidFill>
                <a:latin typeface="Arial Narrow"/>
              </a:defRPr>
            </a:lvl1pPr>
            <a:lvl2pPr fontAlgn="base">
              <a:lnSpc>
                <a:spcPct val="90000"/>
              </a:lnSpc>
              <a:spcBef>
                <a:spcPct val="0"/>
              </a:spcBef>
              <a:spcAft>
                <a:spcPct val="0"/>
              </a:spcAft>
              <a:defRPr sz="4200">
                <a:latin typeface="Arial" charset="0"/>
              </a:defRPr>
            </a:lvl2pPr>
            <a:lvl3pPr fontAlgn="base">
              <a:lnSpc>
                <a:spcPct val="90000"/>
              </a:lnSpc>
              <a:spcBef>
                <a:spcPct val="0"/>
              </a:spcBef>
              <a:spcAft>
                <a:spcPct val="0"/>
              </a:spcAft>
              <a:defRPr sz="4200">
                <a:latin typeface="Arial" charset="0"/>
              </a:defRPr>
            </a:lvl3pPr>
            <a:lvl4pPr fontAlgn="base">
              <a:lnSpc>
                <a:spcPct val="90000"/>
              </a:lnSpc>
              <a:spcBef>
                <a:spcPct val="0"/>
              </a:spcBef>
              <a:spcAft>
                <a:spcPct val="0"/>
              </a:spcAft>
              <a:defRPr sz="4200">
                <a:latin typeface="Arial" charset="0"/>
              </a:defRPr>
            </a:lvl4pPr>
            <a:lvl5pPr fontAlgn="base">
              <a:lnSpc>
                <a:spcPct val="90000"/>
              </a:lnSpc>
              <a:spcBef>
                <a:spcPct val="0"/>
              </a:spcBef>
              <a:spcAft>
                <a:spcPct val="0"/>
              </a:spcAft>
              <a:defRPr sz="4200">
                <a:latin typeface="Arial" charset="0"/>
              </a:defRPr>
            </a:lvl5pPr>
            <a:lvl6pPr marL="639695" fontAlgn="base">
              <a:spcBef>
                <a:spcPct val="0"/>
              </a:spcBef>
              <a:spcAft>
                <a:spcPct val="0"/>
              </a:spcAft>
              <a:defRPr sz="3900" b="1">
                <a:latin typeface="Arial" charset="0"/>
              </a:defRPr>
            </a:lvl6pPr>
            <a:lvl7pPr marL="1279390" fontAlgn="base">
              <a:spcBef>
                <a:spcPct val="0"/>
              </a:spcBef>
              <a:spcAft>
                <a:spcPct val="0"/>
              </a:spcAft>
              <a:defRPr sz="3900" b="1">
                <a:latin typeface="Arial" charset="0"/>
              </a:defRPr>
            </a:lvl7pPr>
            <a:lvl8pPr marL="1919085" fontAlgn="base">
              <a:spcBef>
                <a:spcPct val="0"/>
              </a:spcBef>
              <a:spcAft>
                <a:spcPct val="0"/>
              </a:spcAft>
              <a:defRPr sz="3900" b="1">
                <a:latin typeface="Arial" charset="0"/>
              </a:defRPr>
            </a:lvl8pPr>
            <a:lvl9pPr marL="2558781" fontAlgn="base">
              <a:spcBef>
                <a:spcPct val="0"/>
              </a:spcBef>
              <a:spcAft>
                <a:spcPct val="0"/>
              </a:spcAft>
              <a:defRPr sz="3900" b="1">
                <a:latin typeface="Arial" charset="0"/>
              </a:defRPr>
            </a:lvl9pPr>
          </a:lstStyle>
          <a:p>
            <a:r>
              <a:rPr>
                <a:solidFill>
                  <a:prstClr val="white">
                    <a:lumMod val="50000"/>
                  </a:prstClr>
                </a:solidFill>
              </a:rPr>
              <a:t>Energy Code Ace</a:t>
            </a:r>
          </a:p>
        </p:txBody>
      </p:sp>
    </p:spTree>
    <p:extLst>
      <p:ext uri="{BB962C8B-B14F-4D97-AF65-F5344CB8AC3E}">
        <p14:creationId xmlns:p14="http://schemas.microsoft.com/office/powerpoint/2010/main" val="3344497633"/>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showMasterSp="0" preserve="1" userDrawn="1">
  <p:cSld name="1_Title DK Tools">
    <p:spTree>
      <p:nvGrpSpPr>
        <p:cNvPr id="1" name=""/>
        <p:cNvGrpSpPr/>
        <p:nvPr/>
      </p:nvGrpSpPr>
      <p:grpSpPr>
        <a:xfrm>
          <a:off x="0" y="0"/>
          <a:ext cx="0" cy="0"/>
          <a:chOff x="0" y="0"/>
          <a:chExt cx="0" cy="0"/>
        </a:xfrm>
      </p:grpSpPr>
      <p:grpSp>
        <p:nvGrpSpPr>
          <p:cNvPr id="36" name="Group 35"/>
          <p:cNvGrpSpPr/>
          <p:nvPr/>
        </p:nvGrpSpPr>
        <p:grpSpPr>
          <a:xfrm>
            <a:off x="-16944" y="0"/>
            <a:ext cx="3661853" cy="96012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4734030" y="3877836"/>
            <a:ext cx="7085233"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a:t>Subhead</a:t>
            </a:r>
          </a:p>
        </p:txBody>
      </p:sp>
      <p:pic>
        <p:nvPicPr>
          <p:cNvPr id="53" name="Picture 52" descr="ECAce-stacked rev.pdf"/>
          <p:cNvPicPr>
            <a:picLocks noChangeAspect="1"/>
          </p:cNvPicPr>
          <p:nvPr/>
        </p:nvPicPr>
        <p:blipFill rotWithShape="1">
          <a:blip r:embed="rId2"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4" name="Date Placeholder 10"/>
          <p:cNvSpPr>
            <a:spLocks noGrp="1"/>
          </p:cNvSpPr>
          <p:nvPr>
            <p:ph type="dt" sz="half" idx="10"/>
          </p:nvPr>
        </p:nvSpPr>
        <p:spPr>
          <a:xfrm>
            <a:off x="9586128" y="9607270"/>
            <a:ext cx="1095171" cy="301622"/>
          </a:xfrm>
        </p:spPr>
        <p:txBody>
          <a:bodyPr/>
          <a:lstStyle/>
          <a:p>
            <a:fld id="{24369199-54D4-456D-A82C-976F43DA3BF3}" type="datetime1">
              <a:rPr lang="en-US">
                <a:solidFill>
                  <a:prstClr val="white">
                    <a:lumMod val="50000"/>
                  </a:prstClr>
                </a:solidFill>
              </a:rPr>
              <a:p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324350" y="8401050"/>
            <a:ext cx="7715250"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a16="http://schemas.microsoft.com/office/drawing/2014/main" xmlns="" id="{601EBA29-E64E-4324-A57A-8188FEE6DE0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572000" y="5638800"/>
            <a:ext cx="6224949" cy="1838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a16="http://schemas.microsoft.com/office/drawing/2014/main" xmlns="" id="{F2A84570-CEA5-40AE-A70B-55B08CBFAFB8}"/>
              </a:ext>
            </a:extLst>
          </p:cNvPr>
          <p:cNvPicPr>
            <a:picLocks noChangeAspect="1"/>
          </p:cNvPicPr>
          <p:nvPr userDrawn="1"/>
        </p:nvPicPr>
        <p:blipFill>
          <a:blip r:embed="rId5"/>
          <a:stretch>
            <a:fillRect/>
          </a:stretch>
        </p:blipFill>
        <p:spPr>
          <a:xfrm>
            <a:off x="4324350" y="2217945"/>
            <a:ext cx="7766977" cy="2901948"/>
          </a:xfrm>
          <a:prstGeom prst="rect">
            <a:avLst/>
          </a:prstGeom>
        </p:spPr>
      </p:pic>
      <p:sp>
        <p:nvSpPr>
          <p:cNvPr id="5" name="Title 4">
            <a:extLst>
              <a:ext uri="{FF2B5EF4-FFF2-40B4-BE49-F238E27FC236}">
                <a16:creationId xmlns:a16="http://schemas.microsoft.com/office/drawing/2014/main" xmlns="" id="{9265E826-E834-450D-8F1C-9FE936F1D2CD}"/>
              </a:ext>
            </a:extLst>
          </p:cNvPr>
          <p:cNvSpPr>
            <a:spLocks noGrp="1"/>
          </p:cNvSpPr>
          <p:nvPr>
            <p:ph type="title"/>
          </p:nvPr>
        </p:nvSpPr>
        <p:spPr>
          <a:xfrm>
            <a:off x="4124953" y="504153"/>
            <a:ext cx="10063480" cy="1263200"/>
          </a:xfrm>
        </p:spPr>
        <p:txBody>
          <a:bodyPr/>
          <a:lstStyle/>
          <a:p>
            <a:r>
              <a:rPr lang="en-US"/>
              <a:t>Click to edit Master title style</a:t>
            </a:r>
          </a:p>
        </p:txBody>
      </p:sp>
    </p:spTree>
    <p:extLst>
      <p:ext uri="{BB962C8B-B14F-4D97-AF65-F5344CB8AC3E}">
        <p14:creationId xmlns:p14="http://schemas.microsoft.com/office/powerpoint/2010/main" val="2175240409"/>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showMasterSp="0" preserve="1">
  <p:cSld name="Section Titl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2517648" y="2895035"/>
            <a:ext cx="9048242" cy="2289164"/>
          </a:xfrm>
        </p:spPr>
        <p:txBody>
          <a:bodyPr tIns="255878" anchor="ctr" anchorCtr="0"/>
          <a:lstStyle>
            <a:lvl1pPr>
              <a:lnSpc>
                <a:spcPct val="110000"/>
              </a:lnSpc>
              <a:defRPr sz="5300">
                <a:solidFill>
                  <a:schemeClr val="tx1"/>
                </a:solidFill>
                <a:latin typeface="+mj-lt"/>
              </a:defRPr>
            </a:lvl1pPr>
          </a:lstStyle>
          <a:p>
            <a:r>
              <a:rPr lang="en-US" dirty="0"/>
              <a:t>Section Title Layout</a:t>
            </a:r>
          </a:p>
        </p:txBody>
      </p:sp>
      <p:sp>
        <p:nvSpPr>
          <p:cNvPr id="2" name="Date Placeholder 1"/>
          <p:cNvSpPr>
            <a:spLocks noGrp="1"/>
          </p:cNvSpPr>
          <p:nvPr>
            <p:ph type="dt" sz="half" idx="10"/>
          </p:nvPr>
        </p:nvSpPr>
        <p:spPr/>
        <p:txBody>
          <a:bodyPr/>
          <a:lstStyle/>
          <a:p>
            <a:fld id="{E34DE948-F9BD-400B-95B5-6A4BD2EF16B4}"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11"/>
          </p:nvPr>
        </p:nvSpPr>
        <p:spPr/>
        <p:txBody>
          <a:bodyPr/>
          <a:lstStyle/>
          <a:p>
            <a:pPr>
              <a:defRPr/>
            </a:pPr>
            <a:endParaRPr lang="en-US">
              <a:solidFill>
                <a:prstClr val="white">
                  <a:lumMod val="50000"/>
                </a:prstClr>
              </a:solidFill>
            </a:endParaRPr>
          </a:p>
        </p:txBody>
      </p:sp>
      <p:sp>
        <p:nvSpPr>
          <p:cNvPr id="4" name="Slide Number Placeholder 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pic>
        <p:nvPicPr>
          <p:cNvPr id="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0270" y="2862703"/>
            <a:ext cx="1928679" cy="2378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1060403"/>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defRPr sz="3600"/>
            </a:lvl1pPr>
            <a:lvl2pPr>
              <a:defRPr sz="3600"/>
            </a:lvl2pPr>
            <a:lvl3pPr>
              <a:defRPr sz="3600"/>
            </a:lvl3pPr>
            <a:lvl4pPr>
              <a:defRPr sz="3600"/>
            </a:lvl4pPr>
            <a:lvl5pPr>
              <a:defRPr sz="3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a:xfrm>
            <a:off x="1493520" y="0"/>
            <a:ext cx="10063480" cy="1475740"/>
          </a:xfrm>
        </p:spPr>
        <p:txBody>
          <a:bodyPr/>
          <a:lstStyle>
            <a:lvl1pPr algn="ctr">
              <a:defRPr/>
            </a:lvl1pPr>
          </a:lstStyle>
          <a:p>
            <a:r>
              <a:rPr lang="en-US" dirty="0"/>
              <a:t>Title and Content Layout</a:t>
            </a:r>
          </a:p>
        </p:txBody>
      </p:sp>
      <p:sp>
        <p:nvSpPr>
          <p:cNvPr id="2" name="Date Placeholder 1"/>
          <p:cNvSpPr>
            <a:spLocks noGrp="1"/>
          </p:cNvSpPr>
          <p:nvPr>
            <p:ph type="dt" sz="half" idx="10"/>
          </p:nvPr>
        </p:nvSpPr>
        <p:spPr/>
        <p:txBody>
          <a:bodyPr/>
          <a:lstStyle/>
          <a:p>
            <a:fld id="{DEAF4D51-FEDE-4F6D-B6DF-9BDBF6781D87}" type="datetime1">
              <a:rPr lang="en-US">
                <a:solidFill>
                  <a:prstClr val="white">
                    <a:lumMod val="50000"/>
                  </a:prstClr>
                </a:solidFill>
              </a:rPr>
              <a:pPr/>
              <a:t>11/6/2018</a:t>
            </a:fld>
            <a:endParaRPr dirty="0">
              <a:solidFill>
                <a:prstClr val="white">
                  <a:lumMod val="50000"/>
                </a:prstClr>
              </a:solidFill>
            </a:endParaRPr>
          </a:p>
        </p:txBody>
      </p:sp>
      <p:sp>
        <p:nvSpPr>
          <p:cNvPr id="4" name="Footer Placeholder 3"/>
          <p:cNvSpPr>
            <a:spLocks noGrp="1"/>
          </p:cNvSpPr>
          <p:nvPr>
            <p:ph type="ftr" sz="quarter" idx="11"/>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12"/>
          </p:nvPr>
        </p:nvSpPr>
        <p:spPr>
          <a:xfrm>
            <a:off x="10820400" y="9299578"/>
            <a:ext cx="745490"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2164529951"/>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0"/>
            <a:ext cx="10063480" cy="1475740"/>
          </a:xfrm>
        </p:spPr>
        <p:txBody>
          <a:bodyPr/>
          <a:lstStyle>
            <a:lvl1pPr algn="ctr">
              <a:defRPr/>
            </a:lvl1pPr>
          </a:lstStyle>
          <a:p>
            <a:r>
              <a:rPr lang="en-US" dirty="0"/>
              <a:t>Title, Subtitle and Content Layout</a:t>
            </a:r>
          </a:p>
        </p:txBody>
      </p:sp>
      <p:sp>
        <p:nvSpPr>
          <p:cNvPr id="5" name="Text Placeholder 4"/>
          <p:cNvSpPr>
            <a:spLocks noGrp="1"/>
          </p:cNvSpPr>
          <p:nvPr>
            <p:ph type="body" sz="quarter" idx="3"/>
          </p:nvPr>
        </p:nvSpPr>
        <p:spPr>
          <a:xfrm>
            <a:off x="1522413" y="1931355"/>
            <a:ext cx="10043477" cy="1113472"/>
          </a:xfrm>
        </p:spPr>
        <p:txBody>
          <a:bodyPr anchor="ctr" anchorCtr="0">
            <a:normAutofit/>
          </a:bodyPr>
          <a:lstStyle>
            <a:lvl1pPr marL="0" indent="0">
              <a:buNone/>
              <a:defRPr sz="4500" b="0">
                <a:solidFill>
                  <a:srgbClr val="A162D0"/>
                </a:solidFill>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 Master text styles</a:t>
            </a:r>
          </a:p>
        </p:txBody>
      </p:sp>
      <p:sp>
        <p:nvSpPr>
          <p:cNvPr id="6" name="Content Placeholder 5"/>
          <p:cNvSpPr>
            <a:spLocks noGrp="1"/>
          </p:cNvSpPr>
          <p:nvPr>
            <p:ph sz="quarter" idx="4"/>
          </p:nvPr>
        </p:nvSpPr>
        <p:spPr>
          <a:xfrm>
            <a:off x="1522413" y="3044831"/>
            <a:ext cx="10043477" cy="6058535"/>
          </a:xfrm>
        </p:spPr>
        <p:txBody>
          <a:bodyPr>
            <a:normAutofit/>
          </a:bodyPr>
          <a:lstStyle>
            <a:lvl1pPr>
              <a:defRPr sz="3400"/>
            </a:lvl1pPr>
            <a:lvl2pPr>
              <a:defRPr sz="3400"/>
            </a:lvl2pPr>
            <a:lvl3pPr>
              <a:defRPr sz="3400"/>
            </a:lvl3pPr>
            <a:lvl4pPr>
              <a:defRPr sz="3400"/>
            </a:lvl4pPr>
            <a:lvl5pPr>
              <a:defRPr sz="3400"/>
            </a:lvl5pPr>
            <a:lvl6pPr>
              <a:defRPr sz="2200"/>
            </a:lvl6pPr>
            <a:lvl7pPr>
              <a:defRPr sz="2200"/>
            </a:lvl7pPr>
            <a:lvl8pPr>
              <a:defRPr sz="2200"/>
            </a:lvl8pPr>
            <a:lvl9pPr>
              <a:defRPr sz="2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9111DD30-829F-4129-932D-6C59B37E57FB}" type="datetime1">
              <a:rPr lang="en-US">
                <a:solidFill>
                  <a:prstClr val="white">
                    <a:lumMod val="50000"/>
                  </a:prstClr>
                </a:solidFill>
              </a:rPr>
              <a:pPr/>
              <a:t>11/6/2018</a:t>
            </a:fld>
            <a:endParaRPr dirty="0">
              <a:solidFill>
                <a:prstClr val="white">
                  <a:lumMod val="50000"/>
                </a:prstClr>
              </a:solidFill>
            </a:endParaRPr>
          </a:p>
        </p:txBody>
      </p:sp>
      <p:sp>
        <p:nvSpPr>
          <p:cNvPr id="8" name="Footer Placeholder 7"/>
          <p:cNvSpPr>
            <a:spLocks noGrp="1"/>
          </p:cNvSpPr>
          <p:nvPr>
            <p:ph type="ftr" sz="quarter" idx="11"/>
          </p:nvPr>
        </p:nvSpPr>
        <p:spPr/>
        <p:txBody>
          <a:bodyPr/>
          <a:lstStyle/>
          <a:p>
            <a:endParaRPr lang="en-US">
              <a:solidFill>
                <a:prstClr val="white">
                  <a:lumMod val="50000"/>
                </a:prstClr>
              </a:solidFill>
            </a:endParaRPr>
          </a:p>
        </p:txBody>
      </p:sp>
      <p:sp>
        <p:nvSpPr>
          <p:cNvPr id="9" name="Slide Number Placeholder 8"/>
          <p:cNvSpPr>
            <a:spLocks noGrp="1"/>
          </p:cNvSpPr>
          <p:nvPr>
            <p:ph type="sldNum" sz="quarter" idx="12"/>
          </p:nvPr>
        </p:nvSpPr>
        <p:spPr/>
        <p:txBody>
          <a:bodyPr/>
          <a:lstStyle/>
          <a:p>
            <a:fld id="{18506311-0EC7-47B7-A927-1906FF5F237E}"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3868942899"/>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p:cSld name="Title, Graphic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9527" y="1931972"/>
            <a:ext cx="6507481" cy="7343148"/>
          </a:xfrm>
        </p:spPr>
        <p:txBody>
          <a:bodyPr>
            <a:normAutofit/>
          </a:bodyPr>
          <a:lstStyle>
            <a:lvl1pPr>
              <a:spcBef>
                <a:spcPts val="840"/>
              </a:spcBef>
              <a:defRPr sz="3200"/>
            </a:lvl1pPr>
            <a:lvl2pPr>
              <a:spcBef>
                <a:spcPts val="840"/>
              </a:spcBef>
              <a:defRPr sz="3200"/>
            </a:lvl2pPr>
            <a:lvl3pPr>
              <a:spcBef>
                <a:spcPts val="840"/>
              </a:spcBef>
              <a:defRPr sz="3200"/>
            </a:lvl3pPr>
            <a:lvl4pPr>
              <a:spcBef>
                <a:spcPts val="840"/>
              </a:spcBef>
              <a:defRPr sz="3200"/>
            </a:lvl4pPr>
            <a:lvl5pPr>
              <a:spcBef>
                <a:spcPts val="840"/>
              </a:spcBef>
              <a:defRPr sz="3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p:txBody>
          <a:bodyPr/>
          <a:lstStyle>
            <a:lvl1pPr algn="ctr">
              <a:defRPr/>
            </a:lvl1pPr>
          </a:lstStyle>
          <a:p>
            <a:r>
              <a:rPr lang="en-US" dirty="0"/>
              <a:t>Title, Graphic and Content Layout</a:t>
            </a:r>
          </a:p>
        </p:txBody>
      </p:sp>
      <p:sp>
        <p:nvSpPr>
          <p:cNvPr id="10" name="Picture Placeholder 9"/>
          <p:cNvSpPr>
            <a:spLocks noGrp="1"/>
          </p:cNvSpPr>
          <p:nvPr>
            <p:ph type="pic" sz="quarter" idx="13" hasCustomPrompt="1"/>
          </p:nvPr>
        </p:nvSpPr>
        <p:spPr>
          <a:xfrm>
            <a:off x="1522413" y="1931972"/>
            <a:ext cx="3011845" cy="3783028"/>
          </a:xfrm>
          <a:solidFill>
            <a:schemeClr val="bg1">
              <a:lumMod val="85000"/>
            </a:schemeClr>
          </a:solidFill>
          <a:ln w="12700">
            <a:solidFill>
              <a:schemeClr val="bg2">
                <a:lumMod val="60000"/>
                <a:lumOff val="40000"/>
              </a:schemeClr>
            </a:solidFill>
          </a:ln>
        </p:spPr>
        <p:txBody>
          <a:bodyPr anchor="ctr" anchorCtr="0">
            <a:normAutofit/>
          </a:bodyPr>
          <a:lstStyle>
            <a:lvl1pPr marL="0" indent="0" algn="ctr">
              <a:buNone/>
              <a:defRPr sz="2800" baseline="0">
                <a:solidFill>
                  <a:schemeClr val="bg1">
                    <a:lumMod val="50000"/>
                  </a:schemeClr>
                </a:solidFill>
              </a:defRPr>
            </a:lvl1pPr>
          </a:lstStyle>
          <a:p>
            <a:r>
              <a:rPr lang="en-US" dirty="0"/>
              <a:t>Picture TBD</a:t>
            </a:r>
          </a:p>
        </p:txBody>
      </p:sp>
      <p:sp>
        <p:nvSpPr>
          <p:cNvPr id="4" name="Date Placeholder 3"/>
          <p:cNvSpPr>
            <a:spLocks noGrp="1"/>
          </p:cNvSpPr>
          <p:nvPr>
            <p:ph type="dt" sz="half" idx="14"/>
          </p:nvPr>
        </p:nvSpPr>
        <p:spPr/>
        <p:txBody>
          <a:bodyPr/>
          <a:lstStyle/>
          <a:p>
            <a:fld id="{4CAB873C-38E4-4B1D-B9D6-AE3B371D6405}" type="datetime1">
              <a:rPr lang="en-US">
                <a:solidFill>
                  <a:prstClr val="white">
                    <a:lumMod val="50000"/>
                  </a:prstClr>
                </a:solidFill>
              </a:rPr>
              <a:pPr/>
              <a:t>11/6/2018</a:t>
            </a:fld>
            <a:endParaRPr dirty="0">
              <a:solidFill>
                <a:prstClr val="white">
                  <a:lumMod val="50000"/>
                </a:prstClr>
              </a:solidFill>
            </a:endParaRPr>
          </a:p>
        </p:txBody>
      </p:sp>
      <p:sp>
        <p:nvSpPr>
          <p:cNvPr id="7" name="Footer Placeholder 6"/>
          <p:cNvSpPr>
            <a:spLocks noGrp="1"/>
          </p:cNvSpPr>
          <p:nvPr>
            <p:ph type="ftr" sz="quarter" idx="15"/>
          </p:nvPr>
        </p:nvSpPr>
        <p:spPr/>
        <p:txBody>
          <a:bodyPr/>
          <a:lstStyle/>
          <a:p>
            <a:pPr>
              <a:defRPr/>
            </a:pPr>
            <a:endParaRPr lang="en-US">
              <a:solidFill>
                <a:prstClr val="white">
                  <a:lumMod val="50000"/>
                </a:prstClr>
              </a:solidFill>
            </a:endParaRPr>
          </a:p>
        </p:txBody>
      </p:sp>
      <p:sp>
        <p:nvSpPr>
          <p:cNvPr id="9" name="Slide Number Placeholder 8"/>
          <p:cNvSpPr>
            <a:spLocks noGrp="1"/>
          </p:cNvSpPr>
          <p:nvPr>
            <p:ph type="sldNum" sz="quarter" idx="16"/>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3477367691"/>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2 column All-up">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All-up Layout</a:t>
            </a:r>
          </a:p>
        </p:txBody>
      </p:sp>
      <p:sp>
        <p:nvSpPr>
          <p:cNvPr id="16" name="Text Placeholder 5"/>
          <p:cNvSpPr>
            <a:spLocks noGrp="1"/>
          </p:cNvSpPr>
          <p:nvPr>
            <p:ph type="body" sz="quarter" idx="21"/>
          </p:nvPr>
        </p:nvSpPr>
        <p:spPr>
          <a:xfrm>
            <a:off x="6716352" y="2584474"/>
            <a:ext cx="4849540" cy="6690648"/>
          </a:xfrm>
          <a:noFill/>
          <a:ln w="9525">
            <a:noFill/>
            <a:miter lim="800000"/>
            <a:headEnd/>
            <a:tailEnd/>
          </a:ln>
        </p:spPr>
        <p:txBody>
          <a:bodyPr vert="horz" wrap="square" lIns="0" tIns="127939" rIns="0" bIns="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EE2B5B67-81D1-4F16-8254-9E031E33672C}"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noFill/>
          <a:ln w="9525">
            <a:noFill/>
            <a:miter lim="800000"/>
            <a:headEnd/>
            <a:tailEnd/>
          </a:ln>
        </p:spPr>
        <p:txBody>
          <a:bodyPr vert="horz" wrap="square" lIns="0" tIns="127939" rIns="0" bIns="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noFill/>
          <a:ln>
            <a:noFill/>
          </a:ln>
        </p:spPr>
        <p:txBody>
          <a:bodyPr anchor="ctr" anchorCtr="0"/>
          <a:lstStyle>
            <a:lvl1pPr marL="0" indent="0" algn="l">
              <a:buNone/>
              <a:defRPr sz="3400" b="1">
                <a:solidFill>
                  <a:schemeClr val="tx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noFill/>
          <a:ln>
            <a:noFill/>
          </a:ln>
        </p:spPr>
        <p:txBody>
          <a:bodyPr anchor="ctr" anchorCtr="0"/>
          <a:lstStyle>
            <a:lvl1pPr marL="0" indent="0" algn="l">
              <a:buNone/>
              <a:defRPr sz="3400" b="1">
                <a:solidFill>
                  <a:schemeClr val="tx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2966016291"/>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2 column Cross Program">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Cross Program Layout</a:t>
            </a:r>
          </a:p>
        </p:txBody>
      </p:sp>
      <p:sp>
        <p:nvSpPr>
          <p:cNvPr id="16" name="Text Placeholder 5"/>
          <p:cNvSpPr>
            <a:spLocks noGrp="1"/>
          </p:cNvSpPr>
          <p:nvPr>
            <p:ph type="body" sz="quarter" idx="21"/>
          </p:nvPr>
        </p:nvSpPr>
        <p:spPr>
          <a:xfrm>
            <a:off x="6716352" y="2584474"/>
            <a:ext cx="4849540" cy="6690648"/>
          </a:xfrm>
          <a:solidFill>
            <a:srgbClr val="EBD2FE"/>
          </a:solidFill>
          <a:ln w="9525">
            <a:solidFill>
              <a:srgbClr val="A642F0"/>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C6A1FE2D-631A-40A9-B795-6B1D96C0ABB4}"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rgbClr val="EBD2FE"/>
          </a:solidFill>
          <a:ln w="9525">
            <a:solidFill>
              <a:srgbClr val="A642F0"/>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rgbClr val="7927FD"/>
          </a:solidFill>
          <a:ln>
            <a:solidFill>
              <a:srgbClr val="7927FD"/>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rgbClr val="7927FD"/>
          </a:solidFill>
          <a:ln>
            <a:solidFill>
              <a:srgbClr val="7927FD"/>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3504539310"/>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2 column Tools">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Tools Layout</a:t>
            </a:r>
          </a:p>
        </p:txBody>
      </p:sp>
      <p:sp>
        <p:nvSpPr>
          <p:cNvPr id="16" name="Text Placeholder 5"/>
          <p:cNvSpPr>
            <a:spLocks noGrp="1"/>
          </p:cNvSpPr>
          <p:nvPr>
            <p:ph type="body" sz="quarter" idx="21"/>
          </p:nvPr>
        </p:nvSpPr>
        <p:spPr>
          <a:xfrm>
            <a:off x="6716352" y="2584474"/>
            <a:ext cx="4849540" cy="6690648"/>
          </a:xfrm>
          <a:solidFill>
            <a:schemeClr val="bg2">
              <a:lumMod val="20000"/>
              <a:lumOff val="80000"/>
            </a:schemeClr>
          </a:solidFill>
          <a:ln w="9525">
            <a:solidFill>
              <a:schemeClr val="bg2"/>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E508DA4D-1F58-415C-8504-79CDB3A49E56}"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bg2">
              <a:lumMod val="20000"/>
              <a:lumOff val="80000"/>
            </a:schemeClr>
          </a:solidFill>
          <a:ln w="9525">
            <a:solidFill>
              <a:schemeClr val="bg2"/>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bg2"/>
          </a:solidFill>
          <a:ln>
            <a:solidFill>
              <a:schemeClr val="bg2"/>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bg2"/>
          </a:solidFill>
          <a:ln>
            <a:solidFill>
              <a:schemeClr val="bg2"/>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3543129047"/>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2 column Resources">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Resources Layout</a:t>
            </a:r>
          </a:p>
        </p:txBody>
      </p:sp>
      <p:sp>
        <p:nvSpPr>
          <p:cNvPr id="16" name="Text Placeholder 5"/>
          <p:cNvSpPr>
            <a:spLocks noGrp="1"/>
          </p:cNvSpPr>
          <p:nvPr>
            <p:ph type="body" sz="quarter" idx="21"/>
          </p:nvPr>
        </p:nvSpPr>
        <p:spPr>
          <a:xfrm>
            <a:off x="6716352" y="2584474"/>
            <a:ext cx="4849540" cy="6690648"/>
          </a:xfrm>
          <a:solidFill>
            <a:schemeClr val="accent5">
              <a:lumMod val="20000"/>
              <a:lumOff val="80000"/>
            </a:schemeClr>
          </a:solidFill>
          <a:ln w="9525">
            <a:solidFill>
              <a:schemeClr val="accent4"/>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B98266B9-D236-4116-89D4-38C39AD2B7C4}"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5">
              <a:lumMod val="20000"/>
              <a:lumOff val="80000"/>
            </a:schemeClr>
          </a:solidFill>
          <a:ln w="9525">
            <a:solidFill>
              <a:schemeClr val="accent4"/>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accent4"/>
          </a:solidFill>
          <a:ln>
            <a:solidFill>
              <a:schemeClr val="accent4"/>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accent4"/>
          </a:solidFill>
          <a:ln>
            <a:solidFill>
              <a:schemeClr val="accent4"/>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178742975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2 column Outreach">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Outreach Layout</a:t>
            </a:r>
          </a:p>
        </p:txBody>
      </p:sp>
      <p:sp>
        <p:nvSpPr>
          <p:cNvPr id="16" name="Text Placeholder 5"/>
          <p:cNvSpPr>
            <a:spLocks noGrp="1"/>
          </p:cNvSpPr>
          <p:nvPr>
            <p:ph type="body" sz="quarter" idx="21"/>
          </p:nvPr>
        </p:nvSpPr>
        <p:spPr>
          <a:xfrm>
            <a:off x="6716352" y="2584474"/>
            <a:ext cx="4849540" cy="6690648"/>
          </a:xfrm>
          <a:solidFill>
            <a:schemeClr val="accent3">
              <a:lumMod val="20000"/>
              <a:lumOff val="80000"/>
            </a:schemeClr>
          </a:solidFill>
          <a:ln w="9525">
            <a:solidFill>
              <a:schemeClr val="accent3"/>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9A8205D9-4BE2-4725-86AB-3B496C66D5C7}"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3">
              <a:lumMod val="20000"/>
              <a:lumOff val="80000"/>
            </a:schemeClr>
          </a:solidFill>
          <a:ln w="9525">
            <a:solidFill>
              <a:schemeClr val="accent3"/>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accent3"/>
          </a:solidFill>
          <a:ln>
            <a:solidFill>
              <a:schemeClr val="accent3"/>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accent3"/>
          </a:solidFill>
          <a:ln>
            <a:solidFill>
              <a:schemeClr val="accent3"/>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2539560609"/>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2 column Training">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Training Layout</a:t>
            </a:r>
          </a:p>
        </p:txBody>
      </p:sp>
      <p:sp>
        <p:nvSpPr>
          <p:cNvPr id="16" name="Text Placeholder 5"/>
          <p:cNvSpPr>
            <a:spLocks noGrp="1"/>
          </p:cNvSpPr>
          <p:nvPr>
            <p:ph type="body" sz="quarter" idx="21"/>
          </p:nvPr>
        </p:nvSpPr>
        <p:spPr>
          <a:xfrm>
            <a:off x="6716352" y="2584474"/>
            <a:ext cx="4849540" cy="6690648"/>
          </a:xfrm>
          <a:solidFill>
            <a:schemeClr val="accent1">
              <a:lumMod val="20000"/>
              <a:lumOff val="80000"/>
            </a:schemeClr>
          </a:solidFill>
          <a:ln w="9525">
            <a:solidFill>
              <a:schemeClr val="accent1"/>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2729C47B-92F0-45B4-972F-34D356EE61C3}" type="datetime1">
              <a:rPr lang="en-US">
                <a:solidFill>
                  <a:prstClr val="white">
                    <a:lumMod val="50000"/>
                  </a:prstClr>
                </a:solidFill>
              </a:rPr>
              <a:p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1">
              <a:lumMod val="20000"/>
              <a:lumOff val="80000"/>
            </a:schemeClr>
          </a:solidFill>
          <a:ln w="9525">
            <a:solidFill>
              <a:schemeClr val="accent1"/>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accent1"/>
          </a:solidFill>
          <a:ln>
            <a:solidFill>
              <a:schemeClr val="accent1"/>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accent1"/>
          </a:solidFill>
          <a:ln>
            <a:solidFill>
              <a:schemeClr val="accent1"/>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223561142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Arrows Cross Program">
    <p:spTree>
      <p:nvGrpSpPr>
        <p:cNvPr id="1" name=""/>
        <p:cNvGrpSpPr/>
        <p:nvPr/>
      </p:nvGrpSpPr>
      <p:grpSpPr>
        <a:xfrm>
          <a:off x="0" y="0"/>
          <a:ext cx="0" cy="0"/>
          <a:chOff x="0" y="0"/>
          <a:chExt cx="0" cy="0"/>
        </a:xfrm>
      </p:grpSpPr>
      <p:sp>
        <p:nvSpPr>
          <p:cNvPr id="18" name="Text Placeholder 17"/>
          <p:cNvSpPr>
            <a:spLocks noGrp="1"/>
          </p:cNvSpPr>
          <p:nvPr>
            <p:ph type="body" sz="quarter" idx="14"/>
          </p:nvPr>
        </p:nvSpPr>
        <p:spPr>
          <a:xfrm>
            <a:off x="4689483" y="1669719"/>
            <a:ext cx="6876415" cy="1609293"/>
          </a:xfrm>
          <a:prstGeom prst="roundRect">
            <a:avLst>
              <a:gd name="adj" fmla="val 16644"/>
            </a:avLst>
          </a:prstGeom>
          <a:solidFill>
            <a:schemeClr val="accent1">
              <a:lumMod val="40000"/>
              <a:lumOff val="60000"/>
            </a:schemeClr>
          </a:solidFill>
          <a:ln>
            <a:solidFill>
              <a:schemeClr val="accent1"/>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 name="Title 1"/>
          <p:cNvSpPr>
            <a:spLocks noGrp="1"/>
          </p:cNvSpPr>
          <p:nvPr>
            <p:ph type="title" hasCustomPrompt="1"/>
          </p:nvPr>
        </p:nvSpPr>
        <p:spPr/>
        <p:txBody>
          <a:bodyPr/>
          <a:lstStyle>
            <a:lvl1pPr algn="ctr">
              <a:defRPr/>
            </a:lvl1pPr>
          </a:lstStyle>
          <a:p>
            <a:r>
              <a:rPr lang="en-US" dirty="0"/>
              <a:t>Arrows Cross Program Layout</a:t>
            </a:r>
          </a:p>
        </p:txBody>
      </p:sp>
      <p:sp>
        <p:nvSpPr>
          <p:cNvPr id="3" name="Footer Placeholder 2"/>
          <p:cNvSpPr>
            <a:spLocks noGrp="1"/>
          </p:cNvSpPr>
          <p:nvPr>
            <p:ph type="ftr" sz="quarter" idx="10"/>
          </p:nvPr>
        </p:nvSpPr>
        <p:spPr/>
        <p:txBody>
          <a:bodyPr/>
          <a:lstStyle/>
          <a:p>
            <a:pPr>
              <a:defRPr/>
            </a:pPr>
            <a:endParaRPr lang="en-US">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pPr>
              <a:defRPr/>
            </a:pPr>
            <a:fld id="{7BAB567E-CF79-4939-B153-F23AF12BEAEB}" type="datetime1">
              <a:rPr lang="en-US">
                <a:solidFill>
                  <a:prstClr val="white">
                    <a:lumMod val="50000"/>
                  </a:prstClr>
                </a:solidFill>
              </a:rPr>
              <a:pPr>
                <a:defRPr/>
              </a:pPr>
              <a:t>11/6/2018</a:t>
            </a:fld>
            <a:endParaRPr dirty="0">
              <a:solidFill>
                <a:prstClr val="white">
                  <a:lumMod val="50000"/>
                </a:prstClr>
              </a:solidFill>
            </a:endParaRPr>
          </a:p>
        </p:txBody>
      </p:sp>
      <p:sp>
        <p:nvSpPr>
          <p:cNvPr id="19" name="Text Placeholder 17"/>
          <p:cNvSpPr>
            <a:spLocks noGrp="1"/>
          </p:cNvSpPr>
          <p:nvPr>
            <p:ph type="body" sz="quarter" idx="15"/>
          </p:nvPr>
        </p:nvSpPr>
        <p:spPr>
          <a:xfrm>
            <a:off x="4689483" y="3561780"/>
            <a:ext cx="6876415" cy="1609293"/>
          </a:xfrm>
          <a:prstGeom prst="roundRect">
            <a:avLst>
              <a:gd name="adj" fmla="val 16644"/>
            </a:avLst>
          </a:prstGeom>
          <a:solidFill>
            <a:schemeClr val="accent3">
              <a:lumMod val="40000"/>
              <a:lumOff val="60000"/>
            </a:schemeClr>
          </a:solidFill>
          <a:ln>
            <a:solidFill>
              <a:schemeClr val="accent3"/>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1" name="Text Placeholder 17"/>
          <p:cNvSpPr>
            <a:spLocks noGrp="1"/>
          </p:cNvSpPr>
          <p:nvPr>
            <p:ph type="body" sz="quarter" idx="17"/>
          </p:nvPr>
        </p:nvSpPr>
        <p:spPr>
          <a:xfrm>
            <a:off x="4689483" y="5453841"/>
            <a:ext cx="6876415" cy="1609293"/>
          </a:xfrm>
          <a:prstGeom prst="roundRect">
            <a:avLst>
              <a:gd name="adj" fmla="val 16644"/>
            </a:avLst>
          </a:prstGeom>
          <a:solidFill>
            <a:schemeClr val="accent4">
              <a:lumMod val="20000"/>
              <a:lumOff val="80000"/>
            </a:schemeClr>
          </a:solidFill>
          <a:ln>
            <a:solidFill>
              <a:schemeClr val="accent4"/>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3" name="Text Placeholder 17"/>
          <p:cNvSpPr>
            <a:spLocks noGrp="1"/>
          </p:cNvSpPr>
          <p:nvPr>
            <p:ph type="body" sz="quarter" idx="19"/>
          </p:nvPr>
        </p:nvSpPr>
        <p:spPr>
          <a:xfrm>
            <a:off x="4689483" y="7345902"/>
            <a:ext cx="6876415" cy="1609293"/>
          </a:xfrm>
          <a:prstGeom prst="roundRect">
            <a:avLst>
              <a:gd name="adj" fmla="val 16644"/>
            </a:avLst>
          </a:prstGeom>
          <a:solidFill>
            <a:schemeClr val="bg2">
              <a:lumMod val="40000"/>
              <a:lumOff val="60000"/>
            </a:schemeClr>
          </a:solidFill>
          <a:ln>
            <a:solidFill>
              <a:schemeClr val="bg2"/>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Click to edit Master text styles</a:t>
            </a:r>
          </a:p>
          <a:p>
            <a:pPr lvl="1"/>
            <a:r>
              <a:rPr lang="en-US" dirty="0"/>
              <a:t>Second level</a:t>
            </a:r>
          </a:p>
          <a:p>
            <a:pPr lvl="2"/>
            <a:r>
              <a:rPr lang="en-US" dirty="0"/>
              <a:t>Third level</a:t>
            </a:r>
          </a:p>
        </p:txBody>
      </p:sp>
      <p:sp>
        <p:nvSpPr>
          <p:cNvPr id="14" name="Text Placeholder 2"/>
          <p:cNvSpPr>
            <a:spLocks noGrp="1"/>
          </p:cNvSpPr>
          <p:nvPr>
            <p:ph type="body" idx="1"/>
          </p:nvPr>
        </p:nvSpPr>
        <p:spPr>
          <a:xfrm>
            <a:off x="1687938" y="1669719"/>
            <a:ext cx="3086031" cy="1367009"/>
          </a:xfrm>
          <a:prstGeom prst="rightArrow">
            <a:avLst>
              <a:gd name="adj1" fmla="val 69436"/>
              <a:gd name="adj2" fmla="val 50000"/>
            </a:avLst>
          </a:prstGeom>
          <a:solidFill>
            <a:schemeClr val="accent1"/>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17" name="Text Placeholder 2"/>
          <p:cNvSpPr>
            <a:spLocks noGrp="1"/>
          </p:cNvSpPr>
          <p:nvPr>
            <p:ph type="body" idx="20"/>
          </p:nvPr>
        </p:nvSpPr>
        <p:spPr>
          <a:xfrm>
            <a:off x="1687938" y="3561780"/>
            <a:ext cx="3086031" cy="1367009"/>
          </a:xfrm>
          <a:prstGeom prst="rightArrow">
            <a:avLst>
              <a:gd name="adj1" fmla="val 69436"/>
              <a:gd name="adj2" fmla="val 50000"/>
            </a:avLst>
          </a:prstGeom>
          <a:solidFill>
            <a:schemeClr val="accent3"/>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5" name="Text Placeholder 2"/>
          <p:cNvSpPr>
            <a:spLocks noGrp="1"/>
          </p:cNvSpPr>
          <p:nvPr>
            <p:ph type="body" idx="21"/>
          </p:nvPr>
        </p:nvSpPr>
        <p:spPr>
          <a:xfrm>
            <a:off x="1687938" y="5453841"/>
            <a:ext cx="3086031" cy="1367009"/>
          </a:xfrm>
          <a:prstGeom prst="rightArrow">
            <a:avLst>
              <a:gd name="adj1" fmla="val 69436"/>
              <a:gd name="adj2" fmla="val 50000"/>
            </a:avLst>
          </a:prstGeom>
          <a:solidFill>
            <a:schemeClr val="accent4"/>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6" name="Text Placeholder 2"/>
          <p:cNvSpPr>
            <a:spLocks noGrp="1"/>
          </p:cNvSpPr>
          <p:nvPr>
            <p:ph type="body" idx="22"/>
          </p:nvPr>
        </p:nvSpPr>
        <p:spPr>
          <a:xfrm>
            <a:off x="1687938" y="7345902"/>
            <a:ext cx="3086031" cy="1367009"/>
          </a:xfrm>
          <a:prstGeom prst="rightArrow">
            <a:avLst>
              <a:gd name="adj1" fmla="val 69436"/>
              <a:gd name="adj2" fmla="val 50000"/>
            </a:avLst>
          </a:prstGeom>
          <a:solidFill>
            <a:schemeClr val="bg2"/>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3516180089"/>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showMasterSp="0" preserve="1" userDrawn="1">
  <p:cSld name="Arrows  No Title Cross Program">
    <p:spTree>
      <p:nvGrpSpPr>
        <p:cNvPr id="1" name=""/>
        <p:cNvGrpSpPr/>
        <p:nvPr/>
      </p:nvGrpSpPr>
      <p:grpSpPr>
        <a:xfrm>
          <a:off x="0" y="0"/>
          <a:ext cx="0" cy="0"/>
          <a:chOff x="0" y="0"/>
          <a:chExt cx="0" cy="0"/>
        </a:xfrm>
      </p:grpSpPr>
      <p:pic>
        <p:nvPicPr>
          <p:cNvPr id="16" name="Picture 2" descr="D:\Biz\PGE\_ play\Titles\star.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54854" r="-2024"/>
          <a:stretch/>
        </p:blipFill>
        <p:spPr bwMode="auto">
          <a:xfrm>
            <a:off x="0" y="122874"/>
            <a:ext cx="1523581" cy="9422234"/>
          </a:xfrm>
          <a:prstGeom prst="rect">
            <a:avLst/>
          </a:prstGeom>
          <a:solidFill>
            <a:schemeClr val="bg1"/>
          </a:solidFill>
          <a:extLst/>
        </p:spPr>
      </p:pic>
      <p:sp>
        <p:nvSpPr>
          <p:cNvPr id="18" name="Text Placeholder 17"/>
          <p:cNvSpPr>
            <a:spLocks noGrp="1"/>
          </p:cNvSpPr>
          <p:nvPr>
            <p:ph type="body" sz="quarter" idx="14" hasCustomPrompt="1"/>
          </p:nvPr>
        </p:nvSpPr>
        <p:spPr>
          <a:xfrm>
            <a:off x="4689483" y="1181813"/>
            <a:ext cx="6876415" cy="1664208"/>
          </a:xfrm>
          <a:prstGeom prst="roundRect">
            <a:avLst>
              <a:gd name="adj" fmla="val 16644"/>
            </a:avLst>
          </a:prstGeom>
          <a:solidFill>
            <a:schemeClr val="accent1">
              <a:lumMod val="40000"/>
              <a:lumOff val="60000"/>
            </a:schemeClr>
          </a:solidFill>
          <a:ln>
            <a:solidFill>
              <a:schemeClr val="accent1"/>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Arrows  No Title Cross Program Layout</a:t>
            </a:r>
          </a:p>
        </p:txBody>
      </p:sp>
      <p:sp>
        <p:nvSpPr>
          <p:cNvPr id="3" name="Footer Placeholder 2"/>
          <p:cNvSpPr>
            <a:spLocks noGrp="1"/>
          </p:cNvSpPr>
          <p:nvPr>
            <p:ph type="ftr" sz="quarter" idx="10"/>
          </p:nvPr>
        </p:nvSpPr>
        <p:spPr/>
        <p:txBody>
          <a:bodyPr/>
          <a:lstStyle/>
          <a:p>
            <a:pPr>
              <a:defRPr/>
            </a:pPr>
            <a:endParaRPr lang="en-US">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pPr>
              <a:defRPr/>
            </a:pPr>
            <a:fld id="{C1D290B0-54CA-4752-8767-F587715F58E1}" type="datetime1">
              <a:rPr lang="en-US">
                <a:solidFill>
                  <a:prstClr val="white">
                    <a:lumMod val="50000"/>
                  </a:prstClr>
                </a:solidFill>
              </a:rPr>
              <a:pPr>
                <a:defRPr/>
              </a:pPr>
              <a:t>11/6/2018</a:t>
            </a:fld>
            <a:endParaRPr dirty="0">
              <a:solidFill>
                <a:prstClr val="white">
                  <a:lumMod val="50000"/>
                </a:prstClr>
              </a:solidFill>
            </a:endParaRPr>
          </a:p>
        </p:txBody>
      </p:sp>
      <p:sp>
        <p:nvSpPr>
          <p:cNvPr id="19" name="Text Placeholder 17"/>
          <p:cNvSpPr>
            <a:spLocks noGrp="1"/>
          </p:cNvSpPr>
          <p:nvPr>
            <p:ph type="body" sz="quarter" idx="15"/>
          </p:nvPr>
        </p:nvSpPr>
        <p:spPr>
          <a:xfrm>
            <a:off x="4689483" y="3201890"/>
            <a:ext cx="6876415" cy="1664208"/>
          </a:xfrm>
          <a:prstGeom prst="roundRect">
            <a:avLst>
              <a:gd name="adj" fmla="val 16644"/>
            </a:avLst>
          </a:prstGeom>
          <a:solidFill>
            <a:schemeClr val="accent3">
              <a:lumMod val="40000"/>
              <a:lumOff val="60000"/>
            </a:schemeClr>
          </a:solidFill>
          <a:ln>
            <a:solidFill>
              <a:schemeClr val="accent3"/>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Click to edit Master text styles</a:t>
            </a:r>
          </a:p>
          <a:p>
            <a:pPr lvl="1"/>
            <a:r>
              <a:rPr lang="en-US" dirty="0"/>
              <a:t>Second level</a:t>
            </a:r>
          </a:p>
          <a:p>
            <a:pPr lvl="2"/>
            <a:r>
              <a:rPr lang="en-US" dirty="0"/>
              <a:t>Third level</a:t>
            </a:r>
          </a:p>
        </p:txBody>
      </p:sp>
      <p:sp>
        <p:nvSpPr>
          <p:cNvPr id="21" name="Text Placeholder 17"/>
          <p:cNvSpPr>
            <a:spLocks noGrp="1"/>
          </p:cNvSpPr>
          <p:nvPr>
            <p:ph type="body" sz="quarter" idx="17"/>
          </p:nvPr>
        </p:nvSpPr>
        <p:spPr>
          <a:xfrm>
            <a:off x="4689483" y="5221966"/>
            <a:ext cx="6876415" cy="1664208"/>
          </a:xfrm>
          <a:prstGeom prst="roundRect">
            <a:avLst>
              <a:gd name="adj" fmla="val 16644"/>
            </a:avLst>
          </a:prstGeom>
          <a:solidFill>
            <a:schemeClr val="accent4">
              <a:lumMod val="20000"/>
              <a:lumOff val="80000"/>
            </a:schemeClr>
          </a:solidFill>
          <a:ln>
            <a:solidFill>
              <a:schemeClr val="accent4"/>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3" name="Text Placeholder 17"/>
          <p:cNvSpPr>
            <a:spLocks noGrp="1"/>
          </p:cNvSpPr>
          <p:nvPr>
            <p:ph type="body" sz="quarter" idx="19"/>
          </p:nvPr>
        </p:nvSpPr>
        <p:spPr>
          <a:xfrm>
            <a:off x="4689483" y="7242043"/>
            <a:ext cx="6876415" cy="1664208"/>
          </a:xfrm>
          <a:prstGeom prst="roundRect">
            <a:avLst>
              <a:gd name="adj" fmla="val 16644"/>
            </a:avLst>
          </a:prstGeom>
          <a:solidFill>
            <a:schemeClr val="bg2">
              <a:lumMod val="40000"/>
              <a:lumOff val="60000"/>
            </a:schemeClr>
          </a:solidFill>
          <a:ln>
            <a:solidFill>
              <a:schemeClr val="bg2"/>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Click to edit Master text styles</a:t>
            </a:r>
          </a:p>
          <a:p>
            <a:pPr lvl="1"/>
            <a:r>
              <a:rPr lang="en-US" dirty="0"/>
              <a:t>Second level</a:t>
            </a:r>
          </a:p>
          <a:p>
            <a:pPr lvl="2"/>
            <a:r>
              <a:rPr lang="en-US" dirty="0"/>
              <a:t>Third level</a:t>
            </a:r>
          </a:p>
        </p:txBody>
      </p:sp>
      <p:sp>
        <p:nvSpPr>
          <p:cNvPr id="14" name="Text Placeholder 2"/>
          <p:cNvSpPr>
            <a:spLocks noGrp="1"/>
          </p:cNvSpPr>
          <p:nvPr>
            <p:ph type="body" idx="1" hasCustomPrompt="1"/>
          </p:nvPr>
        </p:nvSpPr>
        <p:spPr>
          <a:xfrm>
            <a:off x="1692656" y="1181814"/>
            <a:ext cx="3081313" cy="1470860"/>
          </a:xfrm>
          <a:prstGeom prst="rightArrow">
            <a:avLst>
              <a:gd name="adj1" fmla="val 69436"/>
              <a:gd name="adj2" fmla="val 50000"/>
            </a:avLst>
          </a:prstGeom>
          <a:solidFill>
            <a:schemeClr val="accent1"/>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Arrows  No Title</a:t>
            </a:r>
          </a:p>
        </p:txBody>
      </p:sp>
      <p:sp>
        <p:nvSpPr>
          <p:cNvPr id="17" name="Text Placeholder 2"/>
          <p:cNvSpPr>
            <a:spLocks noGrp="1"/>
          </p:cNvSpPr>
          <p:nvPr>
            <p:ph type="body" idx="20"/>
          </p:nvPr>
        </p:nvSpPr>
        <p:spPr>
          <a:xfrm>
            <a:off x="1692656" y="3201891"/>
            <a:ext cx="3081313" cy="1470860"/>
          </a:xfrm>
          <a:prstGeom prst="rightArrow">
            <a:avLst>
              <a:gd name="adj1" fmla="val 69436"/>
              <a:gd name="adj2" fmla="val 50000"/>
            </a:avLst>
          </a:prstGeom>
          <a:solidFill>
            <a:schemeClr val="accent3"/>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5" name="Text Placeholder 2"/>
          <p:cNvSpPr>
            <a:spLocks noGrp="1"/>
          </p:cNvSpPr>
          <p:nvPr>
            <p:ph type="body" idx="21"/>
          </p:nvPr>
        </p:nvSpPr>
        <p:spPr>
          <a:xfrm>
            <a:off x="1692656" y="5221968"/>
            <a:ext cx="3081313" cy="1470860"/>
          </a:xfrm>
          <a:prstGeom prst="rightArrow">
            <a:avLst>
              <a:gd name="adj1" fmla="val 69436"/>
              <a:gd name="adj2" fmla="val 50000"/>
            </a:avLst>
          </a:prstGeom>
          <a:solidFill>
            <a:schemeClr val="accent4"/>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6" name="Text Placeholder 2"/>
          <p:cNvSpPr>
            <a:spLocks noGrp="1"/>
          </p:cNvSpPr>
          <p:nvPr>
            <p:ph type="body" idx="22"/>
          </p:nvPr>
        </p:nvSpPr>
        <p:spPr>
          <a:xfrm>
            <a:off x="1692656" y="7242044"/>
            <a:ext cx="3081313" cy="1470860"/>
          </a:xfrm>
          <a:prstGeom prst="rightArrow">
            <a:avLst>
              <a:gd name="adj1" fmla="val 69436"/>
              <a:gd name="adj2" fmla="val 50000"/>
            </a:avLst>
          </a:prstGeom>
          <a:solidFill>
            <a:schemeClr val="bg2"/>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pic>
        <p:nvPicPr>
          <p:cNvPr id="15"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8023" y="284255"/>
            <a:ext cx="1024216"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0951305"/>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Title Only Layout</a:t>
            </a:r>
          </a:p>
        </p:txBody>
      </p:sp>
      <p:sp>
        <p:nvSpPr>
          <p:cNvPr id="12" name="Date Placeholder 11"/>
          <p:cNvSpPr>
            <a:spLocks noGrp="1"/>
          </p:cNvSpPr>
          <p:nvPr>
            <p:ph type="dt" sz="half" idx="10"/>
          </p:nvPr>
        </p:nvSpPr>
        <p:spPr/>
        <p:txBody>
          <a:bodyPr/>
          <a:lstStyle/>
          <a:p>
            <a:fld id="{1D089C8C-2B77-4AD4-8E8F-0F3FC275FD9A}" type="datetime1">
              <a:rPr lang="en-US">
                <a:solidFill>
                  <a:prstClr val="white">
                    <a:lumMod val="50000"/>
                  </a:prstClr>
                </a:solidFill>
              </a:rPr>
              <a:pPr/>
              <a:t>11/6/2018</a:t>
            </a:fld>
            <a:endParaRPr dirty="0">
              <a:solidFill>
                <a:prstClr val="white">
                  <a:lumMod val="50000"/>
                </a:prstClr>
              </a:solidFill>
            </a:endParaRPr>
          </a:p>
        </p:txBody>
      </p:sp>
      <p:sp>
        <p:nvSpPr>
          <p:cNvPr id="13" name="Footer Placeholder 12"/>
          <p:cNvSpPr>
            <a:spLocks noGrp="1"/>
          </p:cNvSpPr>
          <p:nvPr>
            <p:ph type="ftr" sz="quarter" idx="11"/>
          </p:nvPr>
        </p:nvSpPr>
        <p:spPr/>
        <p:txBody>
          <a:bodyPr/>
          <a:lstStyle/>
          <a:p>
            <a:pPr>
              <a:defRPr/>
            </a:pPr>
            <a:endParaRPr lang="en-US">
              <a:solidFill>
                <a:prstClr val="white">
                  <a:lumMod val="50000"/>
                </a:prstClr>
              </a:solidFill>
            </a:endParaRPr>
          </a:p>
        </p:txBody>
      </p:sp>
      <p:sp>
        <p:nvSpPr>
          <p:cNvPr id="14" name="Slide Number Placeholder 1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3318441100"/>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endParaRPr lang="en-US">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fld id="{459C4D6B-6228-4FCB-BAF2-E5AF4AD4DFBB}" type="datetime1">
              <a:rPr lang="en-US">
                <a:solidFill>
                  <a:prstClr val="white">
                    <a:lumMod val="50000"/>
                  </a:prstClr>
                </a:solidFill>
              </a:rPr>
              <a:pPr/>
              <a:t>11/6/2018</a:t>
            </a:fld>
            <a:endParaRPr dirty="0">
              <a:solidFill>
                <a:prstClr val="white">
                  <a:lumMod val="50000"/>
                </a:prstClr>
              </a:solidFill>
            </a:endParaRPr>
          </a:p>
        </p:txBody>
      </p:sp>
    </p:spTree>
    <p:extLst>
      <p:ext uri="{BB962C8B-B14F-4D97-AF65-F5344CB8AC3E}">
        <p14:creationId xmlns:p14="http://schemas.microsoft.com/office/powerpoint/2010/main" val="1987387636"/>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showMasterSp="0" preserve="1">
  <p:cSld name="End">
    <p:spTree>
      <p:nvGrpSpPr>
        <p:cNvPr id="1" name=""/>
        <p:cNvGrpSpPr/>
        <p:nvPr/>
      </p:nvGrpSpPr>
      <p:grpSpPr>
        <a:xfrm>
          <a:off x="0" y="0"/>
          <a:ext cx="0" cy="0"/>
          <a:chOff x="0" y="0"/>
          <a:chExt cx="0" cy="0"/>
        </a:xfrm>
      </p:grpSpPr>
      <p:sp>
        <p:nvSpPr>
          <p:cNvPr id="11" name="Date Placeholder 10"/>
          <p:cNvSpPr>
            <a:spLocks noGrp="1"/>
          </p:cNvSpPr>
          <p:nvPr>
            <p:ph type="dt" sz="half" idx="10"/>
          </p:nvPr>
        </p:nvSpPr>
        <p:spPr>
          <a:xfrm>
            <a:off x="9586128" y="9607270"/>
            <a:ext cx="1095171" cy="301622"/>
          </a:xfrm>
        </p:spPr>
        <p:txBody>
          <a:bodyPr/>
          <a:lstStyle/>
          <a:p>
            <a:fld id="{5F9389E0-8E22-4B0D-A74E-C90B97D56EA6}" type="datetime1">
              <a:rPr lang="en-US">
                <a:solidFill>
                  <a:prstClr val="white">
                    <a:lumMod val="50000"/>
                  </a:prstClr>
                </a:solidFill>
              </a:rPr>
              <a:pPr/>
              <a:t>11/6/2018</a:t>
            </a:fld>
            <a:endParaRPr dirty="0">
              <a:solidFill>
                <a:prstClr val="white">
                  <a:lumMod val="50000"/>
                </a:prstClr>
              </a:solidFill>
            </a:endParaRPr>
          </a:p>
        </p:txBody>
      </p:sp>
      <p:sp>
        <p:nvSpPr>
          <p:cNvPr id="12"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13"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9" name="TextBox 8">
            <a:extLst>
              <a:ext uri="{FF2B5EF4-FFF2-40B4-BE49-F238E27FC236}">
                <a16:creationId xmlns:a16="http://schemas.microsoft.com/office/drawing/2014/main" xmlns="" id="{88131366-A75E-4E77-AFBE-81514B1B4540}"/>
              </a:ext>
            </a:extLst>
          </p:cNvPr>
          <p:cNvSpPr txBox="1"/>
          <p:nvPr userDrawn="1"/>
        </p:nvSpPr>
        <p:spPr>
          <a:xfrm>
            <a:off x="795470" y="8267036"/>
            <a:ext cx="11370535" cy="1314206"/>
          </a:xfrm>
          <a:prstGeom prst="rect">
            <a:avLst/>
          </a:prstGeom>
          <a:noFill/>
        </p:spPr>
        <p:txBody>
          <a:bodyPr wrap="square" lIns="128016" tIns="64008" rIns="128016" bIns="64008" rtlCol="0">
            <a:spAutoFit/>
          </a:bodyPr>
          <a:lstStyle/>
          <a:p>
            <a:r>
              <a:rPr lang="en-US" sz="1100" dirty="0">
                <a:solidFill>
                  <a:prstClr val="black"/>
                </a:solidFill>
                <a:cs typeface="Arial Narrow"/>
              </a:rPr>
              <a:t>This program is funded by California utility customers and administered by Pacific Gas and Electric Company (PG&amp;E), San Diego Gas &amp; Electric Company (SDG&amp;E®), Southern California Edison Company (SCE), and Southern California Gas Company (</a:t>
            </a:r>
            <a:r>
              <a:rPr lang="en-US" sz="1100" dirty="0" err="1">
                <a:solidFill>
                  <a:prstClr val="black"/>
                </a:solidFill>
                <a:cs typeface="Arial Narrow"/>
              </a:rPr>
              <a:t>SoCalGas</a:t>
            </a:r>
            <a:r>
              <a:rPr lang="en-US" sz="1100" dirty="0">
                <a:solidFill>
                  <a:prstClr val="black"/>
                </a:solidFill>
                <a:cs typeface="Arial Narrow"/>
              </a:rPr>
              <a:t>®) under the auspices of the California Public Utilities Commission.</a:t>
            </a:r>
          </a:p>
          <a:p>
            <a:r>
              <a:rPr lang="en-US" sz="1100" dirty="0">
                <a:solidFill>
                  <a:prstClr val="black"/>
                </a:solidFill>
                <a:cs typeface="Arial Narrow"/>
              </a:rPr>
              <a:t>© 2018 PG&amp;E, SDG&amp;E, </a:t>
            </a:r>
            <a:r>
              <a:rPr lang="en-US" sz="1100" dirty="0" err="1">
                <a:solidFill>
                  <a:prstClr val="black"/>
                </a:solidFill>
                <a:cs typeface="Arial Narrow"/>
              </a:rPr>
              <a:t>SoCalGas</a:t>
            </a:r>
            <a:r>
              <a:rPr lang="en-US" sz="1100" dirty="0">
                <a:solidFill>
                  <a:prstClr val="black"/>
                </a:solidFill>
                <a:cs typeface="Arial Narrow"/>
              </a:rPr>
              <a:t> and SCE. All rights reserved, except that this document may be used, copied, and distributed without modification. Neither PG&amp;E, </a:t>
            </a:r>
            <a:r>
              <a:rPr lang="en-US" sz="1100" dirty="0" err="1">
                <a:solidFill>
                  <a:prstClr val="black"/>
                </a:solidFill>
                <a:cs typeface="Arial Narrow"/>
              </a:rPr>
              <a:t>SoCalGas</a:t>
            </a:r>
            <a:r>
              <a:rPr lang="en-US" sz="1100" dirty="0">
                <a:solidFill>
                  <a:prstClr val="black"/>
                </a:solidFill>
                <a:cs typeface="Arial Narrow"/>
              </a:rPr>
              <a:t>, SDG&amp;E, nor SCE — nor any of their employees makes any warranty, express or implied; or assumes any legal liability or responsibility for the accuracy, completeness or usefulness of any data, information, method, product, policy or process disclosed in this document; or represents that its use will not infringe any privately owned rights including, but not limited to patents, trademarks or copyrights. Images used in this document are intended for illustrative purposes only. Any reference or appearance herein to any specific commercial products, processes or services by trade name, trademark, manufacturer or otherwise does not constitute or imply its endorsement, recommendation or favoring.</a:t>
            </a:r>
          </a:p>
        </p:txBody>
      </p:sp>
      <p:pic>
        <p:nvPicPr>
          <p:cNvPr id="10" name="Picture 3" descr="D:\Biz\PGE\PGnE graphics\T20\png\iou_logo_strip_2016.png">
            <a:extLst>
              <a:ext uri="{FF2B5EF4-FFF2-40B4-BE49-F238E27FC236}">
                <a16:creationId xmlns:a16="http://schemas.microsoft.com/office/drawing/2014/main" xmlns="" id="{BF9BE52C-AE64-4536-889E-FBCAE17B542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2456511" y="7239000"/>
            <a:ext cx="8048453" cy="87569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ECAce-stacked.ai">
            <a:extLst>
              <a:ext uri="{FF2B5EF4-FFF2-40B4-BE49-F238E27FC236}">
                <a16:creationId xmlns:a16="http://schemas.microsoft.com/office/drawing/2014/main" xmlns="" id="{C88D2CDC-F8D9-4B7E-80E8-4D11E21299F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488" t="26453" r="19776" b="25618"/>
          <a:stretch/>
        </p:blipFill>
        <p:spPr>
          <a:xfrm>
            <a:off x="1493521" y="1066801"/>
            <a:ext cx="9376678" cy="5448561"/>
          </a:xfrm>
          <a:prstGeom prst="rect">
            <a:avLst/>
          </a:prstGeom>
        </p:spPr>
      </p:pic>
    </p:spTree>
    <p:extLst>
      <p:ext uri="{BB962C8B-B14F-4D97-AF65-F5344CB8AC3E}">
        <p14:creationId xmlns:p14="http://schemas.microsoft.com/office/powerpoint/2010/main" val="1967416907"/>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preserve="1" userDrawn="1">
  <p:cSld name="Sidebar Tools">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bg2"/>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BFF3949D-DB9D-42E4-BF37-173CD86B9FEE}" type="datetime1">
              <a:rPr lang="en-US" smtClean="0">
                <a:solidFill>
                  <a:prstClr val="white"/>
                </a:solidFill>
              </a:rPr>
              <a:p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ceTools.pdf"/>
          <p:cNvPicPr>
            <a:picLocks noChangeAspect="1"/>
          </p:cNvPicPr>
          <p:nvPr userDrawn="1"/>
        </p:nvPicPr>
        <p:blipFill rotWithShape="1">
          <a:blip r:embed="rId3">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Tree>
    <p:extLst>
      <p:ext uri="{BB962C8B-B14F-4D97-AF65-F5344CB8AC3E}">
        <p14:creationId xmlns:p14="http://schemas.microsoft.com/office/powerpoint/2010/main" val="2589053244"/>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showMasterSp="0" preserve="1">
  <p:cSld name="2 pic Tools">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bg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bg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4A52BCF2-E786-4FA7-98C0-70FB9D10D70D}"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ceTools.pdf"/>
          <p:cNvPicPr>
            <a:picLocks noChangeAspect="1"/>
          </p:cNvPicPr>
          <p:nvPr userDrawn="1"/>
        </p:nvPicPr>
        <p:blipFill rotWithShape="1">
          <a:blip r:embed="rId3">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Tree>
    <p:extLst>
      <p:ext uri="{BB962C8B-B14F-4D97-AF65-F5344CB8AC3E}">
        <p14:creationId xmlns:p14="http://schemas.microsoft.com/office/powerpoint/2010/main" val="2071889766"/>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showMasterSp="0" preserve="1">
  <p:cSld name="3 pic Tools">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6" name="Straight Connector 15"/>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7" name="Picture 16"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B4CD491F-17D9-4884-89B5-F11702D52190}"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7769869"/>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showMasterSp="0" preserve="1">
  <p:cSld name="wide graphic Tools">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2" name="Straight Connector 11"/>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3" name="Picture 12"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ABB10F09-8B33-49AE-8D7D-4AB7B5F9D208}"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300343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showMasterSp="0" preserve="1">
  <p:cSld name="3 col Tools">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6" name="Straight Connector 15"/>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7" name="Picture 16"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BEC700C3-90AA-40F4-AFAA-0F0217980D22}"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Tools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pic>
        <p:nvPicPr>
          <p:cNvPr id="2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6364846"/>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showMasterSp="0" preserve="1">
  <p:cSld name="Low Title Tools">
    <p:spTree>
      <p:nvGrpSpPr>
        <p:cNvPr id="1" name=""/>
        <p:cNvGrpSpPr/>
        <p:nvPr/>
      </p:nvGrpSpPr>
      <p:grpSpPr>
        <a:xfrm>
          <a:off x="0" y="0"/>
          <a:ext cx="0" cy="0"/>
          <a:chOff x="0" y="0"/>
          <a:chExt cx="0" cy="0"/>
        </a:xfrm>
      </p:grpSpPr>
      <p:sp>
        <p:nvSpPr>
          <p:cNvPr id="13" name="Rectangle 12"/>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Tools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C1C0A2C4-5AF4-4974-B6FD-5A6D533F7624}" type="datetime1">
              <a:rPr lang="en-US" smtClean="0">
                <a:solidFill>
                  <a:prstClr val="white"/>
                </a:solidFill>
              </a:rPr>
              <a:p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370470"/>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showMasterSp="0" preserve="1" userDrawn="1">
  <p:cSld name="Sidebar Resource">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4"/>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A5F5B1DC-CF99-4FF5-9960-62463E73388E}" type="datetime1">
              <a:rPr lang="en-US" smtClean="0">
                <a:solidFill>
                  <a:prstClr val="white"/>
                </a:solidFill>
              </a:rPr>
              <a:p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1" name="Picture 10" descr="AceResources.pdf"/>
          <p:cNvPicPr>
            <a:picLocks noChangeAspect="1"/>
          </p:cNvPicPr>
          <p:nvPr userDrawn="1"/>
        </p:nvPicPr>
        <p:blipFill rotWithShape="1">
          <a:blip r:embed="rId3"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Tree>
    <p:extLst>
      <p:ext uri="{BB962C8B-B14F-4D97-AF65-F5344CB8AC3E}">
        <p14:creationId xmlns:p14="http://schemas.microsoft.com/office/powerpoint/2010/main" val="369521854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showMasterSp="0" preserve="1">
  <p:cSld name="2 pic Resources">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932F30AE-07E2-4488-AF4E-E3EC5963A69D}"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3" name="Picture 12" descr="AceResources.pdf"/>
          <p:cNvPicPr>
            <a:picLocks noChangeAspect="1"/>
          </p:cNvPicPr>
          <p:nvPr userDrawn="1"/>
        </p:nvPicPr>
        <p:blipFill rotWithShape="1">
          <a:blip r:embed="rId3"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Tree>
    <p:extLst>
      <p:ext uri="{BB962C8B-B14F-4D97-AF65-F5344CB8AC3E}">
        <p14:creationId xmlns:p14="http://schemas.microsoft.com/office/powerpoint/2010/main" val="879127924"/>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showMasterSp="0" preserve="1">
  <p:cSld name="3 pic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219783"/>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pic>
        <p:nvPicPr>
          <p:cNvPr id="10" name="Picture 9" descr="AceResources.pdf"/>
          <p:cNvPicPr>
            <a:picLocks noChangeAspect="1"/>
          </p:cNvPicPr>
          <p:nvPr userDrawn="1"/>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DB9AAF33-FD7B-4F08-AC9C-9E077CD9DE9D}"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0354618"/>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preserve="1">
  <p:cSld name="wide graphic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0" name="Picture 9" descr="AceResources.pdf"/>
          <p:cNvPicPr>
            <a:picLocks noChangeAspect="1"/>
          </p:cNvPicPr>
          <p:nvPr/>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4CA98F6D-57E9-42DC-B0A8-AA92B41F8141}"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Straight Connector 14"/>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8854362"/>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preserve="1">
  <p:cSld name="3 col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0" name="Picture 9" descr="AceResources.pdf"/>
          <p:cNvPicPr>
            <a:picLocks noChangeAspect="1"/>
          </p:cNvPicPr>
          <p:nvPr/>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9E26749B-4D97-4272-A39B-13EA6ADCA1AE}"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Resources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Click to edit Master text styles</a:t>
            </a: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6" name="Straight Connector 25"/>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5637367"/>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preserve="1">
  <p:cSld name="Low Title Resourc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Resources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E0E86433-569A-4F3F-9446-2D357A3424FD}" type="datetime1">
              <a:rPr lang="en-US" smtClean="0">
                <a:solidFill>
                  <a:prstClr val="white"/>
                </a:solidFill>
              </a:rPr>
              <a:p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738289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showMasterSp="0" preserve="1" userDrawn="1">
  <p:cSld name="Sidebar Outreach">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3"/>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0C4CD82B-5EC8-455D-8DE5-A7429C3CCD2E}" type="datetime1">
              <a:rPr lang="en-US" smtClean="0">
                <a:solidFill>
                  <a:prstClr val="white"/>
                </a:solidFill>
              </a:rPr>
              <a:p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1" name="Picture 10" descr="AceOutreach.pdf"/>
          <p:cNvPicPr>
            <a:picLocks noChangeAspect="1"/>
          </p:cNvPicPr>
          <p:nvPr userDrawn="1"/>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6210069"/>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preserve="1">
  <p:cSld name="3_2 pic Training">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9E432F89-89E7-4071-868A-780F2EA064F7}"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pic>
        <p:nvPicPr>
          <p:cNvPr id="12" name="Picture 11" descr="AceOutreach.pdf"/>
          <p:cNvPicPr>
            <a:picLocks noChangeAspect="1"/>
          </p:cNvPicPr>
          <p:nvPr userDrawn="1"/>
        </p:nvPicPr>
        <p:blipFill rotWithShape="1">
          <a:blip r:embed="rId3"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Tree>
    <p:extLst>
      <p:ext uri="{BB962C8B-B14F-4D97-AF65-F5344CB8AC3E}">
        <p14:creationId xmlns:p14="http://schemas.microsoft.com/office/powerpoint/2010/main" val="247585014"/>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showMasterSp="0" preserve="1">
  <p:cSld name="3 pic Outreach">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7" name="Picture 16"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dirty="0"/>
              <a:t>Click icon to add picture</a:t>
            </a:r>
          </a:p>
        </p:txBody>
      </p:sp>
      <p:sp>
        <p:nvSpPr>
          <p:cNvPr id="2" name="Date Placeholder 1"/>
          <p:cNvSpPr>
            <a:spLocks noGrp="1"/>
          </p:cNvSpPr>
          <p:nvPr>
            <p:ph type="dt" sz="half" idx="16"/>
          </p:nvPr>
        </p:nvSpPr>
        <p:spPr/>
        <p:txBody>
          <a:bodyPr/>
          <a:lstStyle>
            <a:lvl1pPr>
              <a:defRPr>
                <a:solidFill>
                  <a:schemeClr val="bg1"/>
                </a:solidFill>
              </a:defRPr>
            </a:lvl1pPr>
          </a:lstStyle>
          <a:p>
            <a:fld id="{A11207A1-DE8F-4795-9F97-3B7C129584A0}"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7628024"/>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showMasterSp="0" preserve="1">
  <p:cSld name="wide graphic Outreach">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3" name="Picture 12"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E980B570-2B19-46FB-91B3-71E6910395E5}"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Outreach</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7839230"/>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showMasterSp="0" preserve="1">
  <p:cSld name="3 col Outreach">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7" name="Picture 16"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97E6930C-7D1A-4383-88E6-0477759C5C62}"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Outreach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 name="Straight Connector 28"/>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4370615"/>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showMasterSp="0" preserve="1">
  <p:cSld name="Low Title Outreac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Outreach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6A9105DF-6E35-43AA-B9A1-6AA3EDA17317}" type="datetime1">
              <a:rPr lang="en-US" smtClean="0">
                <a:solidFill>
                  <a:prstClr val="white"/>
                </a:solidFill>
              </a:rPr>
              <a:p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0305600"/>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showMasterSp="0" preserve="1" userDrawn="1">
  <p:cSld name="3_Sidebar Outreach">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1"/>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D49F3DF8-F601-4825-B466-22B4D0C061AA}" type="datetime1">
              <a:rPr lang="en-US" smtClean="0">
                <a:solidFill>
                  <a:prstClr val="white"/>
                </a:solidFill>
              </a:rPr>
              <a:p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2" name="Picture 11" descr="AceTraining.pdf"/>
          <p:cNvPicPr>
            <a:picLocks noChangeAspect="1"/>
          </p:cNvPicPr>
          <p:nvPr userDrawn="1"/>
        </p:nvPicPr>
        <p:blipFill rotWithShape="1">
          <a:blip r:embed="rId3"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Tree>
    <p:extLst>
      <p:ext uri="{BB962C8B-B14F-4D97-AF65-F5344CB8AC3E}">
        <p14:creationId xmlns:p14="http://schemas.microsoft.com/office/powerpoint/2010/main" val="4250596864"/>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showMasterSp="0" preserve="1">
  <p:cSld name="2 pic Training">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1"/>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accent1"/>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16EAD51E-16FE-4E1D-B7C0-6A16166034BD}"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3" name="Picture 12" descr="AceTraining.pdf"/>
          <p:cNvPicPr>
            <a:picLocks noChangeAspect="1"/>
          </p:cNvPicPr>
          <p:nvPr userDrawn="1"/>
        </p:nvPicPr>
        <p:blipFill rotWithShape="1">
          <a:blip r:embed="rId3"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Tree>
    <p:extLst>
      <p:ext uri="{BB962C8B-B14F-4D97-AF65-F5344CB8AC3E}">
        <p14:creationId xmlns:p14="http://schemas.microsoft.com/office/powerpoint/2010/main" val="432235781"/>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preserve="1">
  <p:cSld name="3 pic Training">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21" name="Picture 20"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209FB4AD-151A-4A65-B444-3818EA2AE52B}"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0102387"/>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preserve="1">
  <p:cSld name="wide graphic Training">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6" name="Picture 15"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0E6E9530-D47F-4A67-8347-B7BBBBA07B86}"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9054052"/>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preserve="1">
  <p:cSld name="3 col Training">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26" name="Picture 25"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00584503-659F-4DE2-8818-4D3F8FE1EF08}" type="datetime1">
              <a:rPr lang="en-US" smtClean="0">
                <a:solidFill>
                  <a:prstClr val="white"/>
                </a:solidFill>
              </a:rPr>
              <a:p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Training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 name="Straight Connector 28"/>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49435216"/>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showMasterSp="0" preserve="1">
  <p:cSld name="Low Title Training">
    <p:spTree>
      <p:nvGrpSpPr>
        <p:cNvPr id="1" name=""/>
        <p:cNvGrpSpPr/>
        <p:nvPr/>
      </p:nvGrpSpPr>
      <p:grpSpPr>
        <a:xfrm>
          <a:off x="0" y="0"/>
          <a:ext cx="0" cy="0"/>
          <a:chOff x="0" y="0"/>
          <a:chExt cx="0" cy="0"/>
        </a:xfrm>
      </p:grpSpPr>
      <p:sp>
        <p:nvSpPr>
          <p:cNvPr id="13" name="Rectangle 12"/>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Training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ED34B3C7-9201-45E5-9664-F5D5742AA94D}" type="datetime1">
              <a:rPr lang="en-US" smtClean="0">
                <a:solidFill>
                  <a:prstClr val="white"/>
                </a:solidFill>
              </a:rPr>
              <a:p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780430"/>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9270420"/>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Title, Subtitle and Content mit subhea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786891" y="2514600"/>
            <a:ext cx="9770110" cy="6760520"/>
          </a:xfrm>
          <a:noFill/>
          <a:ln w="9525">
            <a:noFill/>
            <a:miter lim="800000"/>
            <a:headEnd/>
            <a:tailEnd/>
          </a:ln>
        </p:spPr>
        <p:txBody>
          <a:bodyPr>
            <a:noAutofit/>
          </a:bodyPr>
          <a:lstStyle>
            <a:lvl1pPr marL="402273" indent="-402273" algn="l" rtl="0" fontAlgn="base">
              <a:spcAft>
                <a:spcPct val="0"/>
              </a:spcAft>
              <a:defRPr lang="en-US" sz="3400" kern="1200" smtClean="0">
                <a:solidFill>
                  <a:schemeClr val="tx1"/>
                </a:solidFill>
                <a:latin typeface="+mn-lt"/>
                <a:ea typeface="+mn-ea"/>
                <a:cs typeface="+mn-cs"/>
              </a:defRPr>
            </a:lvl1pPr>
            <a:lvl2pPr marL="804545" indent="-402273" algn="l" rtl="0" fontAlgn="base">
              <a:spcAft>
                <a:spcPct val="0"/>
              </a:spcAft>
              <a:defRPr lang="en-US" sz="3400" kern="1200" smtClean="0">
                <a:solidFill>
                  <a:schemeClr val="tx1"/>
                </a:solidFill>
                <a:latin typeface="+mn-lt"/>
                <a:ea typeface="+mn-ea"/>
                <a:cs typeface="+mn-cs"/>
              </a:defRPr>
            </a:lvl2pPr>
            <a:lvl3pPr marL="1195705" indent="-391160" algn="l" rtl="0" fontAlgn="base">
              <a:spcAft>
                <a:spcPct val="0"/>
              </a:spcAft>
              <a:defRPr lang="en-US" sz="3400" kern="1200" smtClean="0">
                <a:solidFill>
                  <a:schemeClr val="tx1"/>
                </a:solidFill>
                <a:latin typeface="+mn-lt"/>
                <a:ea typeface="+mn-ea"/>
                <a:cs typeface="+mn-cs"/>
              </a:defRPr>
            </a:lvl3pPr>
            <a:lvl4pPr marL="1522413" indent="-326708" algn="l" rtl="0" fontAlgn="base">
              <a:spcAft>
                <a:spcPct val="0"/>
              </a:spcAft>
              <a:defRPr lang="en-US" sz="3400" kern="1200" smtClean="0">
                <a:solidFill>
                  <a:schemeClr val="tx1"/>
                </a:solidFill>
                <a:latin typeface="+mn-lt"/>
                <a:ea typeface="+mn-ea"/>
                <a:cs typeface="+mn-cs"/>
              </a:defRPr>
            </a:lvl4pPr>
            <a:lvl5pPr marL="1840230" indent="-317818" algn="l" rtl="0" fontAlgn="base">
              <a:spcAft>
                <a:spcPct val="0"/>
              </a:spcAft>
              <a:defRPr lang="en-US" sz="3400" kern="1200">
                <a:solidFill>
                  <a:schemeClr val="tx1"/>
                </a:solidFill>
                <a:latin typeface="+mn-lt"/>
                <a:ea typeface="+mn-ea"/>
                <a:cs typeface="+mn-cs"/>
              </a:defRPr>
            </a:lvl5pPr>
            <a:lvl6pPr>
              <a:defRPr sz="2520"/>
            </a:lvl6pPr>
            <a:lvl7pPr>
              <a:defRPr sz="2520"/>
            </a:lvl7pPr>
            <a:lvl8pPr>
              <a:defRPr sz="2520"/>
            </a:lvl8pPr>
            <a:lvl9pPr>
              <a:defRPr sz="252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3"/>
          <p:cNvSpPr>
            <a:spLocks noGrp="1"/>
          </p:cNvSpPr>
          <p:nvPr>
            <p:ph type="body" sz="quarter" idx="18"/>
          </p:nvPr>
        </p:nvSpPr>
        <p:spPr>
          <a:xfrm>
            <a:off x="1493520" y="1600201"/>
            <a:ext cx="10072370" cy="603242"/>
          </a:xfrm>
          <a:noFill/>
        </p:spPr>
        <p:txBody>
          <a:bodyPr>
            <a:noAutofit/>
          </a:bodyPr>
          <a:lstStyle>
            <a:lvl1pPr marL="0" indent="0">
              <a:buNone/>
              <a:defRPr sz="4000" b="0">
                <a:solidFill>
                  <a:srgbClr val="A162D0"/>
                </a:solidFill>
              </a:defRPr>
            </a:lvl1pPr>
          </a:lstStyle>
          <a:p>
            <a:pPr lvl="0"/>
            <a:r>
              <a:rPr lang="en-US" dirty="0"/>
              <a:t>Click to edit Master text styles</a:t>
            </a:r>
          </a:p>
        </p:txBody>
      </p:sp>
      <p:sp>
        <p:nvSpPr>
          <p:cNvPr id="5" name="Date Placeholder 4"/>
          <p:cNvSpPr>
            <a:spLocks noGrp="1"/>
          </p:cNvSpPr>
          <p:nvPr>
            <p:ph type="dt" sz="half" idx="19"/>
          </p:nvPr>
        </p:nvSpPr>
        <p:spPr/>
        <p:txBody>
          <a:bodyPr/>
          <a:lstStyle/>
          <a:p>
            <a:pPr>
              <a:defRPr/>
            </a:pPr>
            <a:fld id="{CEDB2063-4312-4646-8E91-22D427FB8908}" type="datetime1">
              <a:rPr lang="en-US">
                <a:solidFill>
                  <a:srgbClr val="709021">
                    <a:lumMod val="75000"/>
                  </a:srgbClr>
                </a:solidFill>
              </a:rPr>
              <a:pPr>
                <a:defRPr/>
              </a:pPr>
              <a:t>11/6/2018</a:t>
            </a:fld>
            <a:endParaRPr dirty="0">
              <a:solidFill>
                <a:srgbClr val="709021">
                  <a:lumMod val="75000"/>
                </a:srgbClr>
              </a:solidFill>
            </a:endParaRPr>
          </a:p>
        </p:txBody>
      </p:sp>
      <p:sp>
        <p:nvSpPr>
          <p:cNvPr id="6" name="Footer Placeholder 5"/>
          <p:cNvSpPr>
            <a:spLocks noGrp="1"/>
          </p:cNvSpPr>
          <p:nvPr>
            <p:ph type="ftr" sz="quarter" idx="20"/>
          </p:nvPr>
        </p:nvSpPr>
        <p:spPr/>
        <p:txBody>
          <a:bodyPr/>
          <a:lstStyle/>
          <a:p>
            <a:pPr>
              <a:defRPr/>
            </a:pPr>
            <a:endParaRPr lang="en-US">
              <a:solidFill>
                <a:srgbClr val="709021">
                  <a:lumMod val="75000"/>
                </a:srgbClr>
              </a:solidFill>
            </a:endParaRPr>
          </a:p>
        </p:txBody>
      </p:sp>
      <p:sp>
        <p:nvSpPr>
          <p:cNvPr id="7" name="Slide Number Placeholder 6"/>
          <p:cNvSpPr>
            <a:spLocks noGrp="1"/>
          </p:cNvSpPr>
          <p:nvPr>
            <p:ph type="sldNum" sz="quarter" idx="21"/>
          </p:nvPr>
        </p:nvSpPr>
        <p:spPr/>
        <p:txBody>
          <a:bodyPr/>
          <a:lstStyle/>
          <a:p>
            <a:fld id="{6815F63D-5E07-4A39-B6DB-F0CE512EDFFD}" type="slidenum">
              <a:rPr>
                <a:solidFill>
                  <a:srgbClr val="709021">
                    <a:lumMod val="75000"/>
                  </a:srgbClr>
                </a:solidFill>
              </a:rPr>
              <a:pPr/>
              <a:t>‹#›</a:t>
            </a:fld>
            <a:endParaRPr dirty="0">
              <a:solidFill>
                <a:srgbClr val="709021">
                  <a:lumMod val="75000"/>
                </a:srgbClr>
              </a:solidFill>
            </a:endParaRPr>
          </a:p>
        </p:txBody>
      </p:sp>
      <p:sp>
        <p:nvSpPr>
          <p:cNvPr id="10" name="Title 9">
            <a:extLst>
              <a:ext uri="{FF2B5EF4-FFF2-40B4-BE49-F238E27FC236}">
                <a16:creationId xmlns:a16="http://schemas.microsoft.com/office/drawing/2014/main" xmlns="" id="{8C3B342F-7E95-4CA9-A3C7-61D25A73E0D9}"/>
              </a:ext>
            </a:extLst>
          </p:cNvPr>
          <p:cNvSpPr>
            <a:spLocks noGrp="1"/>
          </p:cNvSpPr>
          <p:nvPr>
            <p:ph type="title"/>
          </p:nvPr>
        </p:nvSpPr>
        <p:spPr>
          <a:xfrm>
            <a:off x="1493520" y="0"/>
            <a:ext cx="10063480" cy="1475740"/>
          </a:xfrm>
          <a:noFill/>
        </p:spPr>
        <p:txBody>
          <a:bodyPr lIns="0" tIns="127939" rIns="0" bIns="0" anchor="ctr" anchorCtr="0">
            <a:normAutofit/>
          </a:bodyPr>
          <a:lstStyle>
            <a:lvl1pPr>
              <a:defRPr lang="en-US"/>
            </a:lvl1pPr>
          </a:lstStyle>
          <a:p>
            <a:pPr marL="0" lvl="0" algn="ctr" defTabSz="1279390" latinLnBrk="0">
              <a:buNone/>
            </a:pPr>
            <a:r>
              <a:rPr lang="en-US"/>
              <a:t>Click to edit Master title style</a:t>
            </a:r>
          </a:p>
        </p:txBody>
      </p:sp>
    </p:spTree>
    <p:extLst>
      <p:ext uri="{BB962C8B-B14F-4D97-AF65-F5344CB8AC3E}">
        <p14:creationId xmlns:p14="http://schemas.microsoft.com/office/powerpoint/2010/main" val="3988363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9" Type="http://schemas.openxmlformats.org/officeDocument/2006/relationships/slideLayout" Target="../slideLayouts/slideLayout53.xml"/><Relationship Id="rId21" Type="http://schemas.openxmlformats.org/officeDocument/2006/relationships/slideLayout" Target="../slideLayouts/slideLayout35.xml"/><Relationship Id="rId34" Type="http://schemas.openxmlformats.org/officeDocument/2006/relationships/slideLayout" Target="../slideLayouts/slideLayout48.xml"/><Relationship Id="rId42" Type="http://schemas.openxmlformats.org/officeDocument/2006/relationships/slideLayout" Target="../slideLayouts/slideLayout56.xml"/><Relationship Id="rId47" Type="http://schemas.openxmlformats.org/officeDocument/2006/relationships/slideLayout" Target="../slideLayouts/slideLayout61.xml"/><Relationship Id="rId50" Type="http://schemas.openxmlformats.org/officeDocument/2006/relationships/slideLayout" Target="../slideLayouts/slideLayout64.xml"/><Relationship Id="rId55" Type="http://schemas.openxmlformats.org/officeDocument/2006/relationships/tags" Target="../tags/tag2.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33" Type="http://schemas.openxmlformats.org/officeDocument/2006/relationships/slideLayout" Target="../slideLayouts/slideLayout47.xml"/><Relationship Id="rId38" Type="http://schemas.openxmlformats.org/officeDocument/2006/relationships/slideLayout" Target="../slideLayouts/slideLayout52.xml"/><Relationship Id="rId46" Type="http://schemas.openxmlformats.org/officeDocument/2006/relationships/slideLayout" Target="../slideLayouts/slideLayout60.xml"/><Relationship Id="rId59" Type="http://schemas.openxmlformats.org/officeDocument/2006/relationships/image" Target="../media/image7.png"/><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29" Type="http://schemas.openxmlformats.org/officeDocument/2006/relationships/slideLayout" Target="../slideLayouts/slideLayout43.xml"/><Relationship Id="rId41" Type="http://schemas.openxmlformats.org/officeDocument/2006/relationships/slideLayout" Target="../slideLayouts/slideLayout55.xml"/><Relationship Id="rId54" Type="http://schemas.openxmlformats.org/officeDocument/2006/relationships/tags" Target="../tags/tag1.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32" Type="http://schemas.openxmlformats.org/officeDocument/2006/relationships/slideLayout" Target="../slideLayouts/slideLayout46.xml"/><Relationship Id="rId37" Type="http://schemas.openxmlformats.org/officeDocument/2006/relationships/slideLayout" Target="../slideLayouts/slideLayout51.xml"/><Relationship Id="rId40" Type="http://schemas.openxmlformats.org/officeDocument/2006/relationships/slideLayout" Target="../slideLayouts/slideLayout54.xml"/><Relationship Id="rId45" Type="http://schemas.openxmlformats.org/officeDocument/2006/relationships/slideLayout" Target="../slideLayouts/slideLayout59.xml"/><Relationship Id="rId53" Type="http://schemas.openxmlformats.org/officeDocument/2006/relationships/theme" Target="../theme/theme2.xml"/><Relationship Id="rId58" Type="http://schemas.openxmlformats.org/officeDocument/2006/relationships/tags" Target="../tags/tag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slideLayout" Target="../slideLayouts/slideLayout42.xml"/><Relationship Id="rId36" Type="http://schemas.openxmlformats.org/officeDocument/2006/relationships/slideLayout" Target="../slideLayouts/slideLayout50.xml"/><Relationship Id="rId49" Type="http://schemas.openxmlformats.org/officeDocument/2006/relationships/slideLayout" Target="../slideLayouts/slideLayout63.xml"/><Relationship Id="rId57" Type="http://schemas.openxmlformats.org/officeDocument/2006/relationships/tags" Target="../tags/tag4.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31" Type="http://schemas.openxmlformats.org/officeDocument/2006/relationships/slideLayout" Target="../slideLayouts/slideLayout45.xml"/><Relationship Id="rId44" Type="http://schemas.openxmlformats.org/officeDocument/2006/relationships/slideLayout" Target="../slideLayouts/slideLayout58.xml"/><Relationship Id="rId52" Type="http://schemas.openxmlformats.org/officeDocument/2006/relationships/slideLayout" Target="../slideLayouts/slideLayout66.xml"/><Relationship Id="rId60" Type="http://schemas.openxmlformats.org/officeDocument/2006/relationships/image" Target="../media/image8.png"/><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slideLayout" Target="../slideLayouts/slideLayout41.xml"/><Relationship Id="rId30" Type="http://schemas.openxmlformats.org/officeDocument/2006/relationships/slideLayout" Target="../slideLayouts/slideLayout44.xml"/><Relationship Id="rId35" Type="http://schemas.openxmlformats.org/officeDocument/2006/relationships/slideLayout" Target="../slideLayouts/slideLayout49.xml"/><Relationship Id="rId43" Type="http://schemas.openxmlformats.org/officeDocument/2006/relationships/slideLayout" Target="../slideLayouts/slideLayout57.xml"/><Relationship Id="rId48" Type="http://schemas.openxmlformats.org/officeDocument/2006/relationships/slideLayout" Target="../slideLayouts/slideLayout62.xml"/><Relationship Id="rId56" Type="http://schemas.openxmlformats.org/officeDocument/2006/relationships/tags" Target="../tags/tag3.xml"/><Relationship Id="rId8" Type="http://schemas.openxmlformats.org/officeDocument/2006/relationships/slideLayout" Target="../slideLayouts/slideLayout22.xml"/><Relationship Id="rId51" Type="http://schemas.openxmlformats.org/officeDocument/2006/relationships/slideLayout" Target="../slideLayouts/slideLayout65.xml"/><Relationship Id="rId3"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9.xml"/><Relationship Id="rId18" Type="http://schemas.openxmlformats.org/officeDocument/2006/relationships/slideLayout" Target="../slideLayouts/slideLayout84.xml"/><Relationship Id="rId26" Type="http://schemas.openxmlformats.org/officeDocument/2006/relationships/slideLayout" Target="../slideLayouts/slideLayout92.xml"/><Relationship Id="rId39" Type="http://schemas.openxmlformats.org/officeDocument/2006/relationships/slideLayout" Target="../slideLayouts/slideLayout105.xml"/><Relationship Id="rId3" Type="http://schemas.openxmlformats.org/officeDocument/2006/relationships/slideLayout" Target="../slideLayouts/slideLayout69.xml"/><Relationship Id="rId21" Type="http://schemas.openxmlformats.org/officeDocument/2006/relationships/slideLayout" Target="../slideLayouts/slideLayout87.xml"/><Relationship Id="rId34" Type="http://schemas.openxmlformats.org/officeDocument/2006/relationships/slideLayout" Target="../slideLayouts/slideLayout100.xml"/><Relationship Id="rId42" Type="http://schemas.openxmlformats.org/officeDocument/2006/relationships/slideLayout" Target="../slideLayouts/slideLayout108.xml"/><Relationship Id="rId47" Type="http://schemas.openxmlformats.org/officeDocument/2006/relationships/tags" Target="../tags/tag8.xml"/><Relationship Id="rId50" Type="http://schemas.openxmlformats.org/officeDocument/2006/relationships/tags" Target="../tags/tag11.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5" Type="http://schemas.openxmlformats.org/officeDocument/2006/relationships/slideLayout" Target="../slideLayouts/slideLayout91.xml"/><Relationship Id="rId33" Type="http://schemas.openxmlformats.org/officeDocument/2006/relationships/slideLayout" Target="../slideLayouts/slideLayout99.xml"/><Relationship Id="rId38" Type="http://schemas.openxmlformats.org/officeDocument/2006/relationships/slideLayout" Target="../slideLayouts/slideLayout104.xml"/><Relationship Id="rId46" Type="http://schemas.openxmlformats.org/officeDocument/2006/relationships/tags" Target="../tags/tag7.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29" Type="http://schemas.openxmlformats.org/officeDocument/2006/relationships/slideLayout" Target="../slideLayouts/slideLayout95.xml"/><Relationship Id="rId41" Type="http://schemas.openxmlformats.org/officeDocument/2006/relationships/slideLayout" Target="../slideLayouts/slideLayout107.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24" Type="http://schemas.openxmlformats.org/officeDocument/2006/relationships/slideLayout" Target="../slideLayouts/slideLayout90.xml"/><Relationship Id="rId32" Type="http://schemas.openxmlformats.org/officeDocument/2006/relationships/slideLayout" Target="../slideLayouts/slideLayout98.xml"/><Relationship Id="rId37" Type="http://schemas.openxmlformats.org/officeDocument/2006/relationships/slideLayout" Target="../slideLayouts/slideLayout103.xml"/><Relationship Id="rId40" Type="http://schemas.openxmlformats.org/officeDocument/2006/relationships/slideLayout" Target="../slideLayouts/slideLayout106.xml"/><Relationship Id="rId45" Type="http://schemas.openxmlformats.org/officeDocument/2006/relationships/theme" Target="../theme/theme3.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23" Type="http://schemas.openxmlformats.org/officeDocument/2006/relationships/slideLayout" Target="../slideLayouts/slideLayout89.xml"/><Relationship Id="rId28" Type="http://schemas.openxmlformats.org/officeDocument/2006/relationships/slideLayout" Target="../slideLayouts/slideLayout94.xml"/><Relationship Id="rId36" Type="http://schemas.openxmlformats.org/officeDocument/2006/relationships/slideLayout" Target="../slideLayouts/slideLayout102.xml"/><Relationship Id="rId49" Type="http://schemas.openxmlformats.org/officeDocument/2006/relationships/tags" Target="../tags/tag10.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31" Type="http://schemas.openxmlformats.org/officeDocument/2006/relationships/slideLayout" Target="../slideLayouts/slideLayout97.xml"/><Relationship Id="rId44" Type="http://schemas.openxmlformats.org/officeDocument/2006/relationships/slideLayout" Target="../slideLayouts/slideLayout110.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 Id="rId22" Type="http://schemas.openxmlformats.org/officeDocument/2006/relationships/slideLayout" Target="../slideLayouts/slideLayout88.xml"/><Relationship Id="rId27" Type="http://schemas.openxmlformats.org/officeDocument/2006/relationships/slideLayout" Target="../slideLayouts/slideLayout93.xml"/><Relationship Id="rId30" Type="http://schemas.openxmlformats.org/officeDocument/2006/relationships/slideLayout" Target="../slideLayouts/slideLayout96.xml"/><Relationship Id="rId35" Type="http://schemas.openxmlformats.org/officeDocument/2006/relationships/slideLayout" Target="../slideLayouts/slideLayout101.xml"/><Relationship Id="rId43" Type="http://schemas.openxmlformats.org/officeDocument/2006/relationships/slideLayout" Target="../slideLayouts/slideLayout109.xml"/><Relationship Id="rId48" Type="http://schemas.openxmlformats.org/officeDocument/2006/relationships/tags" Target="../tags/tag9.xml"/><Relationship Id="rId8" Type="http://schemas.openxmlformats.org/officeDocument/2006/relationships/slideLayout" Target="../slideLayouts/slideLayout74.xml"/><Relationship Id="rId51" Type="http://schemas.openxmlformats.org/officeDocument/2006/relationships/image" Target="../media/image19.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slideLayout" Target="../slideLayouts/slideLayout113.xml"/><Relationship Id="rId7" Type="http://schemas.openxmlformats.org/officeDocument/2006/relationships/theme" Target="../theme/theme4.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5" Type="http://schemas.openxmlformats.org/officeDocument/2006/relationships/slideLayout" Target="../slideLayouts/slideLayout115.xml"/><Relationship Id="rId4" Type="http://schemas.openxmlformats.org/officeDocument/2006/relationships/slideLayout" Target="../slideLayouts/slideLayout11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slideLayout" Target="../slideLayouts/slideLayout129.xml"/><Relationship Id="rId18" Type="http://schemas.openxmlformats.org/officeDocument/2006/relationships/slideLayout" Target="../slideLayouts/slideLayout134.xml"/><Relationship Id="rId26" Type="http://schemas.openxmlformats.org/officeDocument/2006/relationships/slideLayout" Target="../slideLayouts/slideLayout142.xml"/><Relationship Id="rId39" Type="http://schemas.openxmlformats.org/officeDocument/2006/relationships/slideLayout" Target="../slideLayouts/slideLayout155.xml"/><Relationship Id="rId3" Type="http://schemas.openxmlformats.org/officeDocument/2006/relationships/slideLayout" Target="../slideLayouts/slideLayout119.xml"/><Relationship Id="rId21" Type="http://schemas.openxmlformats.org/officeDocument/2006/relationships/slideLayout" Target="../slideLayouts/slideLayout137.xml"/><Relationship Id="rId34" Type="http://schemas.openxmlformats.org/officeDocument/2006/relationships/slideLayout" Target="../slideLayouts/slideLayout150.xml"/><Relationship Id="rId42" Type="http://schemas.openxmlformats.org/officeDocument/2006/relationships/theme" Target="../theme/theme5.xml"/><Relationship Id="rId7" Type="http://schemas.openxmlformats.org/officeDocument/2006/relationships/slideLayout" Target="../slideLayouts/slideLayout123.xml"/><Relationship Id="rId12" Type="http://schemas.openxmlformats.org/officeDocument/2006/relationships/slideLayout" Target="../slideLayouts/slideLayout128.xml"/><Relationship Id="rId17" Type="http://schemas.openxmlformats.org/officeDocument/2006/relationships/slideLayout" Target="../slideLayouts/slideLayout133.xml"/><Relationship Id="rId25" Type="http://schemas.openxmlformats.org/officeDocument/2006/relationships/slideLayout" Target="../slideLayouts/slideLayout141.xml"/><Relationship Id="rId33" Type="http://schemas.openxmlformats.org/officeDocument/2006/relationships/slideLayout" Target="../slideLayouts/slideLayout149.xml"/><Relationship Id="rId38" Type="http://schemas.openxmlformats.org/officeDocument/2006/relationships/slideLayout" Target="../slideLayouts/slideLayout154.xml"/><Relationship Id="rId46" Type="http://schemas.openxmlformats.org/officeDocument/2006/relationships/image" Target="../media/image30.png"/><Relationship Id="rId2" Type="http://schemas.openxmlformats.org/officeDocument/2006/relationships/slideLayout" Target="../slideLayouts/slideLayout118.xml"/><Relationship Id="rId16" Type="http://schemas.openxmlformats.org/officeDocument/2006/relationships/slideLayout" Target="../slideLayouts/slideLayout132.xml"/><Relationship Id="rId20" Type="http://schemas.openxmlformats.org/officeDocument/2006/relationships/slideLayout" Target="../slideLayouts/slideLayout136.xml"/><Relationship Id="rId29" Type="http://schemas.openxmlformats.org/officeDocument/2006/relationships/slideLayout" Target="../slideLayouts/slideLayout145.xml"/><Relationship Id="rId41" Type="http://schemas.openxmlformats.org/officeDocument/2006/relationships/slideLayout" Target="../slideLayouts/slideLayout157.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24" Type="http://schemas.openxmlformats.org/officeDocument/2006/relationships/slideLayout" Target="../slideLayouts/slideLayout140.xml"/><Relationship Id="rId32" Type="http://schemas.openxmlformats.org/officeDocument/2006/relationships/slideLayout" Target="../slideLayouts/slideLayout148.xml"/><Relationship Id="rId37" Type="http://schemas.openxmlformats.org/officeDocument/2006/relationships/slideLayout" Target="../slideLayouts/slideLayout153.xml"/><Relationship Id="rId40" Type="http://schemas.openxmlformats.org/officeDocument/2006/relationships/slideLayout" Target="../slideLayouts/slideLayout156.xml"/><Relationship Id="rId45" Type="http://schemas.openxmlformats.org/officeDocument/2006/relationships/tags" Target="../tags/tag249.xml"/><Relationship Id="rId5" Type="http://schemas.openxmlformats.org/officeDocument/2006/relationships/slideLayout" Target="../slideLayouts/slideLayout121.xml"/><Relationship Id="rId15" Type="http://schemas.openxmlformats.org/officeDocument/2006/relationships/slideLayout" Target="../slideLayouts/slideLayout131.xml"/><Relationship Id="rId23" Type="http://schemas.openxmlformats.org/officeDocument/2006/relationships/slideLayout" Target="../slideLayouts/slideLayout139.xml"/><Relationship Id="rId28" Type="http://schemas.openxmlformats.org/officeDocument/2006/relationships/slideLayout" Target="../slideLayouts/slideLayout144.xml"/><Relationship Id="rId36" Type="http://schemas.openxmlformats.org/officeDocument/2006/relationships/slideLayout" Target="../slideLayouts/slideLayout152.xml"/><Relationship Id="rId10" Type="http://schemas.openxmlformats.org/officeDocument/2006/relationships/slideLayout" Target="../slideLayouts/slideLayout126.xml"/><Relationship Id="rId19" Type="http://schemas.openxmlformats.org/officeDocument/2006/relationships/slideLayout" Target="../slideLayouts/slideLayout135.xml"/><Relationship Id="rId31" Type="http://schemas.openxmlformats.org/officeDocument/2006/relationships/slideLayout" Target="../slideLayouts/slideLayout147.xml"/><Relationship Id="rId44" Type="http://schemas.openxmlformats.org/officeDocument/2006/relationships/tags" Target="../tags/tag248.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slideLayout" Target="../slideLayouts/slideLayout130.xml"/><Relationship Id="rId22" Type="http://schemas.openxmlformats.org/officeDocument/2006/relationships/slideLayout" Target="../slideLayouts/slideLayout138.xml"/><Relationship Id="rId27" Type="http://schemas.openxmlformats.org/officeDocument/2006/relationships/slideLayout" Target="../slideLayouts/slideLayout143.xml"/><Relationship Id="rId30" Type="http://schemas.openxmlformats.org/officeDocument/2006/relationships/slideLayout" Target="../slideLayouts/slideLayout146.xml"/><Relationship Id="rId35" Type="http://schemas.openxmlformats.org/officeDocument/2006/relationships/slideLayout" Target="../slideLayouts/slideLayout151.xml"/><Relationship Id="rId43" Type="http://schemas.openxmlformats.org/officeDocument/2006/relationships/tags" Target="../tags/tag247.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70.xml"/><Relationship Id="rId18" Type="http://schemas.openxmlformats.org/officeDocument/2006/relationships/slideLayout" Target="../slideLayouts/slideLayout175.xml"/><Relationship Id="rId26" Type="http://schemas.openxmlformats.org/officeDocument/2006/relationships/slideLayout" Target="../slideLayouts/slideLayout183.xml"/><Relationship Id="rId39" Type="http://schemas.openxmlformats.org/officeDocument/2006/relationships/slideLayout" Target="../slideLayouts/slideLayout196.xml"/><Relationship Id="rId21" Type="http://schemas.openxmlformats.org/officeDocument/2006/relationships/slideLayout" Target="../slideLayouts/slideLayout178.xml"/><Relationship Id="rId34" Type="http://schemas.openxmlformats.org/officeDocument/2006/relationships/slideLayout" Target="../slideLayouts/slideLayout191.xml"/><Relationship Id="rId42" Type="http://schemas.openxmlformats.org/officeDocument/2006/relationships/slideLayout" Target="../slideLayouts/slideLayout199.xml"/><Relationship Id="rId47" Type="http://schemas.openxmlformats.org/officeDocument/2006/relationships/slideLayout" Target="../slideLayouts/slideLayout204.xml"/><Relationship Id="rId50" Type="http://schemas.openxmlformats.org/officeDocument/2006/relationships/slideLayout" Target="../slideLayouts/slideLayout207.xml"/><Relationship Id="rId55" Type="http://schemas.openxmlformats.org/officeDocument/2006/relationships/tags" Target="../tags/tag464.xml"/><Relationship Id="rId7" Type="http://schemas.openxmlformats.org/officeDocument/2006/relationships/slideLayout" Target="../slideLayouts/slideLayout164.xml"/><Relationship Id="rId12" Type="http://schemas.openxmlformats.org/officeDocument/2006/relationships/slideLayout" Target="../slideLayouts/slideLayout169.xml"/><Relationship Id="rId17" Type="http://schemas.openxmlformats.org/officeDocument/2006/relationships/slideLayout" Target="../slideLayouts/slideLayout174.xml"/><Relationship Id="rId25" Type="http://schemas.openxmlformats.org/officeDocument/2006/relationships/slideLayout" Target="../slideLayouts/slideLayout182.xml"/><Relationship Id="rId33" Type="http://schemas.openxmlformats.org/officeDocument/2006/relationships/slideLayout" Target="../slideLayouts/slideLayout190.xml"/><Relationship Id="rId38" Type="http://schemas.openxmlformats.org/officeDocument/2006/relationships/slideLayout" Target="../slideLayouts/slideLayout195.xml"/><Relationship Id="rId46" Type="http://schemas.openxmlformats.org/officeDocument/2006/relationships/slideLayout" Target="../slideLayouts/slideLayout203.xml"/><Relationship Id="rId2" Type="http://schemas.openxmlformats.org/officeDocument/2006/relationships/slideLayout" Target="../slideLayouts/slideLayout159.xml"/><Relationship Id="rId16" Type="http://schemas.openxmlformats.org/officeDocument/2006/relationships/slideLayout" Target="../slideLayouts/slideLayout173.xml"/><Relationship Id="rId20" Type="http://schemas.openxmlformats.org/officeDocument/2006/relationships/slideLayout" Target="../slideLayouts/slideLayout177.xml"/><Relationship Id="rId29" Type="http://schemas.openxmlformats.org/officeDocument/2006/relationships/slideLayout" Target="../slideLayouts/slideLayout186.xml"/><Relationship Id="rId41" Type="http://schemas.openxmlformats.org/officeDocument/2006/relationships/slideLayout" Target="../slideLayouts/slideLayout198.xml"/><Relationship Id="rId54" Type="http://schemas.openxmlformats.org/officeDocument/2006/relationships/tags" Target="../tags/tag463.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24" Type="http://schemas.openxmlformats.org/officeDocument/2006/relationships/slideLayout" Target="../slideLayouts/slideLayout181.xml"/><Relationship Id="rId32" Type="http://schemas.openxmlformats.org/officeDocument/2006/relationships/slideLayout" Target="../slideLayouts/slideLayout189.xml"/><Relationship Id="rId37" Type="http://schemas.openxmlformats.org/officeDocument/2006/relationships/slideLayout" Target="../slideLayouts/slideLayout194.xml"/><Relationship Id="rId40" Type="http://schemas.openxmlformats.org/officeDocument/2006/relationships/slideLayout" Target="../slideLayouts/slideLayout197.xml"/><Relationship Id="rId45" Type="http://schemas.openxmlformats.org/officeDocument/2006/relationships/slideLayout" Target="../slideLayouts/slideLayout202.xml"/><Relationship Id="rId53" Type="http://schemas.openxmlformats.org/officeDocument/2006/relationships/tags" Target="../tags/tag462.xml"/><Relationship Id="rId58" Type="http://schemas.openxmlformats.org/officeDocument/2006/relationships/image" Target="../media/image8.png"/><Relationship Id="rId5" Type="http://schemas.openxmlformats.org/officeDocument/2006/relationships/slideLayout" Target="../slideLayouts/slideLayout162.xml"/><Relationship Id="rId15" Type="http://schemas.openxmlformats.org/officeDocument/2006/relationships/slideLayout" Target="../slideLayouts/slideLayout172.xml"/><Relationship Id="rId23" Type="http://schemas.openxmlformats.org/officeDocument/2006/relationships/slideLayout" Target="../slideLayouts/slideLayout180.xml"/><Relationship Id="rId28" Type="http://schemas.openxmlformats.org/officeDocument/2006/relationships/slideLayout" Target="../slideLayouts/slideLayout185.xml"/><Relationship Id="rId36" Type="http://schemas.openxmlformats.org/officeDocument/2006/relationships/slideLayout" Target="../slideLayouts/slideLayout193.xml"/><Relationship Id="rId49" Type="http://schemas.openxmlformats.org/officeDocument/2006/relationships/slideLayout" Target="../slideLayouts/slideLayout206.xml"/><Relationship Id="rId57" Type="http://schemas.openxmlformats.org/officeDocument/2006/relationships/image" Target="../media/image7.png"/><Relationship Id="rId10" Type="http://schemas.openxmlformats.org/officeDocument/2006/relationships/slideLayout" Target="../slideLayouts/slideLayout167.xml"/><Relationship Id="rId19" Type="http://schemas.openxmlformats.org/officeDocument/2006/relationships/slideLayout" Target="../slideLayouts/slideLayout176.xml"/><Relationship Id="rId31" Type="http://schemas.openxmlformats.org/officeDocument/2006/relationships/slideLayout" Target="../slideLayouts/slideLayout188.xml"/><Relationship Id="rId44" Type="http://schemas.openxmlformats.org/officeDocument/2006/relationships/slideLayout" Target="../slideLayouts/slideLayout201.xml"/><Relationship Id="rId52" Type="http://schemas.openxmlformats.org/officeDocument/2006/relationships/tags" Target="../tags/tag461.xml"/><Relationship Id="rId4" Type="http://schemas.openxmlformats.org/officeDocument/2006/relationships/slideLayout" Target="../slideLayouts/slideLayout161.xml"/><Relationship Id="rId9" Type="http://schemas.openxmlformats.org/officeDocument/2006/relationships/slideLayout" Target="../slideLayouts/slideLayout166.xml"/><Relationship Id="rId14" Type="http://schemas.openxmlformats.org/officeDocument/2006/relationships/slideLayout" Target="../slideLayouts/slideLayout171.xml"/><Relationship Id="rId22" Type="http://schemas.openxmlformats.org/officeDocument/2006/relationships/slideLayout" Target="../slideLayouts/slideLayout179.xml"/><Relationship Id="rId27" Type="http://schemas.openxmlformats.org/officeDocument/2006/relationships/slideLayout" Target="../slideLayouts/slideLayout184.xml"/><Relationship Id="rId30" Type="http://schemas.openxmlformats.org/officeDocument/2006/relationships/slideLayout" Target="../slideLayouts/slideLayout187.xml"/><Relationship Id="rId35" Type="http://schemas.openxmlformats.org/officeDocument/2006/relationships/slideLayout" Target="../slideLayouts/slideLayout192.xml"/><Relationship Id="rId43" Type="http://schemas.openxmlformats.org/officeDocument/2006/relationships/slideLayout" Target="../slideLayouts/slideLayout200.xml"/><Relationship Id="rId48" Type="http://schemas.openxmlformats.org/officeDocument/2006/relationships/slideLayout" Target="../slideLayouts/slideLayout205.xml"/><Relationship Id="rId56" Type="http://schemas.openxmlformats.org/officeDocument/2006/relationships/tags" Target="../tags/tag465.xml"/><Relationship Id="rId8" Type="http://schemas.openxmlformats.org/officeDocument/2006/relationships/slideLayout" Target="../slideLayouts/slideLayout165.xml"/><Relationship Id="rId51" Type="http://schemas.openxmlformats.org/officeDocument/2006/relationships/theme" Target="../theme/theme6.xml"/><Relationship Id="rId3" Type="http://schemas.openxmlformats.org/officeDocument/2006/relationships/slideLayout" Target="../slideLayouts/slideLayout160.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220.xml"/><Relationship Id="rId18" Type="http://schemas.openxmlformats.org/officeDocument/2006/relationships/slideLayout" Target="../slideLayouts/slideLayout225.xml"/><Relationship Id="rId26" Type="http://schemas.openxmlformats.org/officeDocument/2006/relationships/slideLayout" Target="../slideLayouts/slideLayout233.xml"/><Relationship Id="rId39" Type="http://schemas.openxmlformats.org/officeDocument/2006/relationships/slideLayout" Target="../slideLayouts/slideLayout246.xml"/><Relationship Id="rId3" Type="http://schemas.openxmlformats.org/officeDocument/2006/relationships/slideLayout" Target="../slideLayouts/slideLayout210.xml"/><Relationship Id="rId21" Type="http://schemas.openxmlformats.org/officeDocument/2006/relationships/slideLayout" Target="../slideLayouts/slideLayout228.xml"/><Relationship Id="rId34" Type="http://schemas.openxmlformats.org/officeDocument/2006/relationships/slideLayout" Target="../slideLayouts/slideLayout241.xml"/><Relationship Id="rId42" Type="http://schemas.openxmlformats.org/officeDocument/2006/relationships/slideLayout" Target="../slideLayouts/slideLayout249.xml"/><Relationship Id="rId47" Type="http://schemas.openxmlformats.org/officeDocument/2006/relationships/tags" Target="../tags/tag469.xml"/><Relationship Id="rId50" Type="http://schemas.openxmlformats.org/officeDocument/2006/relationships/image" Target="../media/image7.png"/><Relationship Id="rId7" Type="http://schemas.openxmlformats.org/officeDocument/2006/relationships/slideLayout" Target="../slideLayouts/slideLayout214.xml"/><Relationship Id="rId12" Type="http://schemas.openxmlformats.org/officeDocument/2006/relationships/slideLayout" Target="../slideLayouts/slideLayout219.xml"/><Relationship Id="rId17" Type="http://schemas.openxmlformats.org/officeDocument/2006/relationships/slideLayout" Target="../slideLayouts/slideLayout224.xml"/><Relationship Id="rId25" Type="http://schemas.openxmlformats.org/officeDocument/2006/relationships/slideLayout" Target="../slideLayouts/slideLayout232.xml"/><Relationship Id="rId33" Type="http://schemas.openxmlformats.org/officeDocument/2006/relationships/slideLayout" Target="../slideLayouts/slideLayout240.xml"/><Relationship Id="rId38" Type="http://schemas.openxmlformats.org/officeDocument/2006/relationships/slideLayout" Target="../slideLayouts/slideLayout245.xml"/><Relationship Id="rId46" Type="http://schemas.openxmlformats.org/officeDocument/2006/relationships/tags" Target="../tags/tag468.xml"/><Relationship Id="rId2" Type="http://schemas.openxmlformats.org/officeDocument/2006/relationships/slideLayout" Target="../slideLayouts/slideLayout209.xml"/><Relationship Id="rId16" Type="http://schemas.openxmlformats.org/officeDocument/2006/relationships/slideLayout" Target="../slideLayouts/slideLayout223.xml"/><Relationship Id="rId20" Type="http://schemas.openxmlformats.org/officeDocument/2006/relationships/slideLayout" Target="../slideLayouts/slideLayout227.xml"/><Relationship Id="rId29" Type="http://schemas.openxmlformats.org/officeDocument/2006/relationships/slideLayout" Target="../slideLayouts/slideLayout236.xml"/><Relationship Id="rId41" Type="http://schemas.openxmlformats.org/officeDocument/2006/relationships/slideLayout" Target="../slideLayouts/slideLayout248.xml"/><Relationship Id="rId1" Type="http://schemas.openxmlformats.org/officeDocument/2006/relationships/slideLayout" Target="../slideLayouts/slideLayout208.xml"/><Relationship Id="rId6" Type="http://schemas.openxmlformats.org/officeDocument/2006/relationships/slideLayout" Target="../slideLayouts/slideLayout213.xml"/><Relationship Id="rId11" Type="http://schemas.openxmlformats.org/officeDocument/2006/relationships/slideLayout" Target="../slideLayouts/slideLayout218.xml"/><Relationship Id="rId24" Type="http://schemas.openxmlformats.org/officeDocument/2006/relationships/slideLayout" Target="../slideLayouts/slideLayout231.xml"/><Relationship Id="rId32" Type="http://schemas.openxmlformats.org/officeDocument/2006/relationships/slideLayout" Target="../slideLayouts/slideLayout239.xml"/><Relationship Id="rId37" Type="http://schemas.openxmlformats.org/officeDocument/2006/relationships/slideLayout" Target="../slideLayouts/slideLayout244.xml"/><Relationship Id="rId40" Type="http://schemas.openxmlformats.org/officeDocument/2006/relationships/slideLayout" Target="../slideLayouts/slideLayout247.xml"/><Relationship Id="rId45" Type="http://schemas.openxmlformats.org/officeDocument/2006/relationships/tags" Target="../tags/tag467.xml"/><Relationship Id="rId5" Type="http://schemas.openxmlformats.org/officeDocument/2006/relationships/slideLayout" Target="../slideLayouts/slideLayout212.xml"/><Relationship Id="rId15" Type="http://schemas.openxmlformats.org/officeDocument/2006/relationships/slideLayout" Target="../slideLayouts/slideLayout222.xml"/><Relationship Id="rId23" Type="http://schemas.openxmlformats.org/officeDocument/2006/relationships/slideLayout" Target="../slideLayouts/slideLayout230.xml"/><Relationship Id="rId28" Type="http://schemas.openxmlformats.org/officeDocument/2006/relationships/slideLayout" Target="../slideLayouts/slideLayout235.xml"/><Relationship Id="rId36" Type="http://schemas.openxmlformats.org/officeDocument/2006/relationships/slideLayout" Target="../slideLayouts/slideLayout243.xml"/><Relationship Id="rId49" Type="http://schemas.openxmlformats.org/officeDocument/2006/relationships/tags" Target="../tags/tag471.xml"/><Relationship Id="rId10" Type="http://schemas.openxmlformats.org/officeDocument/2006/relationships/slideLayout" Target="../slideLayouts/slideLayout217.xml"/><Relationship Id="rId19" Type="http://schemas.openxmlformats.org/officeDocument/2006/relationships/slideLayout" Target="../slideLayouts/slideLayout226.xml"/><Relationship Id="rId31" Type="http://schemas.openxmlformats.org/officeDocument/2006/relationships/slideLayout" Target="../slideLayouts/slideLayout238.xml"/><Relationship Id="rId44" Type="http://schemas.openxmlformats.org/officeDocument/2006/relationships/theme" Target="../theme/theme7.xml"/><Relationship Id="rId4" Type="http://schemas.openxmlformats.org/officeDocument/2006/relationships/slideLayout" Target="../slideLayouts/slideLayout211.xml"/><Relationship Id="rId9" Type="http://schemas.openxmlformats.org/officeDocument/2006/relationships/slideLayout" Target="../slideLayouts/slideLayout216.xml"/><Relationship Id="rId14" Type="http://schemas.openxmlformats.org/officeDocument/2006/relationships/slideLayout" Target="../slideLayouts/slideLayout221.xml"/><Relationship Id="rId22" Type="http://schemas.openxmlformats.org/officeDocument/2006/relationships/slideLayout" Target="../slideLayouts/slideLayout229.xml"/><Relationship Id="rId27" Type="http://schemas.openxmlformats.org/officeDocument/2006/relationships/slideLayout" Target="../slideLayouts/slideLayout234.xml"/><Relationship Id="rId30" Type="http://schemas.openxmlformats.org/officeDocument/2006/relationships/slideLayout" Target="../slideLayouts/slideLayout237.xml"/><Relationship Id="rId35" Type="http://schemas.openxmlformats.org/officeDocument/2006/relationships/slideLayout" Target="../slideLayouts/slideLayout242.xml"/><Relationship Id="rId43" Type="http://schemas.openxmlformats.org/officeDocument/2006/relationships/slideLayout" Target="../slideLayouts/slideLayout250.xml"/><Relationship Id="rId48" Type="http://schemas.openxmlformats.org/officeDocument/2006/relationships/tags" Target="../tags/tag470.xml"/><Relationship Id="rId8" Type="http://schemas.openxmlformats.org/officeDocument/2006/relationships/slideLayout" Target="../slideLayouts/slideLayout215.xml"/><Relationship Id="rId51" Type="http://schemas.openxmlformats.org/officeDocument/2006/relationships/image" Target="../media/image8.png"/></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263.xml"/><Relationship Id="rId18" Type="http://schemas.openxmlformats.org/officeDocument/2006/relationships/slideLayout" Target="../slideLayouts/slideLayout268.xml"/><Relationship Id="rId26" Type="http://schemas.openxmlformats.org/officeDocument/2006/relationships/slideLayout" Target="../slideLayouts/slideLayout276.xml"/><Relationship Id="rId39" Type="http://schemas.openxmlformats.org/officeDocument/2006/relationships/slideLayout" Target="../slideLayouts/slideLayout289.xml"/><Relationship Id="rId3" Type="http://schemas.openxmlformats.org/officeDocument/2006/relationships/slideLayout" Target="../slideLayouts/slideLayout253.xml"/><Relationship Id="rId21" Type="http://schemas.openxmlformats.org/officeDocument/2006/relationships/slideLayout" Target="../slideLayouts/slideLayout271.xml"/><Relationship Id="rId34" Type="http://schemas.openxmlformats.org/officeDocument/2006/relationships/slideLayout" Target="../slideLayouts/slideLayout284.xml"/><Relationship Id="rId42" Type="http://schemas.openxmlformats.org/officeDocument/2006/relationships/slideLayout" Target="../slideLayouts/slideLayout292.xml"/><Relationship Id="rId47" Type="http://schemas.openxmlformats.org/officeDocument/2006/relationships/tags" Target="../tags/tag476.xml"/><Relationship Id="rId50" Type="http://schemas.openxmlformats.org/officeDocument/2006/relationships/image" Target="../media/image7.png"/><Relationship Id="rId7" Type="http://schemas.openxmlformats.org/officeDocument/2006/relationships/slideLayout" Target="../slideLayouts/slideLayout257.xml"/><Relationship Id="rId12" Type="http://schemas.openxmlformats.org/officeDocument/2006/relationships/slideLayout" Target="../slideLayouts/slideLayout262.xml"/><Relationship Id="rId17" Type="http://schemas.openxmlformats.org/officeDocument/2006/relationships/slideLayout" Target="../slideLayouts/slideLayout267.xml"/><Relationship Id="rId25" Type="http://schemas.openxmlformats.org/officeDocument/2006/relationships/slideLayout" Target="../slideLayouts/slideLayout275.xml"/><Relationship Id="rId33" Type="http://schemas.openxmlformats.org/officeDocument/2006/relationships/slideLayout" Target="../slideLayouts/slideLayout283.xml"/><Relationship Id="rId38" Type="http://schemas.openxmlformats.org/officeDocument/2006/relationships/slideLayout" Target="../slideLayouts/slideLayout288.xml"/><Relationship Id="rId46" Type="http://schemas.openxmlformats.org/officeDocument/2006/relationships/tags" Target="../tags/tag475.xml"/><Relationship Id="rId2" Type="http://schemas.openxmlformats.org/officeDocument/2006/relationships/slideLayout" Target="../slideLayouts/slideLayout252.xml"/><Relationship Id="rId16" Type="http://schemas.openxmlformats.org/officeDocument/2006/relationships/slideLayout" Target="../slideLayouts/slideLayout266.xml"/><Relationship Id="rId20" Type="http://schemas.openxmlformats.org/officeDocument/2006/relationships/slideLayout" Target="../slideLayouts/slideLayout270.xml"/><Relationship Id="rId29" Type="http://schemas.openxmlformats.org/officeDocument/2006/relationships/slideLayout" Target="../slideLayouts/slideLayout279.xml"/><Relationship Id="rId41" Type="http://schemas.openxmlformats.org/officeDocument/2006/relationships/slideLayout" Target="../slideLayouts/slideLayout291.xml"/><Relationship Id="rId1" Type="http://schemas.openxmlformats.org/officeDocument/2006/relationships/slideLayout" Target="../slideLayouts/slideLayout251.xml"/><Relationship Id="rId6" Type="http://schemas.openxmlformats.org/officeDocument/2006/relationships/slideLayout" Target="../slideLayouts/slideLayout256.xml"/><Relationship Id="rId11" Type="http://schemas.openxmlformats.org/officeDocument/2006/relationships/slideLayout" Target="../slideLayouts/slideLayout261.xml"/><Relationship Id="rId24" Type="http://schemas.openxmlformats.org/officeDocument/2006/relationships/slideLayout" Target="../slideLayouts/slideLayout274.xml"/><Relationship Id="rId32" Type="http://schemas.openxmlformats.org/officeDocument/2006/relationships/slideLayout" Target="../slideLayouts/slideLayout282.xml"/><Relationship Id="rId37" Type="http://schemas.openxmlformats.org/officeDocument/2006/relationships/slideLayout" Target="../slideLayouts/slideLayout287.xml"/><Relationship Id="rId40" Type="http://schemas.openxmlformats.org/officeDocument/2006/relationships/slideLayout" Target="../slideLayouts/slideLayout290.xml"/><Relationship Id="rId45" Type="http://schemas.openxmlformats.org/officeDocument/2006/relationships/tags" Target="../tags/tag474.xml"/><Relationship Id="rId5" Type="http://schemas.openxmlformats.org/officeDocument/2006/relationships/slideLayout" Target="../slideLayouts/slideLayout255.xml"/><Relationship Id="rId15" Type="http://schemas.openxmlformats.org/officeDocument/2006/relationships/slideLayout" Target="../slideLayouts/slideLayout265.xml"/><Relationship Id="rId23" Type="http://schemas.openxmlformats.org/officeDocument/2006/relationships/slideLayout" Target="../slideLayouts/slideLayout273.xml"/><Relationship Id="rId28" Type="http://schemas.openxmlformats.org/officeDocument/2006/relationships/slideLayout" Target="../slideLayouts/slideLayout278.xml"/><Relationship Id="rId36" Type="http://schemas.openxmlformats.org/officeDocument/2006/relationships/slideLayout" Target="../slideLayouts/slideLayout286.xml"/><Relationship Id="rId49" Type="http://schemas.openxmlformats.org/officeDocument/2006/relationships/tags" Target="../tags/tag478.xml"/><Relationship Id="rId10" Type="http://schemas.openxmlformats.org/officeDocument/2006/relationships/slideLayout" Target="../slideLayouts/slideLayout260.xml"/><Relationship Id="rId19" Type="http://schemas.openxmlformats.org/officeDocument/2006/relationships/slideLayout" Target="../slideLayouts/slideLayout269.xml"/><Relationship Id="rId31" Type="http://schemas.openxmlformats.org/officeDocument/2006/relationships/slideLayout" Target="../slideLayouts/slideLayout281.xml"/><Relationship Id="rId44" Type="http://schemas.openxmlformats.org/officeDocument/2006/relationships/theme" Target="../theme/theme8.xml"/><Relationship Id="rId4" Type="http://schemas.openxmlformats.org/officeDocument/2006/relationships/slideLayout" Target="../slideLayouts/slideLayout254.xml"/><Relationship Id="rId9" Type="http://schemas.openxmlformats.org/officeDocument/2006/relationships/slideLayout" Target="../slideLayouts/slideLayout259.xml"/><Relationship Id="rId14" Type="http://schemas.openxmlformats.org/officeDocument/2006/relationships/slideLayout" Target="../slideLayouts/slideLayout264.xml"/><Relationship Id="rId22" Type="http://schemas.openxmlformats.org/officeDocument/2006/relationships/slideLayout" Target="../slideLayouts/slideLayout272.xml"/><Relationship Id="rId27" Type="http://schemas.openxmlformats.org/officeDocument/2006/relationships/slideLayout" Target="../slideLayouts/slideLayout277.xml"/><Relationship Id="rId30" Type="http://schemas.openxmlformats.org/officeDocument/2006/relationships/slideLayout" Target="../slideLayouts/slideLayout280.xml"/><Relationship Id="rId35" Type="http://schemas.openxmlformats.org/officeDocument/2006/relationships/slideLayout" Target="../slideLayouts/slideLayout285.xml"/><Relationship Id="rId43" Type="http://schemas.openxmlformats.org/officeDocument/2006/relationships/slideLayout" Target="../slideLayouts/slideLayout293.xml"/><Relationship Id="rId48" Type="http://schemas.openxmlformats.org/officeDocument/2006/relationships/tags" Target="../tags/tag477.xml"/><Relationship Id="rId8" Type="http://schemas.openxmlformats.org/officeDocument/2006/relationships/slideLayout" Target="../slideLayouts/slideLayout258.xml"/><Relationship Id="rId51"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655765" y="91125"/>
            <a:ext cx="10492422" cy="117570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smtClean="0"/>
              <a:t>Click to edit </a:t>
            </a:r>
            <a:br>
              <a:rPr lang="en-US" smtClean="0"/>
            </a:br>
            <a:r>
              <a:rPr lang="en-US" smtClean="0"/>
              <a:t>Master title style</a:t>
            </a:r>
          </a:p>
        </p:txBody>
      </p:sp>
      <p:sp>
        <p:nvSpPr>
          <p:cNvPr id="1027" name="Text Placeholder 2"/>
          <p:cNvSpPr>
            <a:spLocks noGrp="1"/>
          </p:cNvSpPr>
          <p:nvPr>
            <p:ph type="body" idx="1"/>
          </p:nvPr>
        </p:nvSpPr>
        <p:spPr bwMode="auto">
          <a:xfrm>
            <a:off x="1164590" y="1680210"/>
            <a:ext cx="10996930" cy="310341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3" name="Footer Placeholder 4"/>
          <p:cNvSpPr>
            <a:spLocks noGrp="1"/>
          </p:cNvSpPr>
          <p:nvPr>
            <p:ph type="ftr" sz="quarter" idx="3"/>
          </p:nvPr>
        </p:nvSpPr>
        <p:spPr>
          <a:xfrm>
            <a:off x="1164598" y="9345613"/>
            <a:ext cx="7596505" cy="255587"/>
          </a:xfrm>
          <a:prstGeom prst="rect">
            <a:avLst/>
          </a:prstGeom>
        </p:spPr>
        <p:txBody>
          <a:bodyPr lIns="0" tIns="0" rIns="0" bIns="0"/>
          <a:lstStyle>
            <a:lvl1pPr algn="l">
              <a:defRPr sz="1500" dirty="0">
                <a:solidFill>
                  <a:schemeClr val="bg1">
                    <a:lumMod val="50000"/>
                  </a:schemeClr>
                </a:solidFill>
              </a:defRPr>
            </a:lvl1pPr>
          </a:lstStyle>
          <a:p>
            <a:pPr defTabSz="913851" fontAlgn="base">
              <a:spcBef>
                <a:spcPct val="0"/>
              </a:spcBef>
              <a:spcAft>
                <a:spcPct val="0"/>
              </a:spcAft>
              <a:defRPr/>
            </a:pPr>
            <a:r>
              <a:rPr lang="en-US" dirty="0" smtClean="0">
                <a:solidFill>
                  <a:prstClr val="white">
                    <a:lumMod val="50000"/>
                  </a:prstClr>
                </a:solidFill>
                <a:cs typeface="Arial" charset="0"/>
              </a:rPr>
              <a:t>Preliminary CI Curriculum Plan</a:t>
            </a:r>
            <a:endParaRPr lang="en-US" dirty="0">
              <a:solidFill>
                <a:prstClr val="white">
                  <a:lumMod val="50000"/>
                </a:prstClr>
              </a:solidFill>
              <a:cs typeface="Arial" charset="0"/>
            </a:endParaRPr>
          </a:p>
        </p:txBody>
      </p:sp>
      <p:sp>
        <p:nvSpPr>
          <p:cNvPr id="14" name="Slide Number Placeholder 5"/>
          <p:cNvSpPr>
            <a:spLocks noGrp="1"/>
          </p:cNvSpPr>
          <p:nvPr>
            <p:ph type="sldNum" sz="quarter" idx="4"/>
          </p:nvPr>
        </p:nvSpPr>
        <p:spPr>
          <a:xfrm>
            <a:off x="11488105" y="9345613"/>
            <a:ext cx="1095692" cy="255587"/>
          </a:xfrm>
          <a:prstGeom prst="rect">
            <a:avLst/>
          </a:prstGeom>
        </p:spPr>
        <p:txBody>
          <a:bodyPr lIns="0" tIns="0" rIns="0" bIns="0"/>
          <a:lstStyle>
            <a:lvl1pPr algn="r">
              <a:defRPr sz="1500">
                <a:solidFill>
                  <a:schemeClr val="bg1">
                    <a:lumMod val="50000"/>
                  </a:schemeClr>
                </a:solidFill>
              </a:defRPr>
            </a:lvl1pPr>
          </a:lstStyle>
          <a:p>
            <a:pPr defTabSz="913851" fontAlgn="base">
              <a:spcBef>
                <a:spcPct val="0"/>
              </a:spcBef>
              <a:spcAft>
                <a:spcPct val="0"/>
              </a:spcAft>
              <a:defRPr/>
            </a:pPr>
            <a:fld id="{6815F63D-5E07-4A39-B6DB-F0CE512EDFFD}" type="slidenum">
              <a:rPr lang="en-US" smtClean="0">
                <a:solidFill>
                  <a:prstClr val="white">
                    <a:lumMod val="50000"/>
                  </a:prstClr>
                </a:solidFill>
                <a:cs typeface="Arial" charset="0"/>
              </a:rPr>
              <a:pPr defTabSz="913851" fontAlgn="base">
                <a:spcBef>
                  <a:spcPct val="0"/>
                </a:spcBef>
                <a:spcAft>
                  <a:spcPct val="0"/>
                </a:spcAft>
                <a:defRPr/>
              </a:pPr>
              <a:t>‹#›</a:t>
            </a:fld>
            <a:endParaRPr lang="en-US" dirty="0">
              <a:solidFill>
                <a:prstClr val="white">
                  <a:lumMod val="50000"/>
                </a:prstClr>
              </a:solidFill>
              <a:cs typeface="Arial" charset="0"/>
            </a:endParaRPr>
          </a:p>
        </p:txBody>
      </p:sp>
      <p:sp>
        <p:nvSpPr>
          <p:cNvPr id="15" name="Date Placeholder 3"/>
          <p:cNvSpPr>
            <a:spLocks noGrp="1"/>
          </p:cNvSpPr>
          <p:nvPr>
            <p:ph type="dt" sz="half" idx="2"/>
          </p:nvPr>
        </p:nvSpPr>
        <p:spPr>
          <a:xfrm>
            <a:off x="8996682" y="9327833"/>
            <a:ext cx="2246948" cy="273367"/>
          </a:xfrm>
          <a:prstGeom prst="rect">
            <a:avLst/>
          </a:prstGeom>
        </p:spPr>
        <p:txBody>
          <a:bodyPr lIns="0" tIns="0" rIns="0" bIns="0"/>
          <a:lstStyle>
            <a:lvl1pPr algn="r">
              <a:defRPr sz="1500">
                <a:solidFill>
                  <a:schemeClr val="bg1">
                    <a:lumMod val="50000"/>
                  </a:schemeClr>
                </a:solidFill>
              </a:defRPr>
            </a:lvl1pPr>
          </a:lstStyle>
          <a:p>
            <a:pPr defTabSz="913851" fontAlgn="base">
              <a:spcBef>
                <a:spcPct val="0"/>
              </a:spcBef>
              <a:spcAft>
                <a:spcPct val="0"/>
              </a:spcAft>
              <a:defRPr/>
            </a:pPr>
            <a:r>
              <a:rPr lang="tr-TR" smtClean="0">
                <a:solidFill>
                  <a:prstClr val="white">
                    <a:lumMod val="50000"/>
                  </a:prstClr>
                </a:solidFill>
                <a:cs typeface="Arial" charset="0"/>
              </a:rPr>
              <a:t>6/3/2013</a:t>
            </a:r>
            <a:endParaRPr lang="en-US" dirty="0">
              <a:solidFill>
                <a:prstClr val="white">
                  <a:lumMod val="50000"/>
                </a:prstClr>
              </a:solidFill>
              <a:cs typeface="Arial" charset="0"/>
            </a:endParaRPr>
          </a:p>
        </p:txBody>
      </p:sp>
      <p:sp>
        <p:nvSpPr>
          <p:cNvPr id="9" name="Rectangle 8"/>
          <p:cNvSpPr/>
          <p:nvPr/>
        </p:nvSpPr>
        <p:spPr>
          <a:xfrm>
            <a:off x="2" y="0"/>
            <a:ext cx="504508" cy="9601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7939" tIns="63973" rIns="127939" bIns="63973" anchor="ctr"/>
          <a:lstStyle/>
          <a:p>
            <a:pPr algn="ctr" defTabSz="913851" fontAlgn="base">
              <a:spcBef>
                <a:spcPct val="0"/>
              </a:spcBef>
              <a:spcAft>
                <a:spcPct val="0"/>
              </a:spcAft>
              <a:defRPr/>
            </a:pPr>
            <a:endParaRPr lang="en-US" sz="1800" dirty="0">
              <a:solidFill>
                <a:prstClr val="white"/>
              </a:solidFill>
            </a:endParaRPr>
          </a:p>
        </p:txBody>
      </p:sp>
      <p:pic>
        <p:nvPicPr>
          <p:cNvPr id="1032" name="Picture 3" descr="C:\Documents and Settings\v-lisamc\My Documents\_ biz\PGE_BENNINGFIELD\graphics\exports\T24 icon3.png"/>
          <p:cNvPicPr>
            <a:picLocks noChangeAspect="1" noChangeArrowheads="1"/>
          </p:cNvPicPr>
          <p:nvPr/>
        </p:nvPicPr>
        <p:blipFill>
          <a:blip r:embed="rId16" cstate="print"/>
          <a:srcRect/>
          <a:stretch>
            <a:fillRect/>
          </a:stretch>
        </p:blipFill>
        <p:spPr bwMode="auto">
          <a:xfrm>
            <a:off x="2" y="2"/>
            <a:ext cx="1357948" cy="1357948"/>
          </a:xfrm>
          <a:prstGeom prst="rect">
            <a:avLst/>
          </a:prstGeom>
          <a:noFill/>
          <a:ln w="9525">
            <a:noFill/>
            <a:miter lim="800000"/>
            <a:headEnd/>
            <a:tailEnd/>
          </a:ln>
        </p:spPr>
      </p:pic>
      <p:cxnSp>
        <p:nvCxnSpPr>
          <p:cNvPr id="8" name="Straight Connector 7"/>
          <p:cNvCxnSpPr/>
          <p:nvPr/>
        </p:nvCxnSpPr>
        <p:spPr>
          <a:xfrm>
            <a:off x="8" y="1342390"/>
            <a:ext cx="12130405"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8624604"/>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hf hdr="0"/>
  <p:txStyles>
    <p:titleStyle>
      <a:lvl1pPr algn="l" rtl="0" eaLnBrk="0" fontAlgn="base" hangingPunct="0">
        <a:lnSpc>
          <a:spcPct val="90000"/>
        </a:lnSpc>
        <a:spcBef>
          <a:spcPct val="0"/>
        </a:spcBef>
        <a:spcAft>
          <a:spcPct val="0"/>
        </a:spcAft>
        <a:defRPr sz="4200" kern="1200">
          <a:solidFill>
            <a:schemeClr val="tx1"/>
          </a:solidFill>
          <a:latin typeface="+mj-lt"/>
          <a:ea typeface="+mj-ea"/>
          <a:cs typeface="+mj-cs"/>
        </a:defRPr>
      </a:lvl1pPr>
      <a:lvl2pPr algn="l" rtl="0" eaLnBrk="0" fontAlgn="base" hangingPunct="0">
        <a:lnSpc>
          <a:spcPct val="90000"/>
        </a:lnSpc>
        <a:spcBef>
          <a:spcPct val="0"/>
        </a:spcBef>
        <a:spcAft>
          <a:spcPct val="0"/>
        </a:spcAft>
        <a:defRPr sz="4200">
          <a:solidFill>
            <a:schemeClr val="tx1"/>
          </a:solidFill>
          <a:latin typeface="Arial" charset="0"/>
        </a:defRPr>
      </a:lvl2pPr>
      <a:lvl3pPr algn="l" rtl="0" eaLnBrk="0" fontAlgn="base" hangingPunct="0">
        <a:lnSpc>
          <a:spcPct val="90000"/>
        </a:lnSpc>
        <a:spcBef>
          <a:spcPct val="0"/>
        </a:spcBef>
        <a:spcAft>
          <a:spcPct val="0"/>
        </a:spcAft>
        <a:defRPr sz="4200">
          <a:solidFill>
            <a:schemeClr val="tx1"/>
          </a:solidFill>
          <a:latin typeface="Arial" charset="0"/>
        </a:defRPr>
      </a:lvl3pPr>
      <a:lvl4pPr algn="l" rtl="0" eaLnBrk="0" fontAlgn="base" hangingPunct="0">
        <a:lnSpc>
          <a:spcPct val="90000"/>
        </a:lnSpc>
        <a:spcBef>
          <a:spcPct val="0"/>
        </a:spcBef>
        <a:spcAft>
          <a:spcPct val="0"/>
        </a:spcAft>
        <a:defRPr sz="4200">
          <a:solidFill>
            <a:schemeClr val="tx1"/>
          </a:solidFill>
          <a:latin typeface="Arial" charset="0"/>
        </a:defRPr>
      </a:lvl4pPr>
      <a:lvl5pPr algn="l" rtl="0" eaLnBrk="0" fontAlgn="base" hangingPunct="0">
        <a:lnSpc>
          <a:spcPct val="90000"/>
        </a:lnSpc>
        <a:spcBef>
          <a:spcPct val="0"/>
        </a:spcBef>
        <a:spcAft>
          <a:spcPct val="0"/>
        </a:spcAft>
        <a:defRPr sz="4200">
          <a:solidFill>
            <a:schemeClr val="tx1"/>
          </a:solidFill>
          <a:latin typeface="Arial" charset="0"/>
        </a:defRPr>
      </a:lvl5pPr>
      <a:lvl6pPr marL="639695" algn="l" rtl="0" eaLnBrk="1" fontAlgn="base" hangingPunct="1">
        <a:spcBef>
          <a:spcPct val="0"/>
        </a:spcBef>
        <a:spcAft>
          <a:spcPct val="0"/>
        </a:spcAft>
        <a:defRPr sz="3900" b="1">
          <a:solidFill>
            <a:schemeClr val="tx1"/>
          </a:solidFill>
          <a:latin typeface="Arial" charset="0"/>
        </a:defRPr>
      </a:lvl6pPr>
      <a:lvl7pPr marL="1279390" algn="l" rtl="0" eaLnBrk="1" fontAlgn="base" hangingPunct="1">
        <a:spcBef>
          <a:spcPct val="0"/>
        </a:spcBef>
        <a:spcAft>
          <a:spcPct val="0"/>
        </a:spcAft>
        <a:defRPr sz="3900" b="1">
          <a:solidFill>
            <a:schemeClr val="tx1"/>
          </a:solidFill>
          <a:latin typeface="Arial" charset="0"/>
        </a:defRPr>
      </a:lvl7pPr>
      <a:lvl8pPr marL="1919085" algn="l" rtl="0" eaLnBrk="1" fontAlgn="base" hangingPunct="1">
        <a:spcBef>
          <a:spcPct val="0"/>
        </a:spcBef>
        <a:spcAft>
          <a:spcPct val="0"/>
        </a:spcAft>
        <a:defRPr sz="3900" b="1">
          <a:solidFill>
            <a:schemeClr val="tx1"/>
          </a:solidFill>
          <a:latin typeface="Arial" charset="0"/>
        </a:defRPr>
      </a:lvl8pPr>
      <a:lvl9pPr marL="2558781" algn="l" rtl="0" eaLnBrk="1" fontAlgn="base" hangingPunct="1">
        <a:spcBef>
          <a:spcPct val="0"/>
        </a:spcBef>
        <a:spcAft>
          <a:spcPct val="0"/>
        </a:spcAft>
        <a:defRPr sz="3900" b="1">
          <a:solidFill>
            <a:schemeClr val="tx1"/>
          </a:solidFill>
          <a:latin typeface="Arial" charset="0"/>
        </a:defRPr>
      </a:lvl9pPr>
    </p:titleStyle>
    <p:bodyStyle>
      <a:lvl1pPr marL="479773" indent="-479773" algn="l" rtl="0" eaLnBrk="0" fontAlgn="base" hangingPunct="0">
        <a:spcBef>
          <a:spcPts val="2520"/>
        </a:spcBef>
        <a:spcAft>
          <a:spcPct val="0"/>
        </a:spcAft>
        <a:buClr>
          <a:schemeClr val="tx2"/>
        </a:buClr>
        <a:buSzPct val="80000"/>
        <a:buFont typeface="Wingdings" pitchFamily="2" charset="2"/>
        <a:buChar char=""/>
        <a:defRPr sz="3100" kern="1200">
          <a:solidFill>
            <a:schemeClr val="tx1"/>
          </a:solidFill>
          <a:latin typeface="+mn-lt"/>
          <a:ea typeface="+mn-ea"/>
          <a:cs typeface="+mn-cs"/>
        </a:defRPr>
      </a:lvl1pPr>
      <a:lvl2pPr marL="1039507" indent="-399806" algn="l" rtl="0" eaLnBrk="0" fontAlgn="base" hangingPunct="0">
        <a:spcBef>
          <a:spcPts val="1680"/>
        </a:spcBef>
        <a:spcAft>
          <a:spcPct val="0"/>
        </a:spcAft>
        <a:buClr>
          <a:schemeClr val="tx2"/>
        </a:buClr>
        <a:buSzPct val="70000"/>
        <a:buFont typeface="Wingdings" pitchFamily="2" charset="2"/>
        <a:buChar char="o"/>
        <a:defRPr sz="3100" kern="1200">
          <a:solidFill>
            <a:schemeClr val="tx1"/>
          </a:solidFill>
          <a:latin typeface="+mn-lt"/>
          <a:ea typeface="+mn-ea"/>
          <a:cs typeface="+mn-cs"/>
        </a:defRPr>
      </a:lvl2pPr>
      <a:lvl3pPr marL="1521502" indent="-322070" algn="l" rtl="0" eaLnBrk="0" fontAlgn="base" hangingPunct="0">
        <a:spcBef>
          <a:spcPts val="1260"/>
        </a:spcBef>
        <a:spcAft>
          <a:spcPct val="0"/>
        </a:spcAft>
        <a:buClr>
          <a:schemeClr val="tx2"/>
        </a:buClr>
        <a:buFont typeface="Wingdings" pitchFamily="2" charset="2"/>
        <a:buChar char="§"/>
        <a:defRPr sz="3100" kern="1200">
          <a:solidFill>
            <a:schemeClr val="tx1"/>
          </a:solidFill>
          <a:latin typeface="+mn-lt"/>
          <a:ea typeface="+mn-ea"/>
          <a:cs typeface="+mn-cs"/>
        </a:defRPr>
      </a:lvl3pPr>
      <a:lvl4pPr marL="2001271" indent="-319848" algn="l" rtl="0" eaLnBrk="0" fontAlgn="base" hangingPunct="0">
        <a:spcBef>
          <a:spcPts val="1260"/>
        </a:spcBef>
        <a:spcAft>
          <a:spcPct val="0"/>
        </a:spcAft>
        <a:buClr>
          <a:schemeClr val="tx2"/>
        </a:buClr>
        <a:buFont typeface="Wingdings" pitchFamily="2" charset="2"/>
        <a:buChar char=""/>
        <a:defRPr sz="3100" kern="1200">
          <a:solidFill>
            <a:schemeClr val="tx1"/>
          </a:solidFill>
          <a:latin typeface="+mn-lt"/>
          <a:ea typeface="+mn-ea"/>
          <a:cs typeface="+mn-cs"/>
        </a:defRPr>
      </a:lvl4pPr>
      <a:lvl5pPr marL="2481044" indent="-319848" algn="l" rtl="0" eaLnBrk="0" fontAlgn="base" hangingPunct="0">
        <a:spcBef>
          <a:spcPts val="1260"/>
        </a:spcBef>
        <a:spcAft>
          <a:spcPct val="0"/>
        </a:spcAft>
        <a:buClr>
          <a:schemeClr val="tx2"/>
        </a:buClr>
        <a:buFont typeface="Arial" charset="0"/>
        <a:buChar char="-"/>
        <a:defRPr sz="3100" kern="1200">
          <a:solidFill>
            <a:schemeClr val="tx1"/>
          </a:solidFill>
          <a:latin typeface="+mn-lt"/>
          <a:ea typeface="+mn-ea"/>
          <a:cs typeface="+mn-cs"/>
        </a:defRPr>
      </a:lvl5pPr>
      <a:lvl6pPr marL="3518327"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58022"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797720"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37418"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279390" rtl="0" eaLnBrk="1" latinLnBrk="0" hangingPunct="1">
        <a:defRPr sz="2500" kern="1200">
          <a:solidFill>
            <a:schemeClr val="tx1"/>
          </a:solidFill>
          <a:latin typeface="+mn-lt"/>
          <a:ea typeface="+mn-ea"/>
          <a:cs typeface="+mn-cs"/>
        </a:defRPr>
      </a:lvl1pPr>
      <a:lvl2pPr marL="639695" algn="l" defTabSz="1279390" rtl="0" eaLnBrk="1" latinLnBrk="0" hangingPunct="1">
        <a:defRPr sz="2500" kern="1200">
          <a:solidFill>
            <a:schemeClr val="tx1"/>
          </a:solidFill>
          <a:latin typeface="+mn-lt"/>
          <a:ea typeface="+mn-ea"/>
          <a:cs typeface="+mn-cs"/>
        </a:defRPr>
      </a:lvl2pPr>
      <a:lvl3pPr marL="1279390" algn="l" defTabSz="1279390" rtl="0" eaLnBrk="1" latinLnBrk="0" hangingPunct="1">
        <a:defRPr sz="2500" kern="1200">
          <a:solidFill>
            <a:schemeClr val="tx1"/>
          </a:solidFill>
          <a:latin typeface="+mn-lt"/>
          <a:ea typeface="+mn-ea"/>
          <a:cs typeface="+mn-cs"/>
        </a:defRPr>
      </a:lvl3pPr>
      <a:lvl4pPr marL="1919085" algn="l" defTabSz="1279390" rtl="0" eaLnBrk="1" latinLnBrk="0" hangingPunct="1">
        <a:defRPr sz="2500" kern="1200">
          <a:solidFill>
            <a:schemeClr val="tx1"/>
          </a:solidFill>
          <a:latin typeface="+mn-lt"/>
          <a:ea typeface="+mn-ea"/>
          <a:cs typeface="+mn-cs"/>
        </a:defRPr>
      </a:lvl4pPr>
      <a:lvl5pPr marL="2558781" algn="l" defTabSz="1279390" rtl="0" eaLnBrk="1" latinLnBrk="0" hangingPunct="1">
        <a:defRPr sz="2500" kern="1200">
          <a:solidFill>
            <a:schemeClr val="tx1"/>
          </a:solidFill>
          <a:latin typeface="+mn-lt"/>
          <a:ea typeface="+mn-ea"/>
          <a:cs typeface="+mn-cs"/>
        </a:defRPr>
      </a:lvl5pPr>
      <a:lvl6pPr marL="3198478" algn="l" defTabSz="1279390" rtl="0" eaLnBrk="1" latinLnBrk="0" hangingPunct="1">
        <a:defRPr sz="2500" kern="1200">
          <a:solidFill>
            <a:schemeClr val="tx1"/>
          </a:solidFill>
          <a:latin typeface="+mn-lt"/>
          <a:ea typeface="+mn-ea"/>
          <a:cs typeface="+mn-cs"/>
        </a:defRPr>
      </a:lvl6pPr>
      <a:lvl7pPr marL="3838177" algn="l" defTabSz="1279390" rtl="0" eaLnBrk="1" latinLnBrk="0" hangingPunct="1">
        <a:defRPr sz="2500" kern="1200">
          <a:solidFill>
            <a:schemeClr val="tx1"/>
          </a:solidFill>
          <a:latin typeface="+mn-lt"/>
          <a:ea typeface="+mn-ea"/>
          <a:cs typeface="+mn-cs"/>
        </a:defRPr>
      </a:lvl7pPr>
      <a:lvl8pPr marL="4477872" algn="l" defTabSz="1279390" rtl="0" eaLnBrk="1" latinLnBrk="0" hangingPunct="1">
        <a:defRPr sz="2500" kern="1200">
          <a:solidFill>
            <a:schemeClr val="tx1"/>
          </a:solidFill>
          <a:latin typeface="+mn-lt"/>
          <a:ea typeface="+mn-ea"/>
          <a:cs typeface="+mn-cs"/>
        </a:defRPr>
      </a:lvl8pPr>
      <a:lvl9pPr marL="5117568" algn="l" defTabSz="1279390" rtl="0" eaLnBrk="1" latinLnBrk="0" hangingPunct="1">
        <a:defRPr sz="2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2" descr="D:\Biz\PGE\_ play\Titles\star.png"/>
          <p:cNvPicPr>
            <a:picLocks noChangeAspect="1" noChangeArrowheads="1"/>
          </p:cNvPicPr>
          <p:nvPr/>
        </p:nvPicPr>
        <p:blipFill rotWithShape="1">
          <a:blip r:embed="rId59" cstate="screen">
            <a:extLst>
              <a:ext uri="{28A0092B-C50C-407E-A947-70E740481C1C}">
                <a14:useLocalDpi xmlns:a14="http://schemas.microsoft.com/office/drawing/2010/main"/>
              </a:ext>
            </a:extLst>
          </a:blip>
          <a:srcRect l="54854" r="-2024"/>
          <a:stretch/>
        </p:blipFill>
        <p:spPr bwMode="auto">
          <a:xfrm>
            <a:off x="0" y="122874"/>
            <a:ext cx="1523581" cy="9422234"/>
          </a:xfrm>
          <a:prstGeom prst="rect">
            <a:avLst/>
          </a:prstGeom>
          <a:solidFill>
            <a:schemeClr val="bg1"/>
          </a:solidFill>
          <a:extLst/>
        </p:spPr>
      </p:pic>
      <p:sp>
        <p:nvSpPr>
          <p:cNvPr id="1026" name="Title Placeholder 1"/>
          <p:cNvSpPr>
            <a:spLocks noGrp="1"/>
          </p:cNvSpPr>
          <p:nvPr>
            <p:ph type="title"/>
            <p:custDataLst>
              <p:tags r:id="rId54"/>
            </p:custDataLst>
          </p:nvPr>
        </p:nvSpPr>
        <p:spPr bwMode="auto">
          <a:xfrm>
            <a:off x="1493520" y="0"/>
            <a:ext cx="10063480" cy="1475740"/>
          </a:xfrm>
          <a:prstGeom prst="rect">
            <a:avLst/>
          </a:prstGeom>
          <a:noFill/>
        </p:spPr>
        <p:txBody>
          <a:bodyPr lIns="0" tIns="127939" rIns="0" bIns="0" anchor="ctr" anchorCtr="0">
            <a:normAutofit/>
          </a:bodyPr>
          <a:lstStyle/>
          <a:p>
            <a:pPr marL="0" lvl="0" algn="ctr" defTabSz="1279390" latinLnBrk="0">
              <a:buNone/>
            </a:pPr>
            <a:r>
              <a:rPr lang="en-US" dirty="0" smtClean="0"/>
              <a:t>Slide Title</a:t>
            </a:r>
          </a:p>
        </p:txBody>
      </p:sp>
      <p:sp>
        <p:nvSpPr>
          <p:cNvPr id="1027" name="Text Placeholder 2"/>
          <p:cNvSpPr>
            <a:spLocks noGrp="1"/>
          </p:cNvSpPr>
          <p:nvPr>
            <p:ph type="body" idx="1"/>
            <p:custDataLst>
              <p:tags r:id="rId55"/>
            </p:custDataLst>
          </p:nvPr>
        </p:nvSpPr>
        <p:spPr bwMode="auto">
          <a:xfrm>
            <a:off x="1786891" y="1931972"/>
            <a:ext cx="9770110" cy="7343148"/>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3" name="Footer Placeholder 4"/>
          <p:cNvSpPr>
            <a:spLocks noGrp="1"/>
          </p:cNvSpPr>
          <p:nvPr>
            <p:ph type="ftr" sz="quarter" idx="3"/>
            <p:custDataLst>
              <p:tags r:id="rId56"/>
            </p:custDataLst>
          </p:nvPr>
        </p:nvSpPr>
        <p:spPr>
          <a:xfrm>
            <a:off x="1522413" y="9299578"/>
            <a:ext cx="7305861" cy="301622"/>
          </a:xfrm>
          <a:prstGeom prst="rect">
            <a:avLst/>
          </a:prstGeom>
        </p:spPr>
        <p:txBody>
          <a:bodyPr wrap="square" lIns="0" tIns="0" rIns="0" bIns="63973" anchor="b" anchorCtr="0">
            <a:spAutoFit/>
          </a:bodyPr>
          <a:lstStyle>
            <a:lvl1pPr algn="l">
              <a:defRPr sz="1500" dirty="0">
                <a:solidFill>
                  <a:schemeClr val="bg1">
                    <a:lumMod val="50000"/>
                  </a:schemeClr>
                </a:solidFill>
                <a:latin typeface="+mn-lt"/>
              </a:defRPr>
            </a:lvl1pPr>
          </a:lstStyle>
          <a:p>
            <a:pPr defTabSz="913851" fontAlgn="base">
              <a:spcBef>
                <a:spcPct val="0"/>
              </a:spcBef>
              <a:spcAft>
                <a:spcPct val="0"/>
              </a:spcAft>
              <a:defRPr/>
            </a:pPr>
            <a:endParaRPr lang="en-US" dirty="0">
              <a:solidFill>
                <a:prstClr val="white">
                  <a:lumMod val="50000"/>
                </a:prstClr>
              </a:solidFill>
              <a:ea typeface="Arial Unicode MS" pitchFamily="34" charset="-128"/>
              <a:cs typeface="Arial" charset="0"/>
            </a:endParaRPr>
          </a:p>
        </p:txBody>
      </p:sp>
      <p:sp>
        <p:nvSpPr>
          <p:cNvPr id="14" name="Slide Number Placeholder 5"/>
          <p:cNvSpPr>
            <a:spLocks noGrp="1"/>
          </p:cNvSpPr>
          <p:nvPr>
            <p:ph type="sldNum" sz="quarter" idx="4"/>
            <p:custDataLst>
              <p:tags r:id="rId57"/>
            </p:custDataLst>
          </p:nvPr>
        </p:nvSpPr>
        <p:spPr>
          <a:xfrm>
            <a:off x="11094888" y="9299578"/>
            <a:ext cx="471002" cy="301622"/>
          </a:xfrm>
          <a:prstGeom prst="rect">
            <a:avLst/>
          </a:prstGeom>
        </p:spPr>
        <p:txBody>
          <a:bodyPr wrap="square" lIns="0" tIns="0" rIns="0" bIns="63973" anchor="b" anchorCtr="0">
            <a:spAutoFit/>
          </a:bodyPr>
          <a:lstStyle>
            <a:lvl1pPr algn="r">
              <a:defRPr lang="en-US" sz="1500" smtClean="0">
                <a:solidFill>
                  <a:schemeClr val="bg1">
                    <a:lumMod val="50000"/>
                  </a:schemeClr>
                </a:solidFill>
                <a:latin typeface="+mn-lt"/>
              </a:defRPr>
            </a:lvl1pPr>
          </a:lstStyle>
          <a:p>
            <a:pPr defTabSz="913851" fontAlgn="base">
              <a:spcBef>
                <a:spcPct val="0"/>
              </a:spcBef>
              <a:spcAft>
                <a:spcPct val="0"/>
              </a:spcAft>
            </a:pPr>
            <a:fld id="{6815F63D-5E07-4A39-B6DB-F0CE512EDFFD}" type="slidenum">
              <a:rPr lang="en-US" smtClean="0">
                <a:solidFill>
                  <a:prstClr val="white">
                    <a:lumMod val="50000"/>
                  </a:prstClr>
                </a:solidFill>
                <a:ea typeface="Arial Unicode MS" pitchFamily="34" charset="-128"/>
                <a:cs typeface="Arial" charset="0"/>
              </a:rPr>
              <a:pPr defTabSz="913851" fontAlgn="base">
                <a:spcBef>
                  <a:spcPct val="0"/>
                </a:spcBef>
                <a:spcAft>
                  <a:spcPct val="0"/>
                </a:spcAft>
              </a:pPr>
              <a:t>‹#›</a:t>
            </a:fld>
            <a:endParaRPr lang="en-US" dirty="0">
              <a:solidFill>
                <a:prstClr val="white">
                  <a:lumMod val="50000"/>
                </a:prstClr>
              </a:solidFill>
              <a:ea typeface="Arial Unicode MS" pitchFamily="34" charset="-128"/>
              <a:cs typeface="Arial" charset="0"/>
            </a:endParaRPr>
          </a:p>
        </p:txBody>
      </p:sp>
      <p:sp>
        <p:nvSpPr>
          <p:cNvPr id="15" name="Date Placeholder 3"/>
          <p:cNvSpPr>
            <a:spLocks noGrp="1"/>
          </p:cNvSpPr>
          <p:nvPr>
            <p:ph type="dt" sz="half" idx="2"/>
            <p:custDataLst>
              <p:tags r:id="rId58"/>
            </p:custDataLst>
          </p:nvPr>
        </p:nvSpPr>
        <p:spPr>
          <a:xfrm>
            <a:off x="9586128" y="9305649"/>
            <a:ext cx="1095171" cy="301622"/>
          </a:xfrm>
          <a:prstGeom prst="rect">
            <a:avLst/>
          </a:prstGeom>
        </p:spPr>
        <p:txBody>
          <a:bodyPr wrap="square" lIns="0" tIns="0" rIns="0" bIns="63973" anchor="b" anchorCtr="0">
            <a:spAutoFit/>
          </a:bodyPr>
          <a:lstStyle>
            <a:lvl1pPr algn="r">
              <a:defRPr lang="en-US" sz="1500" smtClean="0">
                <a:solidFill>
                  <a:schemeClr val="bg1">
                    <a:lumMod val="50000"/>
                  </a:schemeClr>
                </a:solidFill>
                <a:latin typeface="+mn-lt"/>
              </a:defRPr>
            </a:lvl1pPr>
          </a:lstStyle>
          <a:p>
            <a:pPr defTabSz="913851" fontAlgn="base">
              <a:spcBef>
                <a:spcPct val="0"/>
              </a:spcBef>
              <a:spcAft>
                <a:spcPct val="0"/>
              </a:spcAft>
            </a:pPr>
            <a:fld id="{E673B85B-66AE-47D7-9C38-92A546A43693}" type="datetime1">
              <a:rPr lang="en-US" smtClean="0">
                <a:solidFill>
                  <a:prstClr val="white">
                    <a:lumMod val="50000"/>
                  </a:prstClr>
                </a:solidFill>
                <a:ea typeface="Arial Unicode MS" pitchFamily="34" charset="-128"/>
                <a:cs typeface="Arial" charset="0"/>
              </a:rPr>
              <a:pPr defTabSz="913851" fontAlgn="base">
                <a:spcBef>
                  <a:spcPct val="0"/>
                </a:spcBef>
                <a:spcAft>
                  <a:spcPct val="0"/>
                </a:spcAft>
              </a:pPr>
              <a:t>11/6/2018</a:t>
            </a:fld>
            <a:endParaRPr lang="en-US" dirty="0">
              <a:solidFill>
                <a:prstClr val="white">
                  <a:lumMod val="50000"/>
                </a:prstClr>
              </a:solidFill>
              <a:ea typeface="Arial Unicode MS" pitchFamily="34" charset="-128"/>
              <a:cs typeface="Arial" charset="0"/>
            </a:endParaRPr>
          </a:p>
        </p:txBody>
      </p:sp>
      <p:cxnSp>
        <p:nvCxnSpPr>
          <p:cNvPr id="9" name="Straight Connector 8"/>
          <p:cNvCxnSpPr/>
          <p:nvPr/>
        </p:nvCxnSpPr>
        <p:spPr>
          <a:xfrm>
            <a:off x="1493520" y="1475740"/>
            <a:ext cx="10063480" cy="0"/>
          </a:xfrm>
          <a:prstGeom prst="line">
            <a:avLst/>
          </a:prstGeom>
          <a:ln w="38100" cmpd="sng">
            <a:solidFill>
              <a:srgbClr val="266099"/>
            </a:solidFill>
          </a:ln>
        </p:spPr>
        <p:style>
          <a:lnRef idx="2">
            <a:schemeClr val="accent1"/>
          </a:lnRef>
          <a:fillRef idx="0">
            <a:schemeClr val="accent1"/>
          </a:fillRef>
          <a:effectRef idx="1">
            <a:schemeClr val="accent1"/>
          </a:effectRef>
          <a:fontRef idx="minor">
            <a:schemeClr val="tx1"/>
          </a:fontRef>
        </p:style>
      </p:cxnSp>
      <p:pic>
        <p:nvPicPr>
          <p:cNvPr id="40" name="Picture 3"/>
          <p:cNvPicPr>
            <a:picLocks noChangeAspect="1" noChangeArrowheads="1"/>
          </p:cNvPicPr>
          <p:nvPr/>
        </p:nvPicPr>
        <p:blipFill>
          <a:blip r:embed="rId60" cstate="print">
            <a:extLst>
              <a:ext uri="{28A0092B-C50C-407E-A947-70E740481C1C}">
                <a14:useLocalDpi xmlns:a14="http://schemas.microsoft.com/office/drawing/2010/main" val="0"/>
              </a:ext>
            </a:extLst>
          </a:blip>
          <a:srcRect/>
          <a:stretch>
            <a:fillRect/>
          </a:stretch>
        </p:blipFill>
        <p:spPr bwMode="auto">
          <a:xfrm>
            <a:off x="308023" y="284255"/>
            <a:ext cx="1024216"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Straight Connector 11"/>
          <p:cNvCxnSpPr/>
          <p:nvPr/>
        </p:nvCxnSpPr>
        <p:spPr>
          <a:xfrm>
            <a:off x="1493520" y="1475740"/>
            <a:ext cx="10063480" cy="0"/>
          </a:xfrm>
          <a:prstGeom prst="line">
            <a:avLst/>
          </a:prstGeom>
          <a:ln w="38100" cmpd="sng">
            <a:solidFill>
              <a:srgbClr val="26609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9108328"/>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 id="2147483860" r:id="rId14"/>
    <p:sldLayoutId id="2147483861" r:id="rId15"/>
    <p:sldLayoutId id="2147483862" r:id="rId16"/>
    <p:sldLayoutId id="2147483863" r:id="rId17"/>
    <p:sldLayoutId id="2147483864" r:id="rId18"/>
    <p:sldLayoutId id="2147483865" r:id="rId19"/>
    <p:sldLayoutId id="2147483866" r:id="rId20"/>
    <p:sldLayoutId id="2147483867" r:id="rId21"/>
    <p:sldLayoutId id="2147483868" r:id="rId22"/>
    <p:sldLayoutId id="2147483869" r:id="rId23"/>
    <p:sldLayoutId id="2147483870" r:id="rId24"/>
    <p:sldLayoutId id="2147483871" r:id="rId25"/>
    <p:sldLayoutId id="2147483872" r:id="rId26"/>
    <p:sldLayoutId id="2147483873" r:id="rId27"/>
    <p:sldLayoutId id="2147483874" r:id="rId28"/>
    <p:sldLayoutId id="2147483875" r:id="rId29"/>
    <p:sldLayoutId id="2147483876" r:id="rId30"/>
    <p:sldLayoutId id="2147483877" r:id="rId31"/>
    <p:sldLayoutId id="2147483878" r:id="rId32"/>
    <p:sldLayoutId id="2147483879" r:id="rId33"/>
    <p:sldLayoutId id="2147483880" r:id="rId34"/>
    <p:sldLayoutId id="2147483881" r:id="rId35"/>
    <p:sldLayoutId id="2147483882" r:id="rId36"/>
    <p:sldLayoutId id="2147483883" r:id="rId37"/>
    <p:sldLayoutId id="2147483884" r:id="rId38"/>
    <p:sldLayoutId id="2147483885" r:id="rId39"/>
    <p:sldLayoutId id="2147483886" r:id="rId40"/>
    <p:sldLayoutId id="2147483887" r:id="rId41"/>
    <p:sldLayoutId id="2147483888" r:id="rId42"/>
    <p:sldLayoutId id="2147483889" r:id="rId43"/>
    <p:sldLayoutId id="2147483890" r:id="rId44"/>
    <p:sldLayoutId id="2147483891" r:id="rId45"/>
    <p:sldLayoutId id="2147483892" r:id="rId46"/>
    <p:sldLayoutId id="2147483893" r:id="rId47"/>
    <p:sldLayoutId id="2147483894" r:id="rId48"/>
    <p:sldLayoutId id="2147483895" r:id="rId49"/>
    <p:sldLayoutId id="2147483896" r:id="rId50"/>
    <p:sldLayoutId id="2147483955" r:id="rId51"/>
    <p:sldLayoutId id="2147484070" r:id="rId52"/>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txStyles>
    <p:titleStyle>
      <a:lvl1pPr algn="l" rtl="0" eaLnBrk="1" fontAlgn="base" hangingPunct="1">
        <a:lnSpc>
          <a:spcPct val="90000"/>
        </a:lnSpc>
        <a:spcBef>
          <a:spcPct val="0"/>
        </a:spcBef>
        <a:spcAft>
          <a:spcPct val="0"/>
        </a:spcAft>
        <a:defRPr lang="en-US" sz="5000" b="0" i="0" u="none" kern="1200" spc="0" dirty="0" smtClean="0">
          <a:solidFill>
            <a:schemeClr val="tx1"/>
          </a:solidFill>
          <a:latin typeface="Arial Narrow"/>
          <a:ea typeface="+mj-ea"/>
          <a:cs typeface="+mj-cs"/>
        </a:defRPr>
      </a:lvl1pPr>
      <a:lvl2pPr algn="l" rtl="0" eaLnBrk="1" fontAlgn="base" hangingPunct="1">
        <a:lnSpc>
          <a:spcPct val="90000"/>
        </a:lnSpc>
        <a:spcBef>
          <a:spcPct val="0"/>
        </a:spcBef>
        <a:spcAft>
          <a:spcPct val="0"/>
        </a:spcAft>
        <a:defRPr sz="4200">
          <a:solidFill>
            <a:schemeClr val="tx1"/>
          </a:solidFill>
          <a:latin typeface="Arial" charset="0"/>
        </a:defRPr>
      </a:lvl2pPr>
      <a:lvl3pPr algn="l" rtl="0" eaLnBrk="1" fontAlgn="base" hangingPunct="1">
        <a:lnSpc>
          <a:spcPct val="90000"/>
        </a:lnSpc>
        <a:spcBef>
          <a:spcPct val="0"/>
        </a:spcBef>
        <a:spcAft>
          <a:spcPct val="0"/>
        </a:spcAft>
        <a:defRPr sz="4200">
          <a:solidFill>
            <a:schemeClr val="tx1"/>
          </a:solidFill>
          <a:latin typeface="Arial" charset="0"/>
        </a:defRPr>
      </a:lvl3pPr>
      <a:lvl4pPr algn="l" rtl="0" eaLnBrk="1" fontAlgn="base" hangingPunct="1">
        <a:lnSpc>
          <a:spcPct val="90000"/>
        </a:lnSpc>
        <a:spcBef>
          <a:spcPct val="0"/>
        </a:spcBef>
        <a:spcAft>
          <a:spcPct val="0"/>
        </a:spcAft>
        <a:defRPr sz="4200">
          <a:solidFill>
            <a:schemeClr val="tx1"/>
          </a:solidFill>
          <a:latin typeface="Arial" charset="0"/>
        </a:defRPr>
      </a:lvl4pPr>
      <a:lvl5pPr algn="l" rtl="0" eaLnBrk="1" fontAlgn="base" hangingPunct="1">
        <a:lnSpc>
          <a:spcPct val="90000"/>
        </a:lnSpc>
        <a:spcBef>
          <a:spcPct val="0"/>
        </a:spcBef>
        <a:spcAft>
          <a:spcPct val="0"/>
        </a:spcAft>
        <a:defRPr sz="4200">
          <a:solidFill>
            <a:schemeClr val="tx1"/>
          </a:solidFill>
          <a:latin typeface="Arial" charset="0"/>
        </a:defRPr>
      </a:lvl5pPr>
      <a:lvl6pPr marL="639695" algn="l" rtl="0" eaLnBrk="1" fontAlgn="base" hangingPunct="1">
        <a:spcBef>
          <a:spcPct val="0"/>
        </a:spcBef>
        <a:spcAft>
          <a:spcPct val="0"/>
        </a:spcAft>
        <a:defRPr sz="3900" b="1">
          <a:solidFill>
            <a:schemeClr val="tx1"/>
          </a:solidFill>
          <a:latin typeface="Arial" charset="0"/>
        </a:defRPr>
      </a:lvl6pPr>
      <a:lvl7pPr marL="1279390" algn="l" rtl="0" eaLnBrk="1" fontAlgn="base" hangingPunct="1">
        <a:spcBef>
          <a:spcPct val="0"/>
        </a:spcBef>
        <a:spcAft>
          <a:spcPct val="0"/>
        </a:spcAft>
        <a:defRPr sz="3900" b="1">
          <a:solidFill>
            <a:schemeClr val="tx1"/>
          </a:solidFill>
          <a:latin typeface="Arial" charset="0"/>
        </a:defRPr>
      </a:lvl7pPr>
      <a:lvl8pPr marL="1919085" algn="l" rtl="0" eaLnBrk="1" fontAlgn="base" hangingPunct="1">
        <a:spcBef>
          <a:spcPct val="0"/>
        </a:spcBef>
        <a:spcAft>
          <a:spcPct val="0"/>
        </a:spcAft>
        <a:defRPr sz="3900" b="1">
          <a:solidFill>
            <a:schemeClr val="tx1"/>
          </a:solidFill>
          <a:latin typeface="Arial" charset="0"/>
        </a:defRPr>
      </a:lvl8pPr>
      <a:lvl9pPr marL="2558781" algn="l" rtl="0" eaLnBrk="1" fontAlgn="base" hangingPunct="1">
        <a:spcBef>
          <a:spcPct val="0"/>
        </a:spcBef>
        <a:spcAft>
          <a:spcPct val="0"/>
        </a:spcAft>
        <a:defRPr sz="3900" b="1">
          <a:solidFill>
            <a:schemeClr val="tx1"/>
          </a:solidFill>
          <a:latin typeface="Arial" charset="0"/>
        </a:defRPr>
      </a:lvl9pPr>
    </p:titleStyle>
    <p:bodyStyle>
      <a:lvl1pPr marL="566399" indent="-566399" algn="l" rtl="0" eaLnBrk="1" fontAlgn="base" hangingPunct="1">
        <a:spcBef>
          <a:spcPts val="1680"/>
        </a:spcBef>
        <a:spcAft>
          <a:spcPct val="0"/>
        </a:spcAft>
        <a:buClr>
          <a:schemeClr val="tx1">
            <a:lumMod val="50000"/>
            <a:lumOff val="50000"/>
          </a:schemeClr>
        </a:buClr>
        <a:buSzPct val="100000"/>
        <a:buFont typeface="Wingdings" panose="05000000000000000000" pitchFamily="2" charset="2"/>
        <a:buChar char=""/>
        <a:defRPr sz="3400" kern="1200">
          <a:solidFill>
            <a:schemeClr val="tx1"/>
          </a:solidFill>
          <a:latin typeface="+mn-lt"/>
          <a:ea typeface="+mn-ea"/>
          <a:cs typeface="+mn-cs"/>
        </a:defRPr>
      </a:lvl1pPr>
      <a:lvl2pPr marL="1117248" indent="-477551" algn="l" rtl="0" eaLnBrk="1" fontAlgn="base" hangingPunct="1">
        <a:spcBef>
          <a:spcPts val="1260"/>
        </a:spcBef>
        <a:spcAft>
          <a:spcPct val="0"/>
        </a:spcAft>
        <a:buClr>
          <a:schemeClr val="tx1">
            <a:lumMod val="65000"/>
            <a:lumOff val="35000"/>
          </a:schemeClr>
        </a:buClr>
        <a:buSzPct val="95000"/>
        <a:buFont typeface="Wingdings" panose="05000000000000000000" pitchFamily="2" charset="2"/>
        <a:buChar char="²"/>
        <a:defRPr sz="3400" b="0" i="0" u="none" kern="1200" baseline="0">
          <a:solidFill>
            <a:schemeClr val="tx1"/>
          </a:solidFill>
          <a:latin typeface="+mn-lt"/>
          <a:ea typeface="+mn-ea"/>
          <a:cs typeface="+mn-cs"/>
        </a:defRPr>
      </a:lvl2pPr>
      <a:lvl3pPr marL="1605904" indent="-490879" algn="l" rtl="0" eaLnBrk="1" fontAlgn="base" hangingPunct="1">
        <a:spcBef>
          <a:spcPts val="840"/>
        </a:spcBef>
        <a:spcAft>
          <a:spcPct val="0"/>
        </a:spcAft>
        <a:buClr>
          <a:schemeClr val="tx1">
            <a:lumMod val="50000"/>
            <a:lumOff val="50000"/>
          </a:schemeClr>
        </a:buClr>
        <a:buSzPct val="100000"/>
        <a:buFont typeface="Wingdings" panose="05000000000000000000" pitchFamily="2" charset="2"/>
        <a:buChar char="§"/>
        <a:defRPr sz="3400" kern="1200">
          <a:solidFill>
            <a:schemeClr val="tx1"/>
          </a:solidFill>
          <a:latin typeface="+mn-lt"/>
          <a:ea typeface="+mn-ea"/>
          <a:cs typeface="+mn-cs"/>
        </a:defRPr>
      </a:lvl3pPr>
      <a:lvl4pPr marL="2072349" indent="-466445" algn="l" rtl="0" eaLnBrk="1" fontAlgn="base" hangingPunct="1">
        <a:spcBef>
          <a:spcPts val="840"/>
        </a:spcBef>
        <a:spcAft>
          <a:spcPct val="0"/>
        </a:spcAft>
        <a:buClr>
          <a:schemeClr val="tx1">
            <a:lumMod val="65000"/>
            <a:lumOff val="35000"/>
          </a:schemeClr>
        </a:buClr>
        <a:buFont typeface="Wingdings" pitchFamily="2" charset="2"/>
        <a:buChar char="ú"/>
        <a:defRPr sz="3400" kern="1200">
          <a:solidFill>
            <a:schemeClr val="tx1"/>
          </a:solidFill>
          <a:latin typeface="+mn-lt"/>
          <a:ea typeface="+mn-ea"/>
          <a:cs typeface="+mn-cs"/>
        </a:defRPr>
      </a:lvl4pPr>
      <a:lvl5pPr marL="2478823" indent="-388706" algn="l" rtl="0" eaLnBrk="1" fontAlgn="base" hangingPunct="1">
        <a:spcBef>
          <a:spcPts val="840"/>
        </a:spcBef>
        <a:spcAft>
          <a:spcPct val="0"/>
        </a:spcAft>
        <a:buClr>
          <a:schemeClr val="tx1">
            <a:lumMod val="50000"/>
            <a:lumOff val="50000"/>
          </a:schemeClr>
        </a:buClr>
        <a:buFont typeface="Wingdings" panose="05000000000000000000" pitchFamily="2" charset="2"/>
        <a:buChar char=""/>
        <a:defRPr sz="3400" kern="1200">
          <a:solidFill>
            <a:schemeClr val="tx1"/>
          </a:solidFill>
          <a:latin typeface="+mn-lt"/>
          <a:ea typeface="+mn-ea"/>
          <a:cs typeface="+mn-cs"/>
        </a:defRPr>
      </a:lvl5pPr>
      <a:lvl6pPr marL="3518327"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58022"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797720"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37418"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279390" rtl="0" eaLnBrk="1" latinLnBrk="0" hangingPunct="1">
        <a:defRPr sz="2500" kern="1200">
          <a:solidFill>
            <a:schemeClr val="tx1"/>
          </a:solidFill>
          <a:latin typeface="+mn-lt"/>
          <a:ea typeface="+mn-ea"/>
          <a:cs typeface="+mn-cs"/>
        </a:defRPr>
      </a:lvl1pPr>
      <a:lvl2pPr marL="639695" algn="l" defTabSz="1279390" rtl="0" eaLnBrk="1" latinLnBrk="0" hangingPunct="1">
        <a:defRPr sz="2500" kern="1200">
          <a:solidFill>
            <a:schemeClr val="tx1"/>
          </a:solidFill>
          <a:latin typeface="+mn-lt"/>
          <a:ea typeface="+mn-ea"/>
          <a:cs typeface="+mn-cs"/>
        </a:defRPr>
      </a:lvl2pPr>
      <a:lvl3pPr marL="1279390" algn="l" defTabSz="1279390" rtl="0" eaLnBrk="1" latinLnBrk="0" hangingPunct="1">
        <a:defRPr sz="2500" kern="1200">
          <a:solidFill>
            <a:schemeClr val="tx1"/>
          </a:solidFill>
          <a:latin typeface="+mn-lt"/>
          <a:ea typeface="+mn-ea"/>
          <a:cs typeface="+mn-cs"/>
        </a:defRPr>
      </a:lvl3pPr>
      <a:lvl4pPr marL="1919085" algn="l" defTabSz="1279390" rtl="0" eaLnBrk="1" latinLnBrk="0" hangingPunct="1">
        <a:defRPr sz="2500" kern="1200">
          <a:solidFill>
            <a:schemeClr val="tx1"/>
          </a:solidFill>
          <a:latin typeface="+mn-lt"/>
          <a:ea typeface="+mn-ea"/>
          <a:cs typeface="+mn-cs"/>
        </a:defRPr>
      </a:lvl4pPr>
      <a:lvl5pPr marL="2558781" algn="l" defTabSz="1279390" rtl="0" eaLnBrk="1" latinLnBrk="0" hangingPunct="1">
        <a:defRPr sz="2500" kern="1200">
          <a:solidFill>
            <a:schemeClr val="tx1"/>
          </a:solidFill>
          <a:latin typeface="+mn-lt"/>
          <a:ea typeface="+mn-ea"/>
          <a:cs typeface="+mn-cs"/>
        </a:defRPr>
      </a:lvl5pPr>
      <a:lvl6pPr marL="3198478" algn="l" defTabSz="1279390" rtl="0" eaLnBrk="1" latinLnBrk="0" hangingPunct="1">
        <a:defRPr sz="2500" kern="1200">
          <a:solidFill>
            <a:schemeClr val="tx1"/>
          </a:solidFill>
          <a:latin typeface="+mn-lt"/>
          <a:ea typeface="+mn-ea"/>
          <a:cs typeface="+mn-cs"/>
        </a:defRPr>
      </a:lvl6pPr>
      <a:lvl7pPr marL="3838177" algn="l" defTabSz="1279390" rtl="0" eaLnBrk="1" latinLnBrk="0" hangingPunct="1">
        <a:defRPr sz="2500" kern="1200">
          <a:solidFill>
            <a:schemeClr val="tx1"/>
          </a:solidFill>
          <a:latin typeface="+mn-lt"/>
          <a:ea typeface="+mn-ea"/>
          <a:cs typeface="+mn-cs"/>
        </a:defRPr>
      </a:lvl7pPr>
      <a:lvl8pPr marL="4477872" algn="l" defTabSz="1279390" rtl="0" eaLnBrk="1" latinLnBrk="0" hangingPunct="1">
        <a:defRPr sz="2500" kern="1200">
          <a:solidFill>
            <a:schemeClr val="tx1"/>
          </a:solidFill>
          <a:latin typeface="+mn-lt"/>
          <a:ea typeface="+mn-ea"/>
          <a:cs typeface="+mn-cs"/>
        </a:defRPr>
      </a:lvl8pPr>
      <a:lvl9pPr marL="5117568" algn="l" defTabSz="1279390" rtl="0" eaLnBrk="1" latinLnBrk="0" hangingPunct="1">
        <a:defRPr sz="25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8" name="Straight Connector 7"/>
          <p:cNvCxnSpPr/>
          <p:nvPr/>
        </p:nvCxnSpPr>
        <p:spPr>
          <a:xfrm>
            <a:off x="1157397" y="131055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26" name="Title Placeholder 1"/>
          <p:cNvSpPr>
            <a:spLocks noGrp="1"/>
          </p:cNvSpPr>
          <p:nvPr>
            <p:ph type="title"/>
            <p:custDataLst>
              <p:tags r:id="rId46"/>
            </p:custDataLst>
          </p:nvPr>
        </p:nvSpPr>
        <p:spPr bwMode="auto">
          <a:xfrm>
            <a:off x="1657985" y="132870"/>
            <a:ext cx="10572433" cy="117570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dirty="0" smtClean="0"/>
              <a:t>Slide Title</a:t>
            </a:r>
          </a:p>
        </p:txBody>
      </p:sp>
      <p:sp>
        <p:nvSpPr>
          <p:cNvPr id="1027" name="Text Placeholder 2"/>
          <p:cNvSpPr>
            <a:spLocks noGrp="1"/>
          </p:cNvSpPr>
          <p:nvPr>
            <p:ph type="body" idx="1"/>
            <p:custDataLst>
              <p:tags r:id="rId47"/>
            </p:custDataLst>
          </p:nvPr>
        </p:nvSpPr>
        <p:spPr bwMode="auto">
          <a:xfrm>
            <a:off x="1157406" y="1680209"/>
            <a:ext cx="11073021" cy="7594912"/>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3" name="Footer Placeholder 4"/>
          <p:cNvSpPr>
            <a:spLocks noGrp="1"/>
          </p:cNvSpPr>
          <p:nvPr>
            <p:ph type="ftr" sz="quarter" idx="3"/>
            <p:custDataLst>
              <p:tags r:id="rId48"/>
            </p:custDataLst>
          </p:nvPr>
        </p:nvSpPr>
        <p:spPr>
          <a:xfrm>
            <a:off x="1157398" y="9299578"/>
            <a:ext cx="9929270" cy="301622"/>
          </a:xfrm>
          <a:prstGeom prst="rect">
            <a:avLst/>
          </a:prstGeom>
        </p:spPr>
        <p:txBody>
          <a:bodyPr wrap="square" lIns="0" tIns="0" rIns="0" bIns="63959" anchor="b" anchorCtr="0">
            <a:spAutoFit/>
          </a:bodyPr>
          <a:lstStyle>
            <a:lvl1pPr algn="l">
              <a:defRPr sz="1500" dirty="0">
                <a:solidFill>
                  <a:schemeClr val="accent1">
                    <a:lumMod val="75000"/>
                  </a:schemeClr>
                </a:solidFill>
                <a:latin typeface="+mn-lt"/>
              </a:defRPr>
            </a:lvl1pPr>
          </a:lstStyle>
          <a:p>
            <a:pPr defTabSz="913851" fontAlgn="base">
              <a:spcBef>
                <a:spcPct val="0"/>
              </a:spcBef>
              <a:spcAft>
                <a:spcPct val="0"/>
              </a:spcAft>
              <a:defRPr/>
            </a:pPr>
            <a:endParaRPr lang="en-US" dirty="0">
              <a:solidFill>
                <a:srgbClr val="709021">
                  <a:lumMod val="75000"/>
                </a:srgbClr>
              </a:solidFill>
              <a:ea typeface="Arial Unicode MS" pitchFamily="34" charset="-128"/>
              <a:cs typeface="Arial" charset="0"/>
            </a:endParaRPr>
          </a:p>
        </p:txBody>
      </p:sp>
      <p:sp>
        <p:nvSpPr>
          <p:cNvPr id="14" name="Slide Number Placeholder 5"/>
          <p:cNvSpPr>
            <a:spLocks noGrp="1"/>
          </p:cNvSpPr>
          <p:nvPr>
            <p:ph type="sldNum" sz="quarter" idx="4"/>
            <p:custDataLst>
              <p:tags r:id="rId49"/>
            </p:custDataLst>
          </p:nvPr>
        </p:nvSpPr>
        <p:spPr>
          <a:xfrm>
            <a:off x="12330598" y="9299578"/>
            <a:ext cx="471002" cy="301622"/>
          </a:xfrm>
          <a:prstGeom prst="rect">
            <a:avLst/>
          </a:prstGeom>
        </p:spPr>
        <p:txBody>
          <a:bodyPr wrap="square" lIns="0" tIns="0" rIns="0" bIns="63959" anchor="b" anchorCtr="0">
            <a:spAutoFit/>
          </a:bodyPr>
          <a:lstStyle>
            <a:lvl1pPr algn="ctr">
              <a:defRPr lang="en-US" sz="1500" smtClean="0">
                <a:solidFill>
                  <a:schemeClr val="accent1">
                    <a:lumMod val="75000"/>
                  </a:schemeClr>
                </a:solidFill>
                <a:latin typeface="+mn-lt"/>
              </a:defRPr>
            </a:lvl1pPr>
          </a:lstStyle>
          <a:p>
            <a:pPr defTabSz="913851" fontAlgn="base">
              <a:spcBef>
                <a:spcPct val="0"/>
              </a:spcBef>
              <a:spcAft>
                <a:spcPct val="0"/>
              </a:spcAft>
            </a:pPr>
            <a:fld id="{6815F63D-5E07-4A39-B6DB-F0CE512EDFFD}" type="slidenum">
              <a:rPr lang="en-US" smtClean="0">
                <a:solidFill>
                  <a:srgbClr val="709021">
                    <a:lumMod val="75000"/>
                  </a:srgbClr>
                </a:solidFill>
                <a:ea typeface="Arial Unicode MS" pitchFamily="34" charset="-128"/>
                <a:cs typeface="Arial" charset="0"/>
              </a:rPr>
              <a:pPr defTabSz="913851" fontAlgn="base">
                <a:spcBef>
                  <a:spcPct val="0"/>
                </a:spcBef>
                <a:spcAft>
                  <a:spcPct val="0"/>
                </a:spcAft>
              </a:pPr>
              <a:t>‹#›</a:t>
            </a:fld>
            <a:endParaRPr lang="en-US" dirty="0">
              <a:solidFill>
                <a:srgbClr val="709021">
                  <a:lumMod val="75000"/>
                </a:srgbClr>
              </a:solidFill>
              <a:ea typeface="Arial Unicode MS" pitchFamily="34" charset="-128"/>
              <a:cs typeface="Arial" charset="0"/>
            </a:endParaRPr>
          </a:p>
        </p:txBody>
      </p:sp>
      <p:sp>
        <p:nvSpPr>
          <p:cNvPr id="15" name="Date Placeholder 3"/>
          <p:cNvSpPr>
            <a:spLocks noGrp="1"/>
          </p:cNvSpPr>
          <p:nvPr>
            <p:ph type="dt" sz="half" idx="2"/>
            <p:custDataLst>
              <p:tags r:id="rId50"/>
            </p:custDataLst>
          </p:nvPr>
        </p:nvSpPr>
        <p:spPr>
          <a:xfrm>
            <a:off x="11648527" y="9349970"/>
            <a:ext cx="581890" cy="257300"/>
          </a:xfrm>
          <a:prstGeom prst="rect">
            <a:avLst/>
          </a:prstGeom>
        </p:spPr>
        <p:txBody>
          <a:bodyPr wrap="none" lIns="0" tIns="0" rIns="0" bIns="102327" anchor="b" anchorCtr="0">
            <a:spAutoFit/>
          </a:bodyPr>
          <a:lstStyle>
            <a:lvl1pPr algn="r">
              <a:defRPr sz="1000" baseline="0">
                <a:solidFill>
                  <a:schemeClr val="accent1">
                    <a:lumMod val="75000"/>
                  </a:schemeClr>
                </a:solidFill>
                <a:latin typeface="+mn-lt"/>
              </a:defRPr>
            </a:lvl1pPr>
          </a:lstStyle>
          <a:p>
            <a:pPr defTabSz="913851" fontAlgn="base">
              <a:spcBef>
                <a:spcPct val="0"/>
              </a:spcBef>
              <a:spcAft>
                <a:spcPct val="0"/>
              </a:spcAft>
              <a:defRPr/>
            </a:pPr>
            <a:fld id="{1570B878-846A-435E-B834-D7CF36093D31}" type="datetime1">
              <a:rPr lang="en-US" smtClean="0">
                <a:solidFill>
                  <a:srgbClr val="709021">
                    <a:lumMod val="75000"/>
                  </a:srgbClr>
                </a:solidFill>
                <a:ea typeface="Arial Unicode MS" pitchFamily="34" charset="-128"/>
                <a:cs typeface="Arial" charset="0"/>
              </a:rPr>
              <a:pPr defTabSz="913851" fontAlgn="base">
                <a:spcBef>
                  <a:spcPct val="0"/>
                </a:spcBef>
                <a:spcAft>
                  <a:spcPct val="0"/>
                </a:spcAft>
                <a:defRPr/>
              </a:pPr>
              <a:t>11/6/2018</a:t>
            </a:fld>
            <a:endParaRPr lang="en-US" dirty="0">
              <a:solidFill>
                <a:srgbClr val="709021">
                  <a:lumMod val="75000"/>
                </a:srgbClr>
              </a:solidFill>
              <a:ea typeface="Arial Unicode MS" pitchFamily="34" charset="-128"/>
              <a:cs typeface="Arial" charset="0"/>
            </a:endParaRPr>
          </a:p>
        </p:txBody>
      </p:sp>
      <p:pic>
        <p:nvPicPr>
          <p:cNvPr id="19" name="Picture 2"/>
          <p:cNvPicPr>
            <a:picLocks noChangeAspect="1" noChangeArrowheads="1"/>
          </p:cNvPicPr>
          <p:nvPr/>
        </p:nvPicPr>
        <p:blipFill>
          <a:blip r:embed="rId51" cstate="screen">
            <a:extLst>
              <a:ext uri="{28A0092B-C50C-407E-A947-70E740481C1C}">
                <a14:useLocalDpi xmlns:a14="http://schemas.microsoft.com/office/drawing/2010/main"/>
              </a:ext>
            </a:extLst>
          </a:blip>
          <a:srcRect/>
          <a:stretch>
            <a:fillRect/>
          </a:stretch>
        </p:blipFill>
        <p:spPr bwMode="auto">
          <a:xfrm>
            <a:off x="36345" y="47350"/>
            <a:ext cx="1025583"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8692149"/>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 id="2147483926" r:id="rId16"/>
    <p:sldLayoutId id="2147483927" r:id="rId17"/>
    <p:sldLayoutId id="2147483928" r:id="rId18"/>
    <p:sldLayoutId id="2147483929" r:id="rId19"/>
    <p:sldLayoutId id="2147483930" r:id="rId20"/>
    <p:sldLayoutId id="2147483931" r:id="rId21"/>
    <p:sldLayoutId id="2147483932" r:id="rId22"/>
    <p:sldLayoutId id="2147483933" r:id="rId23"/>
    <p:sldLayoutId id="2147483934" r:id="rId24"/>
    <p:sldLayoutId id="2147483935" r:id="rId25"/>
    <p:sldLayoutId id="2147483936" r:id="rId26"/>
    <p:sldLayoutId id="2147483937" r:id="rId27"/>
    <p:sldLayoutId id="2147483938" r:id="rId28"/>
    <p:sldLayoutId id="2147483939" r:id="rId29"/>
    <p:sldLayoutId id="2147483940" r:id="rId30"/>
    <p:sldLayoutId id="2147483941" r:id="rId31"/>
    <p:sldLayoutId id="2147483942" r:id="rId32"/>
    <p:sldLayoutId id="2147483943" r:id="rId33"/>
    <p:sldLayoutId id="2147483944" r:id="rId34"/>
    <p:sldLayoutId id="2147483945" r:id="rId35"/>
    <p:sldLayoutId id="2147483946" r:id="rId36"/>
    <p:sldLayoutId id="2147483947" r:id="rId37"/>
    <p:sldLayoutId id="2147483948" r:id="rId38"/>
    <p:sldLayoutId id="2147483949" r:id="rId39"/>
    <p:sldLayoutId id="2147483950" r:id="rId40"/>
    <p:sldLayoutId id="2147483951" r:id="rId41"/>
    <p:sldLayoutId id="2147483952" r:id="rId42"/>
    <p:sldLayoutId id="2147483953" r:id="rId43"/>
    <p:sldLayoutId id="2147483954" r:id="rId44"/>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txStyles>
    <p:titleStyle>
      <a:lvl1pPr algn="l" rtl="0" eaLnBrk="1" fontAlgn="base" hangingPunct="1">
        <a:lnSpc>
          <a:spcPct val="90000"/>
        </a:lnSpc>
        <a:spcBef>
          <a:spcPct val="0"/>
        </a:spcBef>
        <a:spcAft>
          <a:spcPct val="0"/>
        </a:spcAft>
        <a:defRPr sz="5300" b="0" i="0" u="none" kern="1200" spc="-210">
          <a:solidFill>
            <a:schemeClr val="accent1">
              <a:lumMod val="75000"/>
            </a:schemeClr>
          </a:solidFill>
          <a:latin typeface="+mj-lt"/>
          <a:ea typeface="+mj-ea"/>
          <a:cs typeface="+mj-cs"/>
        </a:defRPr>
      </a:lvl1pPr>
      <a:lvl2pPr algn="l" rtl="0" eaLnBrk="1" fontAlgn="base" hangingPunct="1">
        <a:lnSpc>
          <a:spcPct val="90000"/>
        </a:lnSpc>
        <a:spcBef>
          <a:spcPct val="0"/>
        </a:spcBef>
        <a:spcAft>
          <a:spcPct val="0"/>
        </a:spcAft>
        <a:defRPr sz="4200">
          <a:solidFill>
            <a:schemeClr val="tx1"/>
          </a:solidFill>
          <a:latin typeface="Arial" charset="0"/>
        </a:defRPr>
      </a:lvl2pPr>
      <a:lvl3pPr algn="l" rtl="0" eaLnBrk="1" fontAlgn="base" hangingPunct="1">
        <a:lnSpc>
          <a:spcPct val="90000"/>
        </a:lnSpc>
        <a:spcBef>
          <a:spcPct val="0"/>
        </a:spcBef>
        <a:spcAft>
          <a:spcPct val="0"/>
        </a:spcAft>
        <a:defRPr sz="4200">
          <a:solidFill>
            <a:schemeClr val="tx1"/>
          </a:solidFill>
          <a:latin typeface="Arial" charset="0"/>
        </a:defRPr>
      </a:lvl3pPr>
      <a:lvl4pPr algn="l" rtl="0" eaLnBrk="1" fontAlgn="base" hangingPunct="1">
        <a:lnSpc>
          <a:spcPct val="90000"/>
        </a:lnSpc>
        <a:spcBef>
          <a:spcPct val="0"/>
        </a:spcBef>
        <a:spcAft>
          <a:spcPct val="0"/>
        </a:spcAft>
        <a:defRPr sz="4200">
          <a:solidFill>
            <a:schemeClr val="tx1"/>
          </a:solidFill>
          <a:latin typeface="Arial" charset="0"/>
        </a:defRPr>
      </a:lvl4pPr>
      <a:lvl5pPr algn="l" rtl="0" eaLnBrk="1" fontAlgn="base" hangingPunct="1">
        <a:lnSpc>
          <a:spcPct val="90000"/>
        </a:lnSpc>
        <a:spcBef>
          <a:spcPct val="0"/>
        </a:spcBef>
        <a:spcAft>
          <a:spcPct val="0"/>
        </a:spcAft>
        <a:defRPr sz="4200">
          <a:solidFill>
            <a:schemeClr val="tx1"/>
          </a:solidFill>
          <a:latin typeface="Arial" charset="0"/>
        </a:defRPr>
      </a:lvl5pPr>
      <a:lvl6pPr marL="639541" algn="l" rtl="0" eaLnBrk="1" fontAlgn="base" hangingPunct="1">
        <a:spcBef>
          <a:spcPct val="0"/>
        </a:spcBef>
        <a:spcAft>
          <a:spcPct val="0"/>
        </a:spcAft>
        <a:defRPr sz="3900" b="1">
          <a:solidFill>
            <a:schemeClr val="tx1"/>
          </a:solidFill>
          <a:latin typeface="Arial" charset="0"/>
        </a:defRPr>
      </a:lvl6pPr>
      <a:lvl7pPr marL="1279082" algn="l" rtl="0" eaLnBrk="1" fontAlgn="base" hangingPunct="1">
        <a:spcBef>
          <a:spcPct val="0"/>
        </a:spcBef>
        <a:spcAft>
          <a:spcPct val="0"/>
        </a:spcAft>
        <a:defRPr sz="3900" b="1">
          <a:solidFill>
            <a:schemeClr val="tx1"/>
          </a:solidFill>
          <a:latin typeface="Arial" charset="0"/>
        </a:defRPr>
      </a:lvl7pPr>
      <a:lvl8pPr marL="1918624" algn="l" rtl="0" eaLnBrk="1" fontAlgn="base" hangingPunct="1">
        <a:spcBef>
          <a:spcPct val="0"/>
        </a:spcBef>
        <a:spcAft>
          <a:spcPct val="0"/>
        </a:spcAft>
        <a:defRPr sz="3900" b="1">
          <a:solidFill>
            <a:schemeClr val="tx1"/>
          </a:solidFill>
          <a:latin typeface="Arial" charset="0"/>
        </a:defRPr>
      </a:lvl8pPr>
      <a:lvl9pPr marL="2558165" algn="l" rtl="0" eaLnBrk="1" fontAlgn="base" hangingPunct="1">
        <a:spcBef>
          <a:spcPct val="0"/>
        </a:spcBef>
        <a:spcAft>
          <a:spcPct val="0"/>
        </a:spcAft>
        <a:defRPr sz="3900" b="1">
          <a:solidFill>
            <a:schemeClr val="tx1"/>
          </a:solidFill>
          <a:latin typeface="Arial" charset="0"/>
        </a:defRPr>
      </a:lvl9pPr>
    </p:titleStyle>
    <p:bodyStyle>
      <a:lvl1pPr marL="566264" indent="-566264" algn="l" rtl="0" eaLnBrk="1" fontAlgn="base" hangingPunct="1">
        <a:spcBef>
          <a:spcPts val="2520"/>
        </a:spcBef>
        <a:spcAft>
          <a:spcPct val="0"/>
        </a:spcAft>
        <a:buClr>
          <a:schemeClr val="accent2">
            <a:lumMod val="75000"/>
          </a:schemeClr>
        </a:buClr>
        <a:buSzPct val="100000"/>
        <a:buFont typeface="Wingdings" panose="05000000000000000000" pitchFamily="2" charset="2"/>
        <a:buChar char=""/>
        <a:defRPr sz="3400" kern="1200">
          <a:solidFill>
            <a:schemeClr val="tx1"/>
          </a:solidFill>
          <a:latin typeface="+mn-lt"/>
          <a:ea typeface="+mn-ea"/>
          <a:cs typeface="+mn-cs"/>
        </a:defRPr>
      </a:lvl1pPr>
      <a:lvl2pPr marL="1116982" indent="-468556" algn="l" rtl="0" eaLnBrk="1" fontAlgn="base" hangingPunct="1">
        <a:spcBef>
          <a:spcPts val="1680"/>
        </a:spcBef>
        <a:spcAft>
          <a:spcPct val="0"/>
        </a:spcAft>
        <a:buClr>
          <a:schemeClr val="accent1"/>
        </a:buClr>
        <a:buSzPct val="80000"/>
        <a:buFont typeface="Wingdings" panose="05000000000000000000" pitchFamily="2" charset="2"/>
        <a:buChar char="²"/>
        <a:defRPr sz="3400" b="0" i="0" u="none" kern="1200">
          <a:solidFill>
            <a:schemeClr val="tx1"/>
          </a:solidFill>
          <a:latin typeface="+mn-lt"/>
          <a:ea typeface="+mn-ea"/>
          <a:cs typeface="+mn-cs"/>
        </a:defRPr>
      </a:lvl2pPr>
      <a:lvl3pPr marL="1603298" indent="-486319" algn="l" rtl="0" eaLnBrk="1" fontAlgn="base" hangingPunct="1">
        <a:spcBef>
          <a:spcPts val="1260"/>
        </a:spcBef>
        <a:spcAft>
          <a:spcPct val="0"/>
        </a:spcAft>
        <a:buClr>
          <a:schemeClr val="accent2">
            <a:lumMod val="75000"/>
          </a:schemeClr>
        </a:buClr>
        <a:buSzPct val="100000"/>
        <a:buFont typeface="Wingdings" panose="05000000000000000000" pitchFamily="2" charset="2"/>
        <a:buChar char="§"/>
        <a:defRPr sz="3400" kern="1200">
          <a:solidFill>
            <a:schemeClr val="tx1"/>
          </a:solidFill>
          <a:latin typeface="+mn-lt"/>
          <a:ea typeface="+mn-ea"/>
          <a:cs typeface="+mn-cs"/>
        </a:defRPr>
      </a:lvl3pPr>
      <a:lvl4pPr marL="2071853" indent="-404152" algn="l" rtl="0" eaLnBrk="1" fontAlgn="base" hangingPunct="1">
        <a:spcBef>
          <a:spcPts val="1260"/>
        </a:spcBef>
        <a:spcAft>
          <a:spcPct val="0"/>
        </a:spcAft>
        <a:buClr>
          <a:schemeClr val="accent1"/>
        </a:buClr>
        <a:buFont typeface="Wingdings" pitchFamily="2" charset="2"/>
        <a:buChar char="ú"/>
        <a:defRPr sz="3400" kern="1200">
          <a:solidFill>
            <a:schemeClr val="tx1"/>
          </a:solidFill>
          <a:latin typeface="+mn-lt"/>
          <a:ea typeface="+mn-ea"/>
          <a:cs typeface="+mn-cs"/>
        </a:defRPr>
      </a:lvl4pPr>
      <a:lvl5pPr marL="2478228" indent="-388613" algn="l" rtl="0" eaLnBrk="1" fontAlgn="base" hangingPunct="1">
        <a:spcBef>
          <a:spcPts val="1260"/>
        </a:spcBef>
        <a:spcAft>
          <a:spcPct val="0"/>
        </a:spcAft>
        <a:buClr>
          <a:schemeClr val="accent1"/>
        </a:buClr>
        <a:buFont typeface="Segoe UI" panose="020B0502040204020203" pitchFamily="34" charset="0"/>
        <a:buChar char="-"/>
        <a:defRPr sz="3400" kern="1200">
          <a:solidFill>
            <a:schemeClr val="tx1"/>
          </a:solidFill>
          <a:latin typeface="+mn-lt"/>
          <a:ea typeface="+mn-ea"/>
          <a:cs typeface="+mn-cs"/>
        </a:defRPr>
      </a:lvl5pPr>
      <a:lvl6pPr marL="3517483" indent="-319771" algn="l" defTabSz="1279082"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57024" indent="-319771" algn="l" defTabSz="1279082"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796569" indent="-319771" algn="l" defTabSz="1279082"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36113" indent="-319771" algn="l" defTabSz="1279082"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279082" rtl="0" eaLnBrk="1" latinLnBrk="0" hangingPunct="1">
        <a:defRPr sz="2500" kern="1200">
          <a:solidFill>
            <a:schemeClr val="tx1"/>
          </a:solidFill>
          <a:latin typeface="+mn-lt"/>
          <a:ea typeface="+mn-ea"/>
          <a:cs typeface="+mn-cs"/>
        </a:defRPr>
      </a:lvl1pPr>
      <a:lvl2pPr marL="639541" algn="l" defTabSz="1279082" rtl="0" eaLnBrk="1" latinLnBrk="0" hangingPunct="1">
        <a:defRPr sz="2500" kern="1200">
          <a:solidFill>
            <a:schemeClr val="tx1"/>
          </a:solidFill>
          <a:latin typeface="+mn-lt"/>
          <a:ea typeface="+mn-ea"/>
          <a:cs typeface="+mn-cs"/>
        </a:defRPr>
      </a:lvl2pPr>
      <a:lvl3pPr marL="1279082" algn="l" defTabSz="1279082" rtl="0" eaLnBrk="1" latinLnBrk="0" hangingPunct="1">
        <a:defRPr sz="2500" kern="1200">
          <a:solidFill>
            <a:schemeClr val="tx1"/>
          </a:solidFill>
          <a:latin typeface="+mn-lt"/>
          <a:ea typeface="+mn-ea"/>
          <a:cs typeface="+mn-cs"/>
        </a:defRPr>
      </a:lvl3pPr>
      <a:lvl4pPr marL="1918624" algn="l" defTabSz="1279082" rtl="0" eaLnBrk="1" latinLnBrk="0" hangingPunct="1">
        <a:defRPr sz="2500" kern="1200">
          <a:solidFill>
            <a:schemeClr val="tx1"/>
          </a:solidFill>
          <a:latin typeface="+mn-lt"/>
          <a:ea typeface="+mn-ea"/>
          <a:cs typeface="+mn-cs"/>
        </a:defRPr>
      </a:lvl4pPr>
      <a:lvl5pPr marL="2558165" algn="l" defTabSz="1279082" rtl="0" eaLnBrk="1" latinLnBrk="0" hangingPunct="1">
        <a:defRPr sz="2500" kern="1200">
          <a:solidFill>
            <a:schemeClr val="tx1"/>
          </a:solidFill>
          <a:latin typeface="+mn-lt"/>
          <a:ea typeface="+mn-ea"/>
          <a:cs typeface="+mn-cs"/>
        </a:defRPr>
      </a:lvl5pPr>
      <a:lvl6pPr marL="3197711" algn="l" defTabSz="1279082" rtl="0" eaLnBrk="1" latinLnBrk="0" hangingPunct="1">
        <a:defRPr sz="2500" kern="1200">
          <a:solidFill>
            <a:schemeClr val="tx1"/>
          </a:solidFill>
          <a:latin typeface="+mn-lt"/>
          <a:ea typeface="+mn-ea"/>
          <a:cs typeface="+mn-cs"/>
        </a:defRPr>
      </a:lvl6pPr>
      <a:lvl7pPr marL="3837256" algn="l" defTabSz="1279082" rtl="0" eaLnBrk="1" latinLnBrk="0" hangingPunct="1">
        <a:defRPr sz="2500" kern="1200">
          <a:solidFill>
            <a:schemeClr val="tx1"/>
          </a:solidFill>
          <a:latin typeface="+mn-lt"/>
          <a:ea typeface="+mn-ea"/>
          <a:cs typeface="+mn-cs"/>
        </a:defRPr>
      </a:lvl7pPr>
      <a:lvl8pPr marL="4476797" algn="l" defTabSz="1279082" rtl="0" eaLnBrk="1" latinLnBrk="0" hangingPunct="1">
        <a:defRPr sz="2500" kern="1200">
          <a:solidFill>
            <a:schemeClr val="tx1"/>
          </a:solidFill>
          <a:latin typeface="+mn-lt"/>
          <a:ea typeface="+mn-ea"/>
          <a:cs typeface="+mn-cs"/>
        </a:defRPr>
      </a:lvl8pPr>
      <a:lvl9pPr marL="5116341" algn="l" defTabSz="1279082" rtl="0" eaLnBrk="1" latinLnBrk="0" hangingPunct="1">
        <a:defRPr sz="25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0" y="-8051"/>
            <a:ext cx="12801600" cy="1790566"/>
          </a:xfrm>
          <a:prstGeom prst="rect">
            <a:avLst/>
          </a:prstGeom>
        </p:spPr>
      </p:pic>
      <p:sp>
        <p:nvSpPr>
          <p:cNvPr id="2" name="Title Placeholder 1"/>
          <p:cNvSpPr>
            <a:spLocks noGrp="1"/>
          </p:cNvSpPr>
          <p:nvPr>
            <p:ph type="title"/>
          </p:nvPr>
        </p:nvSpPr>
        <p:spPr>
          <a:xfrm>
            <a:off x="1121463" y="9"/>
            <a:ext cx="11457961" cy="1782515"/>
          </a:xfrm>
          <a:prstGeom prst="rect">
            <a:avLst/>
          </a:prstGeom>
        </p:spPr>
        <p:txBody>
          <a:bodyPr vert="horz" lIns="127939" tIns="0" rIns="127939" bIns="0" rtlCol="0" anchor="b">
            <a:normAutofit/>
          </a:bodyPr>
          <a:lstStyle/>
          <a:p>
            <a:r>
              <a:rPr lang="en-US" dirty="0"/>
              <a:t>Click to edit Master title style</a:t>
            </a:r>
          </a:p>
        </p:txBody>
      </p:sp>
      <p:sp>
        <p:nvSpPr>
          <p:cNvPr id="3" name="Text Placeholder 2"/>
          <p:cNvSpPr>
            <a:spLocks noGrp="1"/>
          </p:cNvSpPr>
          <p:nvPr>
            <p:ph type="body" idx="1"/>
          </p:nvPr>
        </p:nvSpPr>
        <p:spPr>
          <a:xfrm>
            <a:off x="640080" y="2241169"/>
            <a:ext cx="11521440" cy="6335666"/>
          </a:xfrm>
          <a:prstGeom prst="rect">
            <a:avLst/>
          </a:prstGeom>
        </p:spPr>
        <p:txBody>
          <a:bodyPr vert="horz" lIns="127939" tIns="63973" rIns="127939" bIns="63973"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40080" y="8899538"/>
            <a:ext cx="2987040" cy="509222"/>
          </a:xfrm>
          <a:prstGeom prst="rect">
            <a:avLst/>
          </a:prstGeom>
        </p:spPr>
        <p:txBody>
          <a:bodyPr vert="horz" lIns="127939" tIns="63973" rIns="127939" bIns="63973" rtlCol="0" anchor="ctr"/>
          <a:lstStyle>
            <a:lvl1pPr algn="l">
              <a:defRPr sz="1700">
                <a:solidFill>
                  <a:schemeClr val="tx1">
                    <a:tint val="75000"/>
                  </a:schemeClr>
                </a:solidFill>
              </a:defRPr>
            </a:lvl1pPr>
          </a:lstStyle>
          <a:p>
            <a:pPr defTabSz="639695"/>
            <a:fld id="{BE8C627A-D53E-46A5-BE79-1E1F1E93FCCC}" type="datetime1">
              <a:rPr lang="en-US" smtClean="0">
                <a:solidFill>
                  <a:prstClr val="black">
                    <a:tint val="75000"/>
                  </a:prstClr>
                </a:solidFill>
                <a:ea typeface="Arial Unicode MS" pitchFamily="34" charset="-128"/>
                <a:cs typeface="Arial Unicode MS" pitchFamily="34" charset="-128"/>
              </a:rPr>
              <a:pPr defTabSz="639695"/>
              <a:t>11/6/2018</a:t>
            </a:fld>
            <a:endParaRPr lang="en-US" dirty="0">
              <a:solidFill>
                <a:prstClr val="black">
                  <a:tint val="75000"/>
                </a:prstClr>
              </a:solidFill>
              <a:ea typeface="Arial Unicode MS" pitchFamily="34" charset="-128"/>
              <a:cs typeface="Arial Unicode MS" pitchFamily="34" charset="-128"/>
            </a:endParaRPr>
          </a:p>
        </p:txBody>
      </p:sp>
      <p:sp>
        <p:nvSpPr>
          <p:cNvPr id="5" name="Footer Placeholder 4"/>
          <p:cNvSpPr>
            <a:spLocks noGrp="1"/>
          </p:cNvSpPr>
          <p:nvPr>
            <p:ph type="ftr" sz="quarter" idx="3"/>
          </p:nvPr>
        </p:nvSpPr>
        <p:spPr>
          <a:xfrm>
            <a:off x="4373880" y="8899538"/>
            <a:ext cx="4053840" cy="509222"/>
          </a:xfrm>
          <a:prstGeom prst="rect">
            <a:avLst/>
          </a:prstGeom>
        </p:spPr>
        <p:txBody>
          <a:bodyPr vert="horz" lIns="127939" tIns="63973" rIns="127939" bIns="63973" rtlCol="0" anchor="ctr"/>
          <a:lstStyle>
            <a:lvl1pPr algn="ctr">
              <a:defRPr sz="1700">
                <a:solidFill>
                  <a:schemeClr val="tx1">
                    <a:tint val="75000"/>
                  </a:schemeClr>
                </a:solidFill>
              </a:defRPr>
            </a:lvl1pPr>
          </a:lstStyle>
          <a:p>
            <a:pPr defTabSz="639695"/>
            <a:endParaRPr lang="en-US" dirty="0">
              <a:solidFill>
                <a:prstClr val="black">
                  <a:tint val="75000"/>
                </a:prstClr>
              </a:solidFill>
              <a:ea typeface="Arial Unicode MS" pitchFamily="34" charset="-128"/>
              <a:cs typeface="Arial Unicode MS" pitchFamily="34" charset="-128"/>
            </a:endParaRPr>
          </a:p>
        </p:txBody>
      </p:sp>
      <p:sp>
        <p:nvSpPr>
          <p:cNvPr id="6" name="Slide Number Placeholder 5"/>
          <p:cNvSpPr>
            <a:spLocks noGrp="1"/>
          </p:cNvSpPr>
          <p:nvPr>
            <p:ph type="sldNum" sz="quarter" idx="4"/>
          </p:nvPr>
        </p:nvSpPr>
        <p:spPr>
          <a:xfrm>
            <a:off x="9174480" y="8899538"/>
            <a:ext cx="2987040" cy="509222"/>
          </a:xfrm>
          <a:prstGeom prst="rect">
            <a:avLst/>
          </a:prstGeom>
        </p:spPr>
        <p:txBody>
          <a:bodyPr vert="horz" lIns="127939" tIns="63973" rIns="127939" bIns="63973" rtlCol="0" anchor="ctr"/>
          <a:lstStyle>
            <a:lvl1pPr algn="r">
              <a:defRPr sz="1700">
                <a:solidFill>
                  <a:schemeClr val="tx1">
                    <a:tint val="75000"/>
                  </a:schemeClr>
                </a:solidFill>
              </a:defRPr>
            </a:lvl1pPr>
          </a:lstStyle>
          <a:p>
            <a:pPr defTabSz="639695"/>
            <a:fld id="{76D86698-3DB3-4CB2-9583-314E5A85A510}" type="slidenum">
              <a:rPr lang="en-US" smtClean="0">
                <a:solidFill>
                  <a:prstClr val="black">
                    <a:tint val="75000"/>
                  </a:prstClr>
                </a:solidFill>
                <a:ea typeface="Arial Unicode MS" pitchFamily="34" charset="-128"/>
                <a:cs typeface="Arial Unicode MS" pitchFamily="34" charset="-128"/>
              </a:rPr>
              <a:pPr defTabSz="639695"/>
              <a:t>‹#›</a:t>
            </a:fld>
            <a:endParaRPr lang="en-US" dirty="0">
              <a:solidFill>
                <a:prstClr val="black">
                  <a:tint val="75000"/>
                </a:prstClr>
              </a:solidFill>
              <a:ea typeface="Arial Unicode MS" pitchFamily="34" charset="-128"/>
              <a:cs typeface="Arial Unicode MS" pitchFamily="34" charset="-128"/>
            </a:endParaRPr>
          </a:p>
        </p:txBody>
      </p:sp>
    </p:spTree>
    <p:extLst>
      <p:ext uri="{BB962C8B-B14F-4D97-AF65-F5344CB8AC3E}">
        <p14:creationId xmlns:p14="http://schemas.microsoft.com/office/powerpoint/2010/main" val="3220473472"/>
      </p:ext>
    </p:extLst>
  </p:cSld>
  <p:clrMap bg1="lt1" tx1="dk1" bg2="lt2" tx2="dk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hf hdr="0" ftr="0" dt="0"/>
  <p:txStyles>
    <p:titleStyle>
      <a:lvl1pPr algn="ctr" defTabSz="1279390" rtl="0" eaLnBrk="1" latinLnBrk="0" hangingPunct="1">
        <a:lnSpc>
          <a:spcPct val="75000"/>
        </a:lnSpc>
        <a:spcBef>
          <a:spcPct val="0"/>
        </a:spcBef>
        <a:buNone/>
        <a:defRPr sz="6200" kern="1200">
          <a:solidFill>
            <a:schemeClr val="bg1"/>
          </a:solidFill>
          <a:latin typeface="+mj-lt"/>
          <a:ea typeface="+mj-ea"/>
          <a:cs typeface="+mj-cs"/>
        </a:defRPr>
      </a:lvl1pPr>
    </p:titleStyle>
    <p:bodyStyle>
      <a:lvl1pPr marL="479773" indent="-479773" algn="l" defTabSz="1279390" rtl="0" eaLnBrk="1" latinLnBrk="0" hangingPunct="1">
        <a:spcBef>
          <a:spcPct val="20000"/>
        </a:spcBef>
        <a:buFont typeface="Arial" panose="020B0604020202020204" pitchFamily="34" charset="0"/>
        <a:buChar char="•"/>
        <a:defRPr sz="4500" kern="1200">
          <a:solidFill>
            <a:schemeClr val="tx1"/>
          </a:solidFill>
          <a:latin typeface="+mn-lt"/>
          <a:ea typeface="+mn-ea"/>
          <a:cs typeface="+mn-cs"/>
        </a:defRPr>
      </a:lvl1pPr>
      <a:lvl2pPr marL="961765" indent="-486436" algn="l" defTabSz="1279390" rtl="0" eaLnBrk="1" latinLnBrk="0" hangingPunct="1">
        <a:spcBef>
          <a:spcPct val="20000"/>
        </a:spcBef>
        <a:buFont typeface="Arial" panose="020B0604020202020204" pitchFamily="34" charset="0"/>
        <a:buChar char="–"/>
        <a:defRPr sz="3900" kern="1200">
          <a:solidFill>
            <a:schemeClr val="tx1"/>
          </a:solidFill>
          <a:latin typeface="+mn-lt"/>
          <a:ea typeface="+mn-ea"/>
          <a:cs typeface="+mn-cs"/>
        </a:defRPr>
      </a:lvl2pPr>
      <a:lvl3pPr marL="1279390" indent="-317626" algn="l" defTabSz="1279390" rtl="0" eaLnBrk="1" latinLnBrk="0" hangingPunct="1">
        <a:spcBef>
          <a:spcPct val="20000"/>
        </a:spcBef>
        <a:buFont typeface="Arial" panose="020B0604020202020204" pitchFamily="34" charset="0"/>
        <a:buChar char="•"/>
        <a:defRPr sz="3400" kern="1200">
          <a:solidFill>
            <a:schemeClr val="tx1"/>
          </a:solidFill>
          <a:latin typeface="+mn-lt"/>
          <a:ea typeface="+mn-ea"/>
          <a:cs typeface="+mn-cs"/>
        </a:defRPr>
      </a:lvl3pPr>
      <a:lvl4pPr marL="1754725" indent="-390925" algn="l" defTabSz="127939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4pPr>
      <a:lvl5pPr marL="2083453" indent="-328734" algn="l" defTabSz="127939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5pPr>
      <a:lvl6pPr marL="3518327" indent="-319848" algn="l" defTabSz="127939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6pPr>
      <a:lvl7pPr marL="4158022" indent="-319848" algn="l" defTabSz="127939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7pPr>
      <a:lvl8pPr marL="4797720" indent="-319848" algn="l" defTabSz="127939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8pPr>
      <a:lvl9pPr marL="5437418" indent="-319848" algn="l" defTabSz="127939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1279390" rtl="0" eaLnBrk="1" latinLnBrk="0" hangingPunct="1">
        <a:defRPr sz="2500" kern="1200">
          <a:solidFill>
            <a:schemeClr val="tx1"/>
          </a:solidFill>
          <a:latin typeface="+mn-lt"/>
          <a:ea typeface="+mn-ea"/>
          <a:cs typeface="+mn-cs"/>
        </a:defRPr>
      </a:lvl1pPr>
      <a:lvl2pPr marL="639695" algn="l" defTabSz="1279390" rtl="0" eaLnBrk="1" latinLnBrk="0" hangingPunct="1">
        <a:defRPr sz="2500" kern="1200">
          <a:solidFill>
            <a:schemeClr val="tx1"/>
          </a:solidFill>
          <a:latin typeface="+mn-lt"/>
          <a:ea typeface="+mn-ea"/>
          <a:cs typeface="+mn-cs"/>
        </a:defRPr>
      </a:lvl2pPr>
      <a:lvl3pPr marL="1279390" algn="l" defTabSz="1279390" rtl="0" eaLnBrk="1" latinLnBrk="0" hangingPunct="1">
        <a:defRPr sz="2500" kern="1200">
          <a:solidFill>
            <a:schemeClr val="tx1"/>
          </a:solidFill>
          <a:latin typeface="+mn-lt"/>
          <a:ea typeface="+mn-ea"/>
          <a:cs typeface="+mn-cs"/>
        </a:defRPr>
      </a:lvl3pPr>
      <a:lvl4pPr marL="1919085" algn="l" defTabSz="1279390" rtl="0" eaLnBrk="1" latinLnBrk="0" hangingPunct="1">
        <a:defRPr sz="2500" kern="1200">
          <a:solidFill>
            <a:schemeClr val="tx1"/>
          </a:solidFill>
          <a:latin typeface="+mn-lt"/>
          <a:ea typeface="+mn-ea"/>
          <a:cs typeface="+mn-cs"/>
        </a:defRPr>
      </a:lvl4pPr>
      <a:lvl5pPr marL="2558781" algn="l" defTabSz="1279390" rtl="0" eaLnBrk="1" latinLnBrk="0" hangingPunct="1">
        <a:defRPr sz="2500" kern="1200">
          <a:solidFill>
            <a:schemeClr val="tx1"/>
          </a:solidFill>
          <a:latin typeface="+mn-lt"/>
          <a:ea typeface="+mn-ea"/>
          <a:cs typeface="+mn-cs"/>
        </a:defRPr>
      </a:lvl5pPr>
      <a:lvl6pPr marL="3198478" algn="l" defTabSz="1279390" rtl="0" eaLnBrk="1" latinLnBrk="0" hangingPunct="1">
        <a:defRPr sz="2500" kern="1200">
          <a:solidFill>
            <a:schemeClr val="tx1"/>
          </a:solidFill>
          <a:latin typeface="+mn-lt"/>
          <a:ea typeface="+mn-ea"/>
          <a:cs typeface="+mn-cs"/>
        </a:defRPr>
      </a:lvl6pPr>
      <a:lvl7pPr marL="3838177" algn="l" defTabSz="1279390" rtl="0" eaLnBrk="1" latinLnBrk="0" hangingPunct="1">
        <a:defRPr sz="2500" kern="1200">
          <a:solidFill>
            <a:schemeClr val="tx1"/>
          </a:solidFill>
          <a:latin typeface="+mn-lt"/>
          <a:ea typeface="+mn-ea"/>
          <a:cs typeface="+mn-cs"/>
        </a:defRPr>
      </a:lvl7pPr>
      <a:lvl8pPr marL="4477872" algn="l" defTabSz="1279390" rtl="0" eaLnBrk="1" latinLnBrk="0" hangingPunct="1">
        <a:defRPr sz="2500" kern="1200">
          <a:solidFill>
            <a:schemeClr val="tx1"/>
          </a:solidFill>
          <a:latin typeface="+mn-lt"/>
          <a:ea typeface="+mn-ea"/>
          <a:cs typeface="+mn-cs"/>
        </a:defRPr>
      </a:lvl8pPr>
      <a:lvl9pPr marL="5117568" algn="l" defTabSz="1279390" rtl="0" eaLnBrk="1" latinLnBrk="0" hangingPunct="1">
        <a:defRPr sz="25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p:nvCxnSpPr>
        <p:spPr>
          <a:xfrm>
            <a:off x="1157397" y="1310550"/>
            <a:ext cx="11073384" cy="0"/>
          </a:xfrm>
          <a:prstGeom prst="line">
            <a:avLst/>
          </a:pr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026" name="Title Placeholder 1"/>
          <p:cNvSpPr>
            <a:spLocks noGrp="1"/>
          </p:cNvSpPr>
          <p:nvPr>
            <p:ph type="title"/>
            <p:custDataLst>
              <p:tags r:id="rId43"/>
            </p:custDataLst>
          </p:nvPr>
        </p:nvSpPr>
        <p:spPr bwMode="auto">
          <a:xfrm>
            <a:off x="1157406" y="132870"/>
            <a:ext cx="11073021" cy="1175702"/>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dirty="0"/>
              <a:t>Slide Title</a:t>
            </a:r>
          </a:p>
        </p:txBody>
      </p:sp>
      <p:sp>
        <p:nvSpPr>
          <p:cNvPr id="1027" name="Text Placeholder 2"/>
          <p:cNvSpPr>
            <a:spLocks noGrp="1"/>
          </p:cNvSpPr>
          <p:nvPr>
            <p:ph type="body" idx="1"/>
            <p:custDataLst>
              <p:tags r:id="rId44"/>
            </p:custDataLst>
          </p:nvPr>
        </p:nvSpPr>
        <p:spPr bwMode="auto">
          <a:xfrm>
            <a:off x="1157405" y="1680209"/>
            <a:ext cx="11073021" cy="7594912"/>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9" name="Picture 2"/>
          <p:cNvPicPr>
            <a:picLocks noChangeAspect="1" noChangeArrowheads="1"/>
          </p:cNvPicPr>
          <p:nvPr/>
        </p:nvPicPr>
        <p:blipFill>
          <a:blip r:embed="rId46" cstate="screen">
            <a:extLst>
              <a:ext uri="{28A0092B-C50C-407E-A947-70E740481C1C}">
                <a14:useLocalDpi xmlns:a14="http://schemas.microsoft.com/office/drawing/2010/main"/>
              </a:ext>
            </a:extLst>
          </a:blip>
          <a:srcRect/>
          <a:stretch>
            <a:fillRect/>
          </a:stretch>
        </p:blipFill>
        <p:spPr bwMode="auto">
          <a:xfrm>
            <a:off x="36335" y="180177"/>
            <a:ext cx="917748" cy="1130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Slide Number Placeholder 7"/>
          <p:cNvSpPr>
            <a:spLocks noGrp="1"/>
          </p:cNvSpPr>
          <p:nvPr>
            <p:ph type="sldNum" sz="quarter" idx="4"/>
            <p:custDataLst>
              <p:tags r:id="rId45"/>
            </p:custDataLst>
          </p:nvPr>
        </p:nvSpPr>
        <p:spPr>
          <a:xfrm>
            <a:off x="12379125" y="9228792"/>
            <a:ext cx="315792" cy="372410"/>
          </a:xfrm>
          <a:prstGeom prst="rect">
            <a:avLst/>
          </a:prstGeom>
        </p:spPr>
        <p:txBody>
          <a:bodyPr wrap="none" lIns="0" tIns="0" rIns="0" bIns="63966" anchor="b" anchorCtr="0">
            <a:spAutoFit/>
          </a:bodyPr>
          <a:lstStyle>
            <a:lvl1pPr algn="r">
              <a:defRPr sz="2000" b="0">
                <a:solidFill>
                  <a:schemeClr val="tx1"/>
                </a:solidFill>
                <a:latin typeface="+mn-lt"/>
              </a:defRPr>
            </a:lvl1pPr>
          </a:lstStyle>
          <a:p>
            <a:pPr defTabSz="913851" fontAlgn="base">
              <a:spcBef>
                <a:spcPct val="0"/>
              </a:spcBef>
              <a:spcAft>
                <a:spcPct val="0"/>
              </a:spcAft>
            </a:pPr>
            <a:fld id="{6815F63D-5E07-4A39-B6DB-F0CE512EDFFD}" type="slidenum">
              <a:rPr lang="en-US" smtClean="0">
                <a:solidFill>
                  <a:prstClr val="black"/>
                </a:solidFill>
                <a:ea typeface="Arial Unicode MS" pitchFamily="34" charset="-128"/>
                <a:cs typeface="Arial" charset="0"/>
              </a:rPr>
              <a:pPr defTabSz="913851" fontAlgn="base">
                <a:spcBef>
                  <a:spcPct val="0"/>
                </a:spcBef>
                <a:spcAft>
                  <a:spcPct val="0"/>
                </a:spcAft>
              </a:pPr>
              <a:t>‹#›</a:t>
            </a:fld>
            <a:endParaRPr lang="en-US" dirty="0">
              <a:solidFill>
                <a:prstClr val="black"/>
              </a:solidFill>
              <a:ea typeface="Arial Unicode MS" pitchFamily="34" charset="-128"/>
              <a:cs typeface="Arial" charset="0"/>
            </a:endParaRPr>
          </a:p>
        </p:txBody>
      </p:sp>
    </p:spTree>
    <p:extLst>
      <p:ext uri="{BB962C8B-B14F-4D97-AF65-F5344CB8AC3E}">
        <p14:creationId xmlns:p14="http://schemas.microsoft.com/office/powerpoint/2010/main" val="3389602041"/>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 id="2147483987" r:id="rId12"/>
    <p:sldLayoutId id="2147483988" r:id="rId13"/>
    <p:sldLayoutId id="2147483989" r:id="rId14"/>
    <p:sldLayoutId id="2147483990" r:id="rId15"/>
    <p:sldLayoutId id="2147483991" r:id="rId16"/>
    <p:sldLayoutId id="2147483992" r:id="rId17"/>
    <p:sldLayoutId id="2147483993" r:id="rId18"/>
    <p:sldLayoutId id="2147483994" r:id="rId19"/>
    <p:sldLayoutId id="2147483995" r:id="rId20"/>
    <p:sldLayoutId id="2147483996" r:id="rId21"/>
    <p:sldLayoutId id="2147483997" r:id="rId22"/>
    <p:sldLayoutId id="2147483998" r:id="rId23"/>
    <p:sldLayoutId id="2147483999" r:id="rId24"/>
    <p:sldLayoutId id="2147484000" r:id="rId25"/>
    <p:sldLayoutId id="2147484001" r:id="rId26"/>
    <p:sldLayoutId id="2147484002" r:id="rId27"/>
    <p:sldLayoutId id="2147484003" r:id="rId28"/>
    <p:sldLayoutId id="2147484004" r:id="rId29"/>
    <p:sldLayoutId id="2147484005" r:id="rId30"/>
    <p:sldLayoutId id="2147484006" r:id="rId31"/>
    <p:sldLayoutId id="2147484007" r:id="rId32"/>
    <p:sldLayoutId id="2147484008" r:id="rId33"/>
    <p:sldLayoutId id="2147484009" r:id="rId34"/>
    <p:sldLayoutId id="2147484010" r:id="rId35"/>
    <p:sldLayoutId id="2147484011" r:id="rId36"/>
    <p:sldLayoutId id="2147484012" r:id="rId37"/>
    <p:sldLayoutId id="2147484014" r:id="rId38"/>
    <p:sldLayoutId id="2147484015" r:id="rId39"/>
    <p:sldLayoutId id="2147484016" r:id="rId40"/>
    <p:sldLayoutId id="2147484017" r:id="rId4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hf hdr="0" dt="0"/>
  <p:txStyles>
    <p:titleStyle>
      <a:lvl1pPr algn="l" rtl="0" eaLnBrk="1" fontAlgn="base" hangingPunct="1">
        <a:lnSpc>
          <a:spcPct val="90000"/>
        </a:lnSpc>
        <a:spcBef>
          <a:spcPct val="0"/>
        </a:spcBef>
        <a:spcAft>
          <a:spcPct val="0"/>
        </a:spcAft>
        <a:defRPr sz="5000" b="0" i="0" u="none" kern="1200" spc="-210">
          <a:solidFill>
            <a:schemeClr val="accent1">
              <a:lumMod val="75000"/>
            </a:schemeClr>
          </a:solidFill>
          <a:latin typeface="+mj-lt"/>
          <a:ea typeface="+mj-ea"/>
          <a:cs typeface="+mj-cs"/>
        </a:defRPr>
      </a:lvl1pPr>
      <a:lvl2pPr algn="l" rtl="0" eaLnBrk="1" fontAlgn="base" hangingPunct="1">
        <a:lnSpc>
          <a:spcPct val="90000"/>
        </a:lnSpc>
        <a:spcBef>
          <a:spcPct val="0"/>
        </a:spcBef>
        <a:spcAft>
          <a:spcPct val="0"/>
        </a:spcAft>
        <a:defRPr sz="4200">
          <a:solidFill>
            <a:schemeClr val="tx1"/>
          </a:solidFill>
          <a:latin typeface="Arial" charset="0"/>
        </a:defRPr>
      </a:lvl2pPr>
      <a:lvl3pPr algn="l" rtl="0" eaLnBrk="1" fontAlgn="base" hangingPunct="1">
        <a:lnSpc>
          <a:spcPct val="90000"/>
        </a:lnSpc>
        <a:spcBef>
          <a:spcPct val="0"/>
        </a:spcBef>
        <a:spcAft>
          <a:spcPct val="0"/>
        </a:spcAft>
        <a:defRPr sz="4200">
          <a:solidFill>
            <a:schemeClr val="tx1"/>
          </a:solidFill>
          <a:latin typeface="Arial" charset="0"/>
        </a:defRPr>
      </a:lvl3pPr>
      <a:lvl4pPr algn="l" rtl="0" eaLnBrk="1" fontAlgn="base" hangingPunct="1">
        <a:lnSpc>
          <a:spcPct val="90000"/>
        </a:lnSpc>
        <a:spcBef>
          <a:spcPct val="0"/>
        </a:spcBef>
        <a:spcAft>
          <a:spcPct val="0"/>
        </a:spcAft>
        <a:defRPr sz="4200">
          <a:solidFill>
            <a:schemeClr val="tx1"/>
          </a:solidFill>
          <a:latin typeface="Arial" charset="0"/>
        </a:defRPr>
      </a:lvl4pPr>
      <a:lvl5pPr algn="l" rtl="0" eaLnBrk="1" fontAlgn="base" hangingPunct="1">
        <a:lnSpc>
          <a:spcPct val="90000"/>
        </a:lnSpc>
        <a:spcBef>
          <a:spcPct val="0"/>
        </a:spcBef>
        <a:spcAft>
          <a:spcPct val="0"/>
        </a:spcAft>
        <a:defRPr sz="4200">
          <a:solidFill>
            <a:schemeClr val="tx1"/>
          </a:solidFill>
          <a:latin typeface="Arial" charset="0"/>
        </a:defRPr>
      </a:lvl5pPr>
      <a:lvl6pPr marL="639618" algn="l" rtl="0" eaLnBrk="1" fontAlgn="base" hangingPunct="1">
        <a:spcBef>
          <a:spcPct val="0"/>
        </a:spcBef>
        <a:spcAft>
          <a:spcPct val="0"/>
        </a:spcAft>
        <a:defRPr sz="3900" b="1">
          <a:solidFill>
            <a:schemeClr val="tx1"/>
          </a:solidFill>
          <a:latin typeface="Arial" charset="0"/>
        </a:defRPr>
      </a:lvl6pPr>
      <a:lvl7pPr marL="1279236" algn="l" rtl="0" eaLnBrk="1" fontAlgn="base" hangingPunct="1">
        <a:spcBef>
          <a:spcPct val="0"/>
        </a:spcBef>
        <a:spcAft>
          <a:spcPct val="0"/>
        </a:spcAft>
        <a:defRPr sz="3900" b="1">
          <a:solidFill>
            <a:schemeClr val="tx1"/>
          </a:solidFill>
          <a:latin typeface="Arial" charset="0"/>
        </a:defRPr>
      </a:lvl7pPr>
      <a:lvl8pPr marL="1918855" algn="l" rtl="0" eaLnBrk="1" fontAlgn="base" hangingPunct="1">
        <a:spcBef>
          <a:spcPct val="0"/>
        </a:spcBef>
        <a:spcAft>
          <a:spcPct val="0"/>
        </a:spcAft>
        <a:defRPr sz="3900" b="1">
          <a:solidFill>
            <a:schemeClr val="tx1"/>
          </a:solidFill>
          <a:latin typeface="Arial" charset="0"/>
        </a:defRPr>
      </a:lvl8pPr>
      <a:lvl9pPr marL="2558473" algn="l" rtl="0" eaLnBrk="1" fontAlgn="base" hangingPunct="1">
        <a:spcBef>
          <a:spcPct val="0"/>
        </a:spcBef>
        <a:spcAft>
          <a:spcPct val="0"/>
        </a:spcAft>
        <a:defRPr sz="3900" b="1">
          <a:solidFill>
            <a:schemeClr val="tx1"/>
          </a:solidFill>
          <a:latin typeface="Arial" charset="0"/>
        </a:defRPr>
      </a:lvl9pPr>
    </p:titleStyle>
    <p:bodyStyle>
      <a:lvl1pPr marL="566331" indent="-566331" algn="l" rtl="0" eaLnBrk="1" fontAlgn="base" hangingPunct="1">
        <a:spcBef>
          <a:spcPts val="2520"/>
        </a:spcBef>
        <a:spcAft>
          <a:spcPct val="0"/>
        </a:spcAft>
        <a:buClr>
          <a:schemeClr val="accent2">
            <a:lumMod val="75000"/>
          </a:schemeClr>
        </a:buClr>
        <a:buSzPct val="100000"/>
        <a:buFont typeface="Wingdings" panose="05000000000000000000" pitchFamily="2" charset="2"/>
        <a:buChar char=""/>
        <a:defRPr sz="3400" kern="1200">
          <a:solidFill>
            <a:schemeClr val="tx1"/>
          </a:solidFill>
          <a:latin typeface="+mn-lt"/>
          <a:ea typeface="+mn-ea"/>
          <a:cs typeface="+mn-cs"/>
        </a:defRPr>
      </a:lvl1pPr>
      <a:lvl2pPr marL="1117115" indent="-468612" algn="l" rtl="0" eaLnBrk="1" fontAlgn="base" hangingPunct="1">
        <a:spcBef>
          <a:spcPts val="1680"/>
        </a:spcBef>
        <a:spcAft>
          <a:spcPct val="0"/>
        </a:spcAft>
        <a:buClr>
          <a:schemeClr val="accent1"/>
        </a:buClr>
        <a:buSzPct val="80000"/>
        <a:buFont typeface="Wingdings" panose="05000000000000000000" pitchFamily="2" charset="2"/>
        <a:buChar char="²"/>
        <a:defRPr sz="3400" b="0" i="0" u="none" kern="1200">
          <a:solidFill>
            <a:schemeClr val="tx1"/>
          </a:solidFill>
          <a:latin typeface="+mn-lt"/>
          <a:ea typeface="+mn-ea"/>
          <a:cs typeface="+mn-cs"/>
        </a:defRPr>
      </a:lvl2pPr>
      <a:lvl3pPr marL="1603490" indent="-486378" algn="l" rtl="0" eaLnBrk="1" fontAlgn="base" hangingPunct="1">
        <a:spcBef>
          <a:spcPts val="1260"/>
        </a:spcBef>
        <a:spcAft>
          <a:spcPct val="0"/>
        </a:spcAft>
        <a:buClr>
          <a:schemeClr val="accent2">
            <a:lumMod val="75000"/>
          </a:schemeClr>
        </a:buClr>
        <a:buSzPct val="100000"/>
        <a:buFont typeface="Wingdings" panose="05000000000000000000" pitchFamily="2" charset="2"/>
        <a:buChar char="§"/>
        <a:defRPr sz="3400" kern="1200">
          <a:solidFill>
            <a:schemeClr val="tx1"/>
          </a:solidFill>
          <a:latin typeface="+mn-lt"/>
          <a:ea typeface="+mn-ea"/>
          <a:cs typeface="+mn-cs"/>
        </a:defRPr>
      </a:lvl3pPr>
      <a:lvl4pPr marL="2072101" indent="-404201" algn="l" rtl="0" eaLnBrk="1" fontAlgn="base" hangingPunct="1">
        <a:spcBef>
          <a:spcPts val="1260"/>
        </a:spcBef>
        <a:spcAft>
          <a:spcPct val="0"/>
        </a:spcAft>
        <a:buClr>
          <a:schemeClr val="accent1"/>
        </a:buClr>
        <a:buFont typeface="Wingdings" pitchFamily="2" charset="2"/>
        <a:buChar char="ú"/>
        <a:defRPr sz="3400" kern="1200">
          <a:solidFill>
            <a:schemeClr val="tx1"/>
          </a:solidFill>
          <a:latin typeface="+mn-lt"/>
          <a:ea typeface="+mn-ea"/>
          <a:cs typeface="+mn-cs"/>
        </a:defRPr>
      </a:lvl4pPr>
      <a:lvl5pPr marL="2478525" indent="-388660" algn="l" rtl="0" eaLnBrk="1" fontAlgn="base" hangingPunct="1">
        <a:spcBef>
          <a:spcPts val="1260"/>
        </a:spcBef>
        <a:spcAft>
          <a:spcPct val="0"/>
        </a:spcAft>
        <a:buClr>
          <a:schemeClr val="accent1"/>
        </a:buClr>
        <a:buFont typeface="Segoe UI" panose="020B0502040204020203" pitchFamily="34" charset="0"/>
        <a:buChar char="-"/>
        <a:defRPr sz="3400" kern="1200">
          <a:solidFill>
            <a:schemeClr val="tx1"/>
          </a:solidFill>
          <a:latin typeface="+mn-lt"/>
          <a:ea typeface="+mn-ea"/>
          <a:cs typeface="+mn-cs"/>
        </a:defRPr>
      </a:lvl5pPr>
      <a:lvl6pPr marL="3517905" indent="-319809" algn="l" defTabSz="1279236"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57523" indent="-319809" algn="l" defTabSz="1279236"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797145" indent="-319809" algn="l" defTabSz="1279236"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36766" indent="-319809" algn="l" defTabSz="1279236"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279236" rtl="0" eaLnBrk="1" latinLnBrk="0" hangingPunct="1">
        <a:defRPr sz="2500" kern="1200">
          <a:solidFill>
            <a:schemeClr val="tx1"/>
          </a:solidFill>
          <a:latin typeface="+mn-lt"/>
          <a:ea typeface="+mn-ea"/>
          <a:cs typeface="+mn-cs"/>
        </a:defRPr>
      </a:lvl1pPr>
      <a:lvl2pPr marL="639618" algn="l" defTabSz="1279236" rtl="0" eaLnBrk="1" latinLnBrk="0" hangingPunct="1">
        <a:defRPr sz="2500" kern="1200">
          <a:solidFill>
            <a:schemeClr val="tx1"/>
          </a:solidFill>
          <a:latin typeface="+mn-lt"/>
          <a:ea typeface="+mn-ea"/>
          <a:cs typeface="+mn-cs"/>
        </a:defRPr>
      </a:lvl2pPr>
      <a:lvl3pPr marL="1279236" algn="l" defTabSz="1279236" rtl="0" eaLnBrk="1" latinLnBrk="0" hangingPunct="1">
        <a:defRPr sz="2500" kern="1200">
          <a:solidFill>
            <a:schemeClr val="tx1"/>
          </a:solidFill>
          <a:latin typeface="+mn-lt"/>
          <a:ea typeface="+mn-ea"/>
          <a:cs typeface="+mn-cs"/>
        </a:defRPr>
      </a:lvl3pPr>
      <a:lvl4pPr marL="1918855" algn="l" defTabSz="1279236" rtl="0" eaLnBrk="1" latinLnBrk="0" hangingPunct="1">
        <a:defRPr sz="2500" kern="1200">
          <a:solidFill>
            <a:schemeClr val="tx1"/>
          </a:solidFill>
          <a:latin typeface="+mn-lt"/>
          <a:ea typeface="+mn-ea"/>
          <a:cs typeface="+mn-cs"/>
        </a:defRPr>
      </a:lvl4pPr>
      <a:lvl5pPr marL="2558473" algn="l" defTabSz="1279236" rtl="0" eaLnBrk="1" latinLnBrk="0" hangingPunct="1">
        <a:defRPr sz="2500" kern="1200">
          <a:solidFill>
            <a:schemeClr val="tx1"/>
          </a:solidFill>
          <a:latin typeface="+mn-lt"/>
          <a:ea typeface="+mn-ea"/>
          <a:cs typeface="+mn-cs"/>
        </a:defRPr>
      </a:lvl5pPr>
      <a:lvl6pPr marL="3198094" algn="l" defTabSz="1279236" rtl="0" eaLnBrk="1" latinLnBrk="0" hangingPunct="1">
        <a:defRPr sz="2500" kern="1200">
          <a:solidFill>
            <a:schemeClr val="tx1"/>
          </a:solidFill>
          <a:latin typeface="+mn-lt"/>
          <a:ea typeface="+mn-ea"/>
          <a:cs typeface="+mn-cs"/>
        </a:defRPr>
      </a:lvl6pPr>
      <a:lvl7pPr marL="3837716" algn="l" defTabSz="1279236" rtl="0" eaLnBrk="1" latinLnBrk="0" hangingPunct="1">
        <a:defRPr sz="2500" kern="1200">
          <a:solidFill>
            <a:schemeClr val="tx1"/>
          </a:solidFill>
          <a:latin typeface="+mn-lt"/>
          <a:ea typeface="+mn-ea"/>
          <a:cs typeface="+mn-cs"/>
        </a:defRPr>
      </a:lvl7pPr>
      <a:lvl8pPr marL="4477334" algn="l" defTabSz="1279236" rtl="0" eaLnBrk="1" latinLnBrk="0" hangingPunct="1">
        <a:defRPr sz="2500" kern="1200">
          <a:solidFill>
            <a:schemeClr val="tx1"/>
          </a:solidFill>
          <a:latin typeface="+mn-lt"/>
          <a:ea typeface="+mn-ea"/>
          <a:cs typeface="+mn-cs"/>
        </a:defRPr>
      </a:lvl8pPr>
      <a:lvl9pPr marL="5116954" algn="l" defTabSz="1279236" rtl="0" eaLnBrk="1" latinLnBrk="0" hangingPunct="1">
        <a:defRPr sz="25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2" descr="D:\Biz\PGE\_ play\Titles\star.png"/>
          <p:cNvPicPr>
            <a:picLocks noChangeAspect="1" noChangeArrowheads="1"/>
          </p:cNvPicPr>
          <p:nvPr/>
        </p:nvPicPr>
        <p:blipFill rotWithShape="1">
          <a:blip r:embed="rId57" cstate="screen">
            <a:extLst>
              <a:ext uri="{28A0092B-C50C-407E-A947-70E740481C1C}">
                <a14:useLocalDpi xmlns:a14="http://schemas.microsoft.com/office/drawing/2010/main"/>
              </a:ext>
            </a:extLst>
          </a:blip>
          <a:srcRect l="54854" r="-2024"/>
          <a:stretch/>
        </p:blipFill>
        <p:spPr bwMode="auto">
          <a:xfrm>
            <a:off x="0" y="122874"/>
            <a:ext cx="1523581" cy="9422234"/>
          </a:xfrm>
          <a:prstGeom prst="rect">
            <a:avLst/>
          </a:prstGeom>
          <a:solidFill>
            <a:schemeClr val="bg1"/>
          </a:solidFill>
          <a:extLst/>
        </p:spPr>
      </p:pic>
      <p:sp>
        <p:nvSpPr>
          <p:cNvPr id="1026" name="Title Placeholder 1"/>
          <p:cNvSpPr>
            <a:spLocks noGrp="1"/>
          </p:cNvSpPr>
          <p:nvPr>
            <p:ph type="title"/>
            <p:custDataLst>
              <p:tags r:id="rId52"/>
            </p:custDataLst>
          </p:nvPr>
        </p:nvSpPr>
        <p:spPr bwMode="auto">
          <a:xfrm>
            <a:off x="1493520" y="0"/>
            <a:ext cx="10063480" cy="1475740"/>
          </a:xfrm>
          <a:prstGeom prst="rect">
            <a:avLst/>
          </a:prstGeom>
          <a:noFill/>
        </p:spPr>
        <p:txBody>
          <a:bodyPr lIns="0" tIns="127954" rIns="0" bIns="0" anchor="ctr" anchorCtr="0">
            <a:normAutofit/>
          </a:bodyPr>
          <a:lstStyle/>
          <a:p>
            <a:pPr marL="0" lvl="0" algn="ctr" defTabSz="1279544" latinLnBrk="0">
              <a:buNone/>
            </a:pPr>
            <a:r>
              <a:rPr lang="en-US" dirty="0" smtClean="0"/>
              <a:t>Slide Title</a:t>
            </a:r>
          </a:p>
        </p:txBody>
      </p:sp>
      <p:sp>
        <p:nvSpPr>
          <p:cNvPr id="1027" name="Text Placeholder 2"/>
          <p:cNvSpPr>
            <a:spLocks noGrp="1"/>
          </p:cNvSpPr>
          <p:nvPr>
            <p:ph type="body" idx="1"/>
            <p:custDataLst>
              <p:tags r:id="rId53"/>
            </p:custDataLst>
          </p:nvPr>
        </p:nvSpPr>
        <p:spPr bwMode="auto">
          <a:xfrm>
            <a:off x="1786891" y="1931972"/>
            <a:ext cx="9770110" cy="7343148"/>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3" name="Footer Placeholder 4"/>
          <p:cNvSpPr>
            <a:spLocks noGrp="1"/>
          </p:cNvSpPr>
          <p:nvPr>
            <p:ph type="ftr" sz="quarter" idx="3"/>
            <p:custDataLst>
              <p:tags r:id="rId54"/>
            </p:custDataLst>
          </p:nvPr>
        </p:nvSpPr>
        <p:spPr>
          <a:xfrm>
            <a:off x="1522413" y="9299578"/>
            <a:ext cx="7305861" cy="301622"/>
          </a:xfrm>
          <a:prstGeom prst="rect">
            <a:avLst/>
          </a:prstGeom>
        </p:spPr>
        <p:txBody>
          <a:bodyPr wrap="square" lIns="0" tIns="0" rIns="0" bIns="63980" anchor="b" anchorCtr="0">
            <a:spAutoFit/>
          </a:bodyPr>
          <a:lstStyle>
            <a:lvl1pPr algn="l">
              <a:defRPr sz="1500" dirty="0">
                <a:solidFill>
                  <a:schemeClr val="bg1">
                    <a:lumMod val="50000"/>
                  </a:schemeClr>
                </a:solidFill>
                <a:latin typeface="+mn-lt"/>
              </a:defRPr>
            </a:lvl1pPr>
          </a:lstStyle>
          <a:p>
            <a:pPr defTabSz="1279544" fontAlgn="base">
              <a:spcBef>
                <a:spcPct val="0"/>
              </a:spcBef>
              <a:spcAft>
                <a:spcPct val="0"/>
              </a:spcAft>
              <a:defRPr/>
            </a:pPr>
            <a:endParaRPr lang="en-US" dirty="0">
              <a:solidFill>
                <a:prstClr val="white">
                  <a:lumMod val="50000"/>
                </a:prstClr>
              </a:solidFill>
              <a:ea typeface="Arial Unicode MS" pitchFamily="34" charset="-128"/>
              <a:cs typeface="Arial" charset="0"/>
            </a:endParaRPr>
          </a:p>
        </p:txBody>
      </p:sp>
      <p:sp>
        <p:nvSpPr>
          <p:cNvPr id="14" name="Slide Number Placeholder 5"/>
          <p:cNvSpPr>
            <a:spLocks noGrp="1"/>
          </p:cNvSpPr>
          <p:nvPr>
            <p:ph type="sldNum" sz="quarter" idx="4"/>
            <p:custDataLst>
              <p:tags r:id="rId55"/>
            </p:custDataLst>
          </p:nvPr>
        </p:nvSpPr>
        <p:spPr>
          <a:xfrm>
            <a:off x="11094888" y="9299578"/>
            <a:ext cx="471002" cy="301622"/>
          </a:xfrm>
          <a:prstGeom prst="rect">
            <a:avLst/>
          </a:prstGeom>
        </p:spPr>
        <p:txBody>
          <a:bodyPr wrap="square" lIns="0" tIns="0" rIns="0" bIns="63980" anchor="b" anchorCtr="0">
            <a:spAutoFit/>
          </a:bodyPr>
          <a:lstStyle>
            <a:lvl1pPr algn="r">
              <a:defRPr lang="en-US" sz="1500" smtClean="0">
                <a:solidFill>
                  <a:schemeClr val="bg1">
                    <a:lumMod val="50000"/>
                  </a:schemeClr>
                </a:solidFill>
                <a:latin typeface="+mn-lt"/>
              </a:defRPr>
            </a:lvl1pPr>
          </a:lstStyle>
          <a:p>
            <a:pPr defTabSz="1279544" fontAlgn="base">
              <a:spcBef>
                <a:spcPct val="0"/>
              </a:spcBef>
              <a:spcAft>
                <a:spcPct val="0"/>
              </a:spcAft>
            </a:pPr>
            <a:fld id="{6815F63D-5E07-4A39-B6DB-F0CE512EDFFD}" type="slidenum">
              <a:rPr lang="en-US" smtClean="0">
                <a:solidFill>
                  <a:prstClr val="white">
                    <a:lumMod val="50000"/>
                  </a:prstClr>
                </a:solidFill>
                <a:ea typeface="Arial Unicode MS" pitchFamily="34" charset="-128"/>
                <a:cs typeface="Arial" charset="0"/>
              </a:rPr>
              <a:pPr defTabSz="1279544" fontAlgn="base">
                <a:spcBef>
                  <a:spcPct val="0"/>
                </a:spcBef>
                <a:spcAft>
                  <a:spcPct val="0"/>
                </a:spcAft>
              </a:pPr>
              <a:t>‹#›</a:t>
            </a:fld>
            <a:endParaRPr lang="en-US" dirty="0">
              <a:solidFill>
                <a:prstClr val="white">
                  <a:lumMod val="50000"/>
                </a:prstClr>
              </a:solidFill>
              <a:ea typeface="Arial Unicode MS" pitchFamily="34" charset="-128"/>
              <a:cs typeface="Arial" charset="0"/>
            </a:endParaRPr>
          </a:p>
        </p:txBody>
      </p:sp>
      <p:sp>
        <p:nvSpPr>
          <p:cNvPr id="15" name="Date Placeholder 3"/>
          <p:cNvSpPr>
            <a:spLocks noGrp="1"/>
          </p:cNvSpPr>
          <p:nvPr>
            <p:ph type="dt" sz="half" idx="2"/>
            <p:custDataLst>
              <p:tags r:id="rId56"/>
            </p:custDataLst>
          </p:nvPr>
        </p:nvSpPr>
        <p:spPr>
          <a:xfrm>
            <a:off x="9586127" y="9305649"/>
            <a:ext cx="1095171" cy="301622"/>
          </a:xfrm>
          <a:prstGeom prst="rect">
            <a:avLst/>
          </a:prstGeom>
        </p:spPr>
        <p:txBody>
          <a:bodyPr wrap="square" lIns="0" tIns="0" rIns="0" bIns="63980" anchor="b" anchorCtr="0">
            <a:spAutoFit/>
          </a:bodyPr>
          <a:lstStyle>
            <a:lvl1pPr algn="r">
              <a:defRPr lang="en-US" sz="1500" smtClean="0">
                <a:solidFill>
                  <a:schemeClr val="bg1">
                    <a:lumMod val="50000"/>
                  </a:schemeClr>
                </a:solidFill>
                <a:latin typeface="+mn-lt"/>
              </a:defRPr>
            </a:lvl1pPr>
          </a:lstStyle>
          <a:p>
            <a:pPr defTabSz="1279544" fontAlgn="base">
              <a:spcBef>
                <a:spcPct val="0"/>
              </a:spcBef>
              <a:spcAft>
                <a:spcPct val="0"/>
              </a:spcAft>
            </a:pPr>
            <a:fld id="{23BCE81E-E989-41E2-AE44-79BB68A22861}" type="datetime1">
              <a:rPr lang="en-US" smtClean="0">
                <a:solidFill>
                  <a:prstClr val="white">
                    <a:lumMod val="50000"/>
                  </a:prstClr>
                </a:solidFill>
                <a:ea typeface="Arial Unicode MS" pitchFamily="34" charset="-128"/>
                <a:cs typeface="Arial" charset="0"/>
              </a:rPr>
              <a:pPr defTabSz="1279544" fontAlgn="base">
                <a:spcBef>
                  <a:spcPct val="0"/>
                </a:spcBef>
                <a:spcAft>
                  <a:spcPct val="0"/>
                </a:spcAft>
              </a:pPr>
              <a:t>11/6/2018</a:t>
            </a:fld>
            <a:endParaRPr lang="en-US" dirty="0">
              <a:solidFill>
                <a:prstClr val="white">
                  <a:lumMod val="50000"/>
                </a:prstClr>
              </a:solidFill>
              <a:ea typeface="Arial Unicode MS" pitchFamily="34" charset="-128"/>
              <a:cs typeface="Arial" charset="0"/>
            </a:endParaRPr>
          </a:p>
        </p:txBody>
      </p:sp>
      <p:cxnSp>
        <p:nvCxnSpPr>
          <p:cNvPr id="9" name="Straight Connector 8"/>
          <p:cNvCxnSpPr/>
          <p:nvPr/>
        </p:nvCxnSpPr>
        <p:spPr>
          <a:xfrm>
            <a:off x="1493520" y="1475740"/>
            <a:ext cx="10063480" cy="0"/>
          </a:xfrm>
          <a:prstGeom prst="line">
            <a:avLst/>
          </a:prstGeom>
          <a:ln w="38100" cmpd="sng">
            <a:solidFill>
              <a:srgbClr val="266099"/>
            </a:solidFill>
          </a:ln>
        </p:spPr>
        <p:style>
          <a:lnRef idx="2">
            <a:schemeClr val="accent1"/>
          </a:lnRef>
          <a:fillRef idx="0">
            <a:schemeClr val="accent1"/>
          </a:fillRef>
          <a:effectRef idx="1">
            <a:schemeClr val="accent1"/>
          </a:effectRef>
          <a:fontRef idx="minor">
            <a:schemeClr val="tx1"/>
          </a:fontRef>
        </p:style>
      </p:cxnSp>
      <p:pic>
        <p:nvPicPr>
          <p:cNvPr id="40" name="Picture 3"/>
          <p:cNvPicPr>
            <a:picLocks noChangeAspect="1" noChangeArrowheads="1"/>
          </p:cNvPicPr>
          <p:nvPr/>
        </p:nvPicPr>
        <p:blipFill>
          <a:blip r:embed="rId58" cstate="print">
            <a:extLst>
              <a:ext uri="{28A0092B-C50C-407E-A947-70E740481C1C}">
                <a14:useLocalDpi xmlns:a14="http://schemas.microsoft.com/office/drawing/2010/main" val="0"/>
              </a:ext>
            </a:extLst>
          </a:blip>
          <a:srcRect/>
          <a:stretch>
            <a:fillRect/>
          </a:stretch>
        </p:blipFill>
        <p:spPr bwMode="auto">
          <a:xfrm>
            <a:off x="308023" y="284255"/>
            <a:ext cx="1024216"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Straight Connector 11"/>
          <p:cNvCxnSpPr/>
          <p:nvPr/>
        </p:nvCxnSpPr>
        <p:spPr>
          <a:xfrm>
            <a:off x="1493520" y="1475740"/>
            <a:ext cx="10063480" cy="0"/>
          </a:xfrm>
          <a:prstGeom prst="line">
            <a:avLst/>
          </a:prstGeom>
          <a:ln w="38100" cmpd="sng">
            <a:solidFill>
              <a:srgbClr val="26609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6045544"/>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 id="2147484030" r:id="rId12"/>
    <p:sldLayoutId id="2147484031" r:id="rId13"/>
    <p:sldLayoutId id="2147484032" r:id="rId14"/>
    <p:sldLayoutId id="2147484033" r:id="rId15"/>
    <p:sldLayoutId id="2147484034" r:id="rId16"/>
    <p:sldLayoutId id="2147484035" r:id="rId17"/>
    <p:sldLayoutId id="2147484036" r:id="rId18"/>
    <p:sldLayoutId id="2147484037" r:id="rId19"/>
    <p:sldLayoutId id="2147484038" r:id="rId20"/>
    <p:sldLayoutId id="2147484039" r:id="rId21"/>
    <p:sldLayoutId id="2147484040" r:id="rId22"/>
    <p:sldLayoutId id="2147484041" r:id="rId23"/>
    <p:sldLayoutId id="2147484042" r:id="rId24"/>
    <p:sldLayoutId id="2147484043" r:id="rId25"/>
    <p:sldLayoutId id="2147484044" r:id="rId26"/>
    <p:sldLayoutId id="2147484045" r:id="rId27"/>
    <p:sldLayoutId id="2147484046" r:id="rId28"/>
    <p:sldLayoutId id="2147484047" r:id="rId29"/>
    <p:sldLayoutId id="2147484048" r:id="rId30"/>
    <p:sldLayoutId id="2147484049" r:id="rId31"/>
    <p:sldLayoutId id="2147484050" r:id="rId32"/>
    <p:sldLayoutId id="2147484051" r:id="rId33"/>
    <p:sldLayoutId id="2147484052" r:id="rId34"/>
    <p:sldLayoutId id="2147484053" r:id="rId35"/>
    <p:sldLayoutId id="2147484054" r:id="rId36"/>
    <p:sldLayoutId id="2147484055" r:id="rId37"/>
    <p:sldLayoutId id="2147484056" r:id="rId38"/>
    <p:sldLayoutId id="2147484057" r:id="rId39"/>
    <p:sldLayoutId id="2147484058" r:id="rId40"/>
    <p:sldLayoutId id="2147484059" r:id="rId41"/>
    <p:sldLayoutId id="2147484060" r:id="rId42"/>
    <p:sldLayoutId id="2147484061" r:id="rId43"/>
    <p:sldLayoutId id="2147484062" r:id="rId44"/>
    <p:sldLayoutId id="2147484063" r:id="rId45"/>
    <p:sldLayoutId id="2147484064" r:id="rId46"/>
    <p:sldLayoutId id="2147484065" r:id="rId47"/>
    <p:sldLayoutId id="2147484066" r:id="rId48"/>
    <p:sldLayoutId id="2147484067" r:id="rId49"/>
    <p:sldLayoutId id="2147484068" r:id="rId50"/>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txStyles>
    <p:titleStyle>
      <a:lvl1pPr algn="l" rtl="0" eaLnBrk="1" fontAlgn="base" hangingPunct="1">
        <a:lnSpc>
          <a:spcPct val="90000"/>
        </a:lnSpc>
        <a:spcBef>
          <a:spcPct val="0"/>
        </a:spcBef>
        <a:spcAft>
          <a:spcPct val="0"/>
        </a:spcAft>
        <a:defRPr lang="en-US" sz="5000" b="0" i="0" u="none" kern="1200" spc="0" dirty="0" smtClean="0">
          <a:solidFill>
            <a:schemeClr val="tx1"/>
          </a:solidFill>
          <a:latin typeface="Arial Narrow"/>
          <a:ea typeface="+mj-ea"/>
          <a:cs typeface="+mj-cs"/>
        </a:defRPr>
      </a:lvl1pPr>
      <a:lvl2pPr algn="l" rtl="0" eaLnBrk="1" fontAlgn="base" hangingPunct="1">
        <a:lnSpc>
          <a:spcPct val="90000"/>
        </a:lnSpc>
        <a:spcBef>
          <a:spcPct val="0"/>
        </a:spcBef>
        <a:spcAft>
          <a:spcPct val="0"/>
        </a:spcAft>
        <a:defRPr sz="4200">
          <a:solidFill>
            <a:schemeClr val="tx1"/>
          </a:solidFill>
          <a:latin typeface="Arial" charset="0"/>
        </a:defRPr>
      </a:lvl2pPr>
      <a:lvl3pPr algn="l" rtl="0" eaLnBrk="1" fontAlgn="base" hangingPunct="1">
        <a:lnSpc>
          <a:spcPct val="90000"/>
        </a:lnSpc>
        <a:spcBef>
          <a:spcPct val="0"/>
        </a:spcBef>
        <a:spcAft>
          <a:spcPct val="0"/>
        </a:spcAft>
        <a:defRPr sz="4200">
          <a:solidFill>
            <a:schemeClr val="tx1"/>
          </a:solidFill>
          <a:latin typeface="Arial" charset="0"/>
        </a:defRPr>
      </a:lvl3pPr>
      <a:lvl4pPr algn="l" rtl="0" eaLnBrk="1" fontAlgn="base" hangingPunct="1">
        <a:lnSpc>
          <a:spcPct val="90000"/>
        </a:lnSpc>
        <a:spcBef>
          <a:spcPct val="0"/>
        </a:spcBef>
        <a:spcAft>
          <a:spcPct val="0"/>
        </a:spcAft>
        <a:defRPr sz="4200">
          <a:solidFill>
            <a:schemeClr val="tx1"/>
          </a:solidFill>
          <a:latin typeface="Arial" charset="0"/>
        </a:defRPr>
      </a:lvl4pPr>
      <a:lvl5pPr algn="l" rtl="0" eaLnBrk="1" fontAlgn="base" hangingPunct="1">
        <a:lnSpc>
          <a:spcPct val="90000"/>
        </a:lnSpc>
        <a:spcBef>
          <a:spcPct val="0"/>
        </a:spcBef>
        <a:spcAft>
          <a:spcPct val="0"/>
        </a:spcAft>
        <a:defRPr sz="4200">
          <a:solidFill>
            <a:schemeClr val="tx1"/>
          </a:solidFill>
          <a:latin typeface="Arial" charset="0"/>
        </a:defRPr>
      </a:lvl5pPr>
      <a:lvl6pPr marL="639772" algn="l" rtl="0" eaLnBrk="1" fontAlgn="base" hangingPunct="1">
        <a:spcBef>
          <a:spcPct val="0"/>
        </a:spcBef>
        <a:spcAft>
          <a:spcPct val="0"/>
        </a:spcAft>
        <a:defRPr sz="3900" b="1">
          <a:solidFill>
            <a:schemeClr val="tx1"/>
          </a:solidFill>
          <a:latin typeface="Arial" charset="0"/>
        </a:defRPr>
      </a:lvl6pPr>
      <a:lvl7pPr marL="1279544" algn="l" rtl="0" eaLnBrk="1" fontAlgn="base" hangingPunct="1">
        <a:spcBef>
          <a:spcPct val="0"/>
        </a:spcBef>
        <a:spcAft>
          <a:spcPct val="0"/>
        </a:spcAft>
        <a:defRPr sz="3900" b="1">
          <a:solidFill>
            <a:schemeClr val="tx1"/>
          </a:solidFill>
          <a:latin typeface="Arial" charset="0"/>
        </a:defRPr>
      </a:lvl7pPr>
      <a:lvl8pPr marL="1919316" algn="l" rtl="0" eaLnBrk="1" fontAlgn="base" hangingPunct="1">
        <a:spcBef>
          <a:spcPct val="0"/>
        </a:spcBef>
        <a:spcAft>
          <a:spcPct val="0"/>
        </a:spcAft>
        <a:defRPr sz="3900" b="1">
          <a:solidFill>
            <a:schemeClr val="tx1"/>
          </a:solidFill>
          <a:latin typeface="Arial" charset="0"/>
        </a:defRPr>
      </a:lvl8pPr>
      <a:lvl9pPr marL="2559089" algn="l" rtl="0" eaLnBrk="1" fontAlgn="base" hangingPunct="1">
        <a:spcBef>
          <a:spcPct val="0"/>
        </a:spcBef>
        <a:spcAft>
          <a:spcPct val="0"/>
        </a:spcAft>
        <a:defRPr sz="3900" b="1">
          <a:solidFill>
            <a:schemeClr val="tx1"/>
          </a:solidFill>
          <a:latin typeface="Arial" charset="0"/>
        </a:defRPr>
      </a:lvl9pPr>
    </p:titleStyle>
    <p:bodyStyle>
      <a:lvl1pPr marL="566467" indent="-566467" algn="l" rtl="0" eaLnBrk="1" fontAlgn="base" hangingPunct="1">
        <a:spcBef>
          <a:spcPts val="1680"/>
        </a:spcBef>
        <a:spcAft>
          <a:spcPct val="0"/>
        </a:spcAft>
        <a:buClr>
          <a:schemeClr val="tx1">
            <a:lumMod val="50000"/>
            <a:lumOff val="50000"/>
          </a:schemeClr>
        </a:buClr>
        <a:buSzPct val="100000"/>
        <a:buFont typeface="Wingdings" panose="05000000000000000000" pitchFamily="2" charset="2"/>
        <a:buChar char=""/>
        <a:defRPr sz="3400" kern="1200">
          <a:solidFill>
            <a:schemeClr val="tx1"/>
          </a:solidFill>
          <a:latin typeface="+mn-lt"/>
          <a:ea typeface="+mn-ea"/>
          <a:cs typeface="+mn-cs"/>
        </a:defRPr>
      </a:lvl1pPr>
      <a:lvl2pPr marL="1117381" indent="-477609" algn="l" rtl="0" eaLnBrk="1" fontAlgn="base" hangingPunct="1">
        <a:spcBef>
          <a:spcPts val="1260"/>
        </a:spcBef>
        <a:spcAft>
          <a:spcPct val="0"/>
        </a:spcAft>
        <a:buClr>
          <a:schemeClr val="tx1">
            <a:lumMod val="65000"/>
            <a:lumOff val="35000"/>
          </a:schemeClr>
        </a:buClr>
        <a:buSzPct val="95000"/>
        <a:buFont typeface="Wingdings" panose="05000000000000000000" pitchFamily="2" charset="2"/>
        <a:buChar char="²"/>
        <a:defRPr sz="3400" b="0" i="0" u="none" kern="1200" baseline="0">
          <a:solidFill>
            <a:schemeClr val="tx1"/>
          </a:solidFill>
          <a:latin typeface="+mn-lt"/>
          <a:ea typeface="+mn-ea"/>
          <a:cs typeface="+mn-cs"/>
        </a:defRPr>
      </a:lvl2pPr>
      <a:lvl3pPr marL="1606097" indent="-490938" algn="l" rtl="0" eaLnBrk="1" fontAlgn="base" hangingPunct="1">
        <a:spcBef>
          <a:spcPts val="840"/>
        </a:spcBef>
        <a:spcAft>
          <a:spcPct val="0"/>
        </a:spcAft>
        <a:buClr>
          <a:schemeClr val="tx1">
            <a:lumMod val="50000"/>
            <a:lumOff val="50000"/>
          </a:schemeClr>
        </a:buClr>
        <a:buSzPct val="100000"/>
        <a:buFont typeface="Wingdings" panose="05000000000000000000" pitchFamily="2" charset="2"/>
        <a:buChar char="§"/>
        <a:defRPr sz="3400" kern="1200">
          <a:solidFill>
            <a:schemeClr val="tx1"/>
          </a:solidFill>
          <a:latin typeface="+mn-lt"/>
          <a:ea typeface="+mn-ea"/>
          <a:cs typeface="+mn-cs"/>
        </a:defRPr>
      </a:lvl3pPr>
      <a:lvl4pPr marL="2072598" indent="-466501" algn="l" rtl="0" eaLnBrk="1" fontAlgn="base" hangingPunct="1">
        <a:spcBef>
          <a:spcPts val="840"/>
        </a:spcBef>
        <a:spcAft>
          <a:spcPct val="0"/>
        </a:spcAft>
        <a:buClr>
          <a:schemeClr val="tx1">
            <a:lumMod val="65000"/>
            <a:lumOff val="35000"/>
          </a:schemeClr>
        </a:buClr>
        <a:buFont typeface="Wingdings" pitchFamily="2" charset="2"/>
        <a:buChar char="ú"/>
        <a:defRPr sz="3400" kern="1200">
          <a:solidFill>
            <a:schemeClr val="tx1"/>
          </a:solidFill>
          <a:latin typeface="+mn-lt"/>
          <a:ea typeface="+mn-ea"/>
          <a:cs typeface="+mn-cs"/>
        </a:defRPr>
      </a:lvl4pPr>
      <a:lvl5pPr marL="2479120" indent="-388753" algn="l" rtl="0" eaLnBrk="1" fontAlgn="base" hangingPunct="1">
        <a:spcBef>
          <a:spcPts val="840"/>
        </a:spcBef>
        <a:spcAft>
          <a:spcPct val="0"/>
        </a:spcAft>
        <a:buClr>
          <a:schemeClr val="tx1">
            <a:lumMod val="50000"/>
            <a:lumOff val="50000"/>
          </a:schemeClr>
        </a:buClr>
        <a:buFont typeface="Wingdings" panose="05000000000000000000" pitchFamily="2" charset="2"/>
        <a:buChar char=""/>
        <a:defRPr sz="3400" kern="1200">
          <a:solidFill>
            <a:schemeClr val="tx1"/>
          </a:solidFill>
          <a:latin typeface="+mn-lt"/>
          <a:ea typeface="+mn-ea"/>
          <a:cs typeface="+mn-cs"/>
        </a:defRPr>
      </a:lvl5pPr>
      <a:lvl6pPr marL="3518750" indent="-319886" algn="l" defTabSz="1279544"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58522" indent="-319886" algn="l" defTabSz="1279544"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798296" indent="-319886" algn="l" defTabSz="1279544"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38070" indent="-319886" algn="l" defTabSz="1279544"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279544" rtl="0" eaLnBrk="1" latinLnBrk="0" hangingPunct="1">
        <a:defRPr sz="2500" kern="1200">
          <a:solidFill>
            <a:schemeClr val="tx1"/>
          </a:solidFill>
          <a:latin typeface="+mn-lt"/>
          <a:ea typeface="+mn-ea"/>
          <a:cs typeface="+mn-cs"/>
        </a:defRPr>
      </a:lvl1pPr>
      <a:lvl2pPr marL="639772" algn="l" defTabSz="1279544" rtl="0" eaLnBrk="1" latinLnBrk="0" hangingPunct="1">
        <a:defRPr sz="2500" kern="1200">
          <a:solidFill>
            <a:schemeClr val="tx1"/>
          </a:solidFill>
          <a:latin typeface="+mn-lt"/>
          <a:ea typeface="+mn-ea"/>
          <a:cs typeface="+mn-cs"/>
        </a:defRPr>
      </a:lvl2pPr>
      <a:lvl3pPr marL="1279544" algn="l" defTabSz="1279544" rtl="0" eaLnBrk="1" latinLnBrk="0" hangingPunct="1">
        <a:defRPr sz="2500" kern="1200">
          <a:solidFill>
            <a:schemeClr val="tx1"/>
          </a:solidFill>
          <a:latin typeface="+mn-lt"/>
          <a:ea typeface="+mn-ea"/>
          <a:cs typeface="+mn-cs"/>
        </a:defRPr>
      </a:lvl3pPr>
      <a:lvl4pPr marL="1919316" algn="l" defTabSz="1279544" rtl="0" eaLnBrk="1" latinLnBrk="0" hangingPunct="1">
        <a:defRPr sz="2500" kern="1200">
          <a:solidFill>
            <a:schemeClr val="tx1"/>
          </a:solidFill>
          <a:latin typeface="+mn-lt"/>
          <a:ea typeface="+mn-ea"/>
          <a:cs typeface="+mn-cs"/>
        </a:defRPr>
      </a:lvl4pPr>
      <a:lvl5pPr marL="2559089" algn="l" defTabSz="1279544" rtl="0" eaLnBrk="1" latinLnBrk="0" hangingPunct="1">
        <a:defRPr sz="2500" kern="1200">
          <a:solidFill>
            <a:schemeClr val="tx1"/>
          </a:solidFill>
          <a:latin typeface="+mn-lt"/>
          <a:ea typeface="+mn-ea"/>
          <a:cs typeface="+mn-cs"/>
        </a:defRPr>
      </a:lvl5pPr>
      <a:lvl6pPr marL="3198861" algn="l" defTabSz="1279544" rtl="0" eaLnBrk="1" latinLnBrk="0" hangingPunct="1">
        <a:defRPr sz="2500" kern="1200">
          <a:solidFill>
            <a:schemeClr val="tx1"/>
          </a:solidFill>
          <a:latin typeface="+mn-lt"/>
          <a:ea typeface="+mn-ea"/>
          <a:cs typeface="+mn-cs"/>
        </a:defRPr>
      </a:lvl6pPr>
      <a:lvl7pPr marL="3838638" algn="l" defTabSz="1279544" rtl="0" eaLnBrk="1" latinLnBrk="0" hangingPunct="1">
        <a:defRPr sz="2500" kern="1200">
          <a:solidFill>
            <a:schemeClr val="tx1"/>
          </a:solidFill>
          <a:latin typeface="+mn-lt"/>
          <a:ea typeface="+mn-ea"/>
          <a:cs typeface="+mn-cs"/>
        </a:defRPr>
      </a:lvl7pPr>
      <a:lvl8pPr marL="4478410" algn="l" defTabSz="1279544" rtl="0" eaLnBrk="1" latinLnBrk="0" hangingPunct="1">
        <a:defRPr sz="2500" kern="1200">
          <a:solidFill>
            <a:schemeClr val="tx1"/>
          </a:solidFill>
          <a:latin typeface="+mn-lt"/>
          <a:ea typeface="+mn-ea"/>
          <a:cs typeface="+mn-cs"/>
        </a:defRPr>
      </a:lvl8pPr>
      <a:lvl9pPr marL="5118182" algn="l" defTabSz="1279544" rtl="0" eaLnBrk="1" latinLnBrk="0" hangingPunct="1">
        <a:defRPr sz="25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2" descr="D:\Biz\PGE\_ play\Titles\star.png"/>
          <p:cNvPicPr>
            <a:picLocks noChangeAspect="1" noChangeArrowheads="1"/>
          </p:cNvPicPr>
          <p:nvPr/>
        </p:nvPicPr>
        <p:blipFill rotWithShape="1">
          <a:blip r:embed="rId50" cstate="screen">
            <a:extLst>
              <a:ext uri="{28A0092B-C50C-407E-A947-70E740481C1C}">
                <a14:useLocalDpi xmlns:a14="http://schemas.microsoft.com/office/drawing/2010/main"/>
              </a:ext>
            </a:extLst>
          </a:blip>
          <a:srcRect l="54854" r="-2024"/>
          <a:stretch/>
        </p:blipFill>
        <p:spPr bwMode="auto">
          <a:xfrm>
            <a:off x="0" y="122874"/>
            <a:ext cx="1523581" cy="9422234"/>
          </a:xfrm>
          <a:prstGeom prst="rect">
            <a:avLst/>
          </a:prstGeom>
          <a:solidFill>
            <a:schemeClr val="bg1"/>
          </a:solidFill>
          <a:extLst/>
        </p:spPr>
      </p:pic>
      <p:sp>
        <p:nvSpPr>
          <p:cNvPr id="1026" name="Title Placeholder 1"/>
          <p:cNvSpPr>
            <a:spLocks noGrp="1"/>
          </p:cNvSpPr>
          <p:nvPr>
            <p:ph type="title"/>
            <p:custDataLst>
              <p:tags r:id="rId45"/>
            </p:custDataLst>
          </p:nvPr>
        </p:nvSpPr>
        <p:spPr bwMode="auto">
          <a:xfrm>
            <a:off x="1493520" y="0"/>
            <a:ext cx="10063480" cy="1263200"/>
          </a:xfrm>
          <a:prstGeom prst="rect">
            <a:avLst/>
          </a:prstGeom>
          <a:noFill/>
        </p:spPr>
        <p:txBody>
          <a:bodyPr lIns="0" tIns="127939" rIns="0" bIns="0" anchor="ctr" anchorCtr="0">
            <a:normAutofit/>
          </a:bodyPr>
          <a:lstStyle/>
          <a:p>
            <a:pPr marL="0" lvl="0" algn="ctr" defTabSz="1279390" latinLnBrk="0">
              <a:buNone/>
            </a:pPr>
            <a:r>
              <a:rPr lang="en-US" dirty="0"/>
              <a:t>Slide Title</a:t>
            </a:r>
          </a:p>
        </p:txBody>
      </p:sp>
      <p:sp>
        <p:nvSpPr>
          <p:cNvPr id="1027" name="Text Placeholder 2"/>
          <p:cNvSpPr>
            <a:spLocks noGrp="1"/>
          </p:cNvSpPr>
          <p:nvPr>
            <p:ph type="body" idx="1"/>
            <p:custDataLst>
              <p:tags r:id="rId46"/>
            </p:custDataLst>
          </p:nvPr>
        </p:nvSpPr>
        <p:spPr bwMode="auto">
          <a:xfrm>
            <a:off x="1786891" y="1600200"/>
            <a:ext cx="9770110" cy="767492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p:cNvSpPr>
            <a:spLocks noGrp="1"/>
          </p:cNvSpPr>
          <p:nvPr>
            <p:ph type="ftr" sz="quarter" idx="3"/>
            <p:custDataLst>
              <p:tags r:id="rId47"/>
            </p:custDataLst>
          </p:nvPr>
        </p:nvSpPr>
        <p:spPr>
          <a:xfrm>
            <a:off x="1522413" y="9299578"/>
            <a:ext cx="7305861" cy="301622"/>
          </a:xfrm>
          <a:prstGeom prst="rect">
            <a:avLst/>
          </a:prstGeom>
        </p:spPr>
        <p:txBody>
          <a:bodyPr wrap="square" lIns="0" tIns="0" rIns="0" bIns="63973" anchor="b" anchorCtr="0">
            <a:spAutoFit/>
          </a:bodyPr>
          <a:lstStyle>
            <a:lvl1pPr algn="l">
              <a:defRPr sz="1500" dirty="0">
                <a:solidFill>
                  <a:schemeClr val="bg1">
                    <a:lumMod val="50000"/>
                  </a:schemeClr>
                </a:solidFill>
                <a:latin typeface="+mn-lt"/>
              </a:defRPr>
            </a:lvl1pPr>
          </a:lstStyle>
          <a:p>
            <a:pPr defTabSz="913851" fontAlgn="base">
              <a:spcBef>
                <a:spcPct val="0"/>
              </a:spcBef>
              <a:spcAft>
                <a:spcPct val="0"/>
              </a:spcAft>
              <a:defRPr/>
            </a:pPr>
            <a:endParaRPr lang="en-US">
              <a:solidFill>
                <a:prstClr val="white">
                  <a:lumMod val="50000"/>
                </a:prstClr>
              </a:solidFill>
              <a:ea typeface="Arial Unicode MS" pitchFamily="34" charset="-128"/>
              <a:cs typeface="Arial" charset="0"/>
            </a:endParaRPr>
          </a:p>
        </p:txBody>
      </p:sp>
      <p:sp>
        <p:nvSpPr>
          <p:cNvPr id="14" name="Slide Number Placeholder 5"/>
          <p:cNvSpPr>
            <a:spLocks noGrp="1"/>
          </p:cNvSpPr>
          <p:nvPr>
            <p:ph type="sldNum" sz="quarter" idx="4"/>
            <p:custDataLst>
              <p:tags r:id="rId48"/>
            </p:custDataLst>
          </p:nvPr>
        </p:nvSpPr>
        <p:spPr>
          <a:xfrm>
            <a:off x="11094888" y="9299578"/>
            <a:ext cx="471002" cy="301622"/>
          </a:xfrm>
          <a:prstGeom prst="rect">
            <a:avLst/>
          </a:prstGeom>
        </p:spPr>
        <p:txBody>
          <a:bodyPr wrap="square" lIns="0" tIns="0" rIns="0" bIns="63973" anchor="b" anchorCtr="0">
            <a:spAutoFit/>
          </a:bodyPr>
          <a:lstStyle>
            <a:lvl1pPr algn="r">
              <a:defRPr lang="en-US" sz="1500" smtClean="0">
                <a:solidFill>
                  <a:schemeClr val="bg1">
                    <a:lumMod val="50000"/>
                  </a:schemeClr>
                </a:solidFill>
                <a:latin typeface="+mn-lt"/>
              </a:defRPr>
            </a:lvl1pPr>
          </a:lstStyle>
          <a:p>
            <a:pPr defTabSz="913851" fontAlgn="base">
              <a:spcBef>
                <a:spcPct val="0"/>
              </a:spcBef>
              <a:spcAft>
                <a:spcPct val="0"/>
              </a:spcAft>
            </a:pPr>
            <a:fld id="{6815F63D-5E07-4A39-B6DB-F0CE512EDFFD}" type="slidenum">
              <a:rPr>
                <a:solidFill>
                  <a:prstClr val="white">
                    <a:lumMod val="50000"/>
                  </a:prstClr>
                </a:solidFill>
                <a:ea typeface="Arial Unicode MS" pitchFamily="34" charset="-128"/>
                <a:cs typeface="Arial" charset="0"/>
              </a:rPr>
              <a:pPr defTabSz="913851" fontAlgn="base">
                <a:spcBef>
                  <a:spcPct val="0"/>
                </a:spcBef>
                <a:spcAft>
                  <a:spcPct val="0"/>
                </a:spcAft>
              </a:pPr>
              <a:t>‹#›</a:t>
            </a:fld>
            <a:endParaRPr dirty="0">
              <a:solidFill>
                <a:prstClr val="white">
                  <a:lumMod val="50000"/>
                </a:prstClr>
              </a:solidFill>
              <a:ea typeface="Arial Unicode MS" pitchFamily="34" charset="-128"/>
              <a:cs typeface="Arial" charset="0"/>
            </a:endParaRPr>
          </a:p>
        </p:txBody>
      </p:sp>
      <p:sp>
        <p:nvSpPr>
          <p:cNvPr id="15" name="Date Placeholder 3"/>
          <p:cNvSpPr>
            <a:spLocks noGrp="1"/>
          </p:cNvSpPr>
          <p:nvPr>
            <p:ph type="dt" sz="half" idx="2"/>
            <p:custDataLst>
              <p:tags r:id="rId49"/>
            </p:custDataLst>
          </p:nvPr>
        </p:nvSpPr>
        <p:spPr>
          <a:xfrm>
            <a:off x="9586128" y="9305649"/>
            <a:ext cx="1095171" cy="301622"/>
          </a:xfrm>
          <a:prstGeom prst="rect">
            <a:avLst/>
          </a:prstGeom>
        </p:spPr>
        <p:txBody>
          <a:bodyPr wrap="square" lIns="0" tIns="0" rIns="0" bIns="63973" anchor="b" anchorCtr="0">
            <a:spAutoFit/>
          </a:bodyPr>
          <a:lstStyle>
            <a:lvl1pPr algn="r">
              <a:defRPr lang="en-US" sz="1500" smtClean="0">
                <a:solidFill>
                  <a:schemeClr val="bg1">
                    <a:lumMod val="50000"/>
                  </a:schemeClr>
                </a:solidFill>
                <a:latin typeface="+mn-lt"/>
              </a:defRPr>
            </a:lvl1pPr>
          </a:lstStyle>
          <a:p>
            <a:pPr defTabSz="913851" fontAlgn="base">
              <a:spcBef>
                <a:spcPct val="0"/>
              </a:spcBef>
              <a:spcAft>
                <a:spcPct val="0"/>
              </a:spcAft>
            </a:pPr>
            <a:fld id="{2A54F2B8-9680-4E95-8C70-732E7CB47133}" type="datetime1">
              <a:rPr lang="en-US">
                <a:solidFill>
                  <a:prstClr val="white">
                    <a:lumMod val="50000"/>
                  </a:prstClr>
                </a:solidFill>
                <a:ea typeface="Arial Unicode MS" pitchFamily="34" charset="-128"/>
                <a:cs typeface="Arial" charset="0"/>
              </a:rPr>
              <a:pPr defTabSz="913851" fontAlgn="base">
                <a:spcBef>
                  <a:spcPct val="0"/>
                </a:spcBef>
                <a:spcAft>
                  <a:spcPct val="0"/>
                </a:spcAft>
              </a:pPr>
              <a:t>11/6/2018</a:t>
            </a:fld>
            <a:endParaRPr dirty="0">
              <a:solidFill>
                <a:prstClr val="white">
                  <a:lumMod val="50000"/>
                </a:prstClr>
              </a:solidFill>
              <a:ea typeface="Arial Unicode MS" pitchFamily="34" charset="-128"/>
              <a:cs typeface="Arial" charset="0"/>
            </a:endParaRPr>
          </a:p>
        </p:txBody>
      </p:sp>
      <p:cxnSp>
        <p:nvCxnSpPr>
          <p:cNvPr id="9" name="Straight Connector 8"/>
          <p:cNvCxnSpPr/>
          <p:nvPr/>
        </p:nvCxnSpPr>
        <p:spPr>
          <a:xfrm>
            <a:off x="1493520" y="1267685"/>
            <a:ext cx="10063480" cy="0"/>
          </a:xfrm>
          <a:prstGeom prst="line">
            <a:avLst/>
          </a:prstGeom>
          <a:ln w="38100" cmpd="sng">
            <a:solidFill>
              <a:srgbClr val="9775B9"/>
            </a:solidFill>
          </a:ln>
        </p:spPr>
        <p:style>
          <a:lnRef idx="2">
            <a:schemeClr val="accent1"/>
          </a:lnRef>
          <a:fillRef idx="0">
            <a:schemeClr val="accent1"/>
          </a:fillRef>
          <a:effectRef idx="1">
            <a:schemeClr val="accent1"/>
          </a:effectRef>
          <a:fontRef idx="minor">
            <a:schemeClr val="tx1"/>
          </a:fontRef>
        </p:style>
      </p:cxnSp>
      <p:pic>
        <p:nvPicPr>
          <p:cNvPr id="40" name="Picture 3"/>
          <p:cNvPicPr>
            <a:picLocks noChangeAspect="1" noChangeArrowheads="1"/>
          </p:cNvPicPr>
          <p:nvPr/>
        </p:nvPicPr>
        <p:blipFill>
          <a:blip r:embed="rId51" cstate="print">
            <a:extLst>
              <a:ext uri="{28A0092B-C50C-407E-A947-70E740481C1C}">
                <a14:useLocalDpi xmlns:a14="http://schemas.microsoft.com/office/drawing/2010/main" val="0"/>
              </a:ext>
            </a:extLst>
          </a:blip>
          <a:srcRect/>
          <a:stretch>
            <a:fillRect/>
          </a:stretch>
        </p:blipFill>
        <p:spPr bwMode="auto">
          <a:xfrm>
            <a:off x="308023" y="76200"/>
            <a:ext cx="1024216"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Straight Connector 11"/>
          <p:cNvCxnSpPr/>
          <p:nvPr/>
        </p:nvCxnSpPr>
        <p:spPr>
          <a:xfrm>
            <a:off x="1493520" y="1267685"/>
            <a:ext cx="10063480" cy="0"/>
          </a:xfrm>
          <a:prstGeom prst="line">
            <a:avLst/>
          </a:prstGeom>
          <a:ln w="38100" cmpd="sng">
            <a:solidFill>
              <a:srgbClr val="9775B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4737225"/>
      </p:ext>
    </p:extLst>
  </p:cSld>
  <p:clrMap bg1="lt1" tx1="dk1" bg2="lt2" tx2="dk2" accent1="accent1" accent2="accent2" accent3="accent3" accent4="accent4" accent5="accent5" accent6="accent6" hlink="hlink" folHlink="folHlink"/>
  <p:sldLayoutIdLst>
    <p:sldLayoutId id="2147484072" r:id="rId1"/>
    <p:sldLayoutId id="2147484073" r:id="rId2"/>
    <p:sldLayoutId id="2147484074" r:id="rId3"/>
    <p:sldLayoutId id="2147484075" r:id="rId4"/>
    <p:sldLayoutId id="2147484076" r:id="rId5"/>
    <p:sldLayoutId id="2147484077" r:id="rId6"/>
    <p:sldLayoutId id="2147484078" r:id="rId7"/>
    <p:sldLayoutId id="2147484079" r:id="rId8"/>
    <p:sldLayoutId id="2147484080" r:id="rId9"/>
    <p:sldLayoutId id="2147484081" r:id="rId10"/>
    <p:sldLayoutId id="2147484082" r:id="rId11"/>
    <p:sldLayoutId id="2147484083" r:id="rId12"/>
    <p:sldLayoutId id="2147484084" r:id="rId13"/>
    <p:sldLayoutId id="2147484085" r:id="rId14"/>
    <p:sldLayoutId id="2147484086" r:id="rId15"/>
    <p:sldLayoutId id="2147484087" r:id="rId16"/>
    <p:sldLayoutId id="2147484088" r:id="rId17"/>
    <p:sldLayoutId id="2147484089" r:id="rId18"/>
    <p:sldLayoutId id="2147484090" r:id="rId19"/>
    <p:sldLayoutId id="2147484091" r:id="rId20"/>
    <p:sldLayoutId id="2147484092" r:id="rId21"/>
    <p:sldLayoutId id="2147484093" r:id="rId22"/>
    <p:sldLayoutId id="2147484094" r:id="rId23"/>
    <p:sldLayoutId id="2147484095" r:id="rId24"/>
    <p:sldLayoutId id="2147484096" r:id="rId25"/>
    <p:sldLayoutId id="2147484097" r:id="rId26"/>
    <p:sldLayoutId id="2147484098" r:id="rId27"/>
    <p:sldLayoutId id="2147484099" r:id="rId28"/>
    <p:sldLayoutId id="2147484100" r:id="rId29"/>
    <p:sldLayoutId id="2147484101" r:id="rId30"/>
    <p:sldLayoutId id="2147484102" r:id="rId31"/>
    <p:sldLayoutId id="2147484103" r:id="rId32"/>
    <p:sldLayoutId id="2147484104" r:id="rId33"/>
    <p:sldLayoutId id="2147484105" r:id="rId34"/>
    <p:sldLayoutId id="2147484106" r:id="rId35"/>
    <p:sldLayoutId id="2147484107" r:id="rId36"/>
    <p:sldLayoutId id="2147484108" r:id="rId37"/>
    <p:sldLayoutId id="2147484109" r:id="rId38"/>
    <p:sldLayoutId id="2147484110" r:id="rId39"/>
    <p:sldLayoutId id="2147484111" r:id="rId40"/>
    <p:sldLayoutId id="2147484112" r:id="rId41"/>
    <p:sldLayoutId id="2147484113" r:id="rId42"/>
    <p:sldLayoutId id="2147484114" r:id="rId43"/>
  </p:sldLayoutIdLst>
  <p:hf hdr="0" ftr="0" dt="0"/>
  <p:txStyles>
    <p:titleStyle>
      <a:lvl1pPr algn="l" rtl="0" eaLnBrk="1" fontAlgn="base" hangingPunct="1">
        <a:lnSpc>
          <a:spcPct val="90000"/>
        </a:lnSpc>
        <a:spcBef>
          <a:spcPct val="0"/>
        </a:spcBef>
        <a:spcAft>
          <a:spcPct val="0"/>
        </a:spcAft>
        <a:defRPr lang="en-US" sz="5000" b="0" i="0" u="none" kern="1200" spc="0" dirty="0" smtClean="0">
          <a:solidFill>
            <a:schemeClr val="tx1"/>
          </a:solidFill>
          <a:latin typeface="Arial Narrow"/>
          <a:ea typeface="+mj-ea"/>
          <a:cs typeface="+mj-cs"/>
        </a:defRPr>
      </a:lvl1pPr>
      <a:lvl2pPr algn="l" rtl="0" eaLnBrk="1" fontAlgn="base" hangingPunct="1">
        <a:lnSpc>
          <a:spcPct val="90000"/>
        </a:lnSpc>
        <a:spcBef>
          <a:spcPct val="0"/>
        </a:spcBef>
        <a:spcAft>
          <a:spcPct val="0"/>
        </a:spcAft>
        <a:defRPr sz="4200">
          <a:solidFill>
            <a:schemeClr val="tx1"/>
          </a:solidFill>
          <a:latin typeface="Arial" charset="0"/>
        </a:defRPr>
      </a:lvl2pPr>
      <a:lvl3pPr algn="l" rtl="0" eaLnBrk="1" fontAlgn="base" hangingPunct="1">
        <a:lnSpc>
          <a:spcPct val="90000"/>
        </a:lnSpc>
        <a:spcBef>
          <a:spcPct val="0"/>
        </a:spcBef>
        <a:spcAft>
          <a:spcPct val="0"/>
        </a:spcAft>
        <a:defRPr sz="4200">
          <a:solidFill>
            <a:schemeClr val="tx1"/>
          </a:solidFill>
          <a:latin typeface="Arial" charset="0"/>
        </a:defRPr>
      </a:lvl3pPr>
      <a:lvl4pPr algn="l" rtl="0" eaLnBrk="1" fontAlgn="base" hangingPunct="1">
        <a:lnSpc>
          <a:spcPct val="90000"/>
        </a:lnSpc>
        <a:spcBef>
          <a:spcPct val="0"/>
        </a:spcBef>
        <a:spcAft>
          <a:spcPct val="0"/>
        </a:spcAft>
        <a:defRPr sz="4200">
          <a:solidFill>
            <a:schemeClr val="tx1"/>
          </a:solidFill>
          <a:latin typeface="Arial" charset="0"/>
        </a:defRPr>
      </a:lvl4pPr>
      <a:lvl5pPr algn="l" rtl="0" eaLnBrk="1" fontAlgn="base" hangingPunct="1">
        <a:lnSpc>
          <a:spcPct val="90000"/>
        </a:lnSpc>
        <a:spcBef>
          <a:spcPct val="0"/>
        </a:spcBef>
        <a:spcAft>
          <a:spcPct val="0"/>
        </a:spcAft>
        <a:defRPr sz="4200">
          <a:solidFill>
            <a:schemeClr val="tx1"/>
          </a:solidFill>
          <a:latin typeface="Arial" charset="0"/>
        </a:defRPr>
      </a:lvl5pPr>
      <a:lvl6pPr marL="639695" algn="l" rtl="0" eaLnBrk="1" fontAlgn="base" hangingPunct="1">
        <a:spcBef>
          <a:spcPct val="0"/>
        </a:spcBef>
        <a:spcAft>
          <a:spcPct val="0"/>
        </a:spcAft>
        <a:defRPr sz="3900" b="1">
          <a:solidFill>
            <a:schemeClr val="tx1"/>
          </a:solidFill>
          <a:latin typeface="Arial" charset="0"/>
        </a:defRPr>
      </a:lvl6pPr>
      <a:lvl7pPr marL="1279390" algn="l" rtl="0" eaLnBrk="1" fontAlgn="base" hangingPunct="1">
        <a:spcBef>
          <a:spcPct val="0"/>
        </a:spcBef>
        <a:spcAft>
          <a:spcPct val="0"/>
        </a:spcAft>
        <a:defRPr sz="3900" b="1">
          <a:solidFill>
            <a:schemeClr val="tx1"/>
          </a:solidFill>
          <a:latin typeface="Arial" charset="0"/>
        </a:defRPr>
      </a:lvl7pPr>
      <a:lvl8pPr marL="1919085" algn="l" rtl="0" eaLnBrk="1" fontAlgn="base" hangingPunct="1">
        <a:spcBef>
          <a:spcPct val="0"/>
        </a:spcBef>
        <a:spcAft>
          <a:spcPct val="0"/>
        </a:spcAft>
        <a:defRPr sz="3900" b="1">
          <a:solidFill>
            <a:schemeClr val="tx1"/>
          </a:solidFill>
          <a:latin typeface="Arial" charset="0"/>
        </a:defRPr>
      </a:lvl8pPr>
      <a:lvl9pPr marL="2558781" algn="l" rtl="0" eaLnBrk="1" fontAlgn="base" hangingPunct="1">
        <a:spcBef>
          <a:spcPct val="0"/>
        </a:spcBef>
        <a:spcAft>
          <a:spcPct val="0"/>
        </a:spcAft>
        <a:defRPr sz="3900" b="1">
          <a:solidFill>
            <a:schemeClr val="tx1"/>
          </a:solidFill>
          <a:latin typeface="Arial" charset="0"/>
        </a:defRPr>
      </a:lvl9pPr>
    </p:titleStyle>
    <p:bodyStyle>
      <a:lvl1pPr marL="566399" indent="-566399" algn="l" rtl="0" eaLnBrk="1" fontAlgn="base" hangingPunct="1">
        <a:spcBef>
          <a:spcPts val="1680"/>
        </a:spcBef>
        <a:spcAft>
          <a:spcPct val="0"/>
        </a:spcAft>
        <a:buClr>
          <a:schemeClr val="tx1">
            <a:lumMod val="50000"/>
            <a:lumOff val="50000"/>
          </a:schemeClr>
        </a:buClr>
        <a:buSzPct val="100000"/>
        <a:buFont typeface="Wingdings" panose="05000000000000000000" pitchFamily="2" charset="2"/>
        <a:buChar char=""/>
        <a:defRPr sz="3400" kern="1200">
          <a:solidFill>
            <a:schemeClr val="tx1"/>
          </a:solidFill>
          <a:latin typeface="+mn-lt"/>
          <a:ea typeface="+mn-ea"/>
          <a:cs typeface="+mn-cs"/>
        </a:defRPr>
      </a:lvl1pPr>
      <a:lvl2pPr marL="1117248" indent="-477551" algn="l" rtl="0" eaLnBrk="1" fontAlgn="base" hangingPunct="1">
        <a:spcBef>
          <a:spcPts val="1260"/>
        </a:spcBef>
        <a:spcAft>
          <a:spcPct val="0"/>
        </a:spcAft>
        <a:buClr>
          <a:schemeClr val="tx1">
            <a:lumMod val="65000"/>
            <a:lumOff val="35000"/>
          </a:schemeClr>
        </a:buClr>
        <a:buSzPct val="95000"/>
        <a:buFont typeface="Wingdings" panose="05000000000000000000" pitchFamily="2" charset="2"/>
        <a:buChar char="²"/>
        <a:defRPr sz="3400" b="0" i="0" u="none" kern="1200" baseline="0">
          <a:solidFill>
            <a:schemeClr val="tx1"/>
          </a:solidFill>
          <a:latin typeface="+mn-lt"/>
          <a:ea typeface="+mn-ea"/>
          <a:cs typeface="+mn-cs"/>
        </a:defRPr>
      </a:lvl2pPr>
      <a:lvl3pPr marL="1605904" indent="-490879" algn="l" rtl="0" eaLnBrk="1" fontAlgn="base" hangingPunct="1">
        <a:spcBef>
          <a:spcPts val="840"/>
        </a:spcBef>
        <a:spcAft>
          <a:spcPct val="0"/>
        </a:spcAft>
        <a:buClr>
          <a:schemeClr val="tx1">
            <a:lumMod val="50000"/>
            <a:lumOff val="50000"/>
          </a:schemeClr>
        </a:buClr>
        <a:buSzPct val="100000"/>
        <a:buFont typeface="Wingdings" panose="05000000000000000000" pitchFamily="2" charset="2"/>
        <a:buChar char="§"/>
        <a:defRPr sz="3400" kern="1200">
          <a:solidFill>
            <a:schemeClr val="tx1"/>
          </a:solidFill>
          <a:latin typeface="+mn-lt"/>
          <a:ea typeface="+mn-ea"/>
          <a:cs typeface="+mn-cs"/>
        </a:defRPr>
      </a:lvl3pPr>
      <a:lvl4pPr marL="2072349" indent="-466445" algn="l" rtl="0" eaLnBrk="1" fontAlgn="base" hangingPunct="1">
        <a:spcBef>
          <a:spcPts val="840"/>
        </a:spcBef>
        <a:spcAft>
          <a:spcPct val="0"/>
        </a:spcAft>
        <a:buClr>
          <a:schemeClr val="tx1">
            <a:lumMod val="65000"/>
            <a:lumOff val="35000"/>
          </a:schemeClr>
        </a:buClr>
        <a:buFont typeface="Wingdings" pitchFamily="2" charset="2"/>
        <a:buChar char="ú"/>
        <a:defRPr sz="3400" kern="1200">
          <a:solidFill>
            <a:schemeClr val="tx1"/>
          </a:solidFill>
          <a:latin typeface="+mn-lt"/>
          <a:ea typeface="+mn-ea"/>
          <a:cs typeface="+mn-cs"/>
        </a:defRPr>
      </a:lvl4pPr>
      <a:lvl5pPr marL="2478823" indent="-388706" algn="l" rtl="0" eaLnBrk="1" fontAlgn="base" hangingPunct="1">
        <a:spcBef>
          <a:spcPts val="840"/>
        </a:spcBef>
        <a:spcAft>
          <a:spcPct val="0"/>
        </a:spcAft>
        <a:buClr>
          <a:schemeClr val="tx1">
            <a:lumMod val="50000"/>
            <a:lumOff val="50000"/>
          </a:schemeClr>
        </a:buClr>
        <a:buFont typeface="Wingdings" panose="05000000000000000000" pitchFamily="2" charset="2"/>
        <a:buChar char=""/>
        <a:defRPr sz="3400" kern="1200">
          <a:solidFill>
            <a:schemeClr val="tx1"/>
          </a:solidFill>
          <a:latin typeface="+mn-lt"/>
          <a:ea typeface="+mn-ea"/>
          <a:cs typeface="+mn-cs"/>
        </a:defRPr>
      </a:lvl5pPr>
      <a:lvl6pPr marL="3518327"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58022"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797720"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37418"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279390" rtl="0" eaLnBrk="1" latinLnBrk="0" hangingPunct="1">
        <a:defRPr sz="2500" kern="1200">
          <a:solidFill>
            <a:schemeClr val="tx1"/>
          </a:solidFill>
          <a:latin typeface="+mn-lt"/>
          <a:ea typeface="+mn-ea"/>
          <a:cs typeface="+mn-cs"/>
        </a:defRPr>
      </a:lvl1pPr>
      <a:lvl2pPr marL="639695" algn="l" defTabSz="1279390" rtl="0" eaLnBrk="1" latinLnBrk="0" hangingPunct="1">
        <a:defRPr sz="2500" kern="1200">
          <a:solidFill>
            <a:schemeClr val="tx1"/>
          </a:solidFill>
          <a:latin typeface="+mn-lt"/>
          <a:ea typeface="+mn-ea"/>
          <a:cs typeface="+mn-cs"/>
        </a:defRPr>
      </a:lvl2pPr>
      <a:lvl3pPr marL="1279390" algn="l" defTabSz="1279390" rtl="0" eaLnBrk="1" latinLnBrk="0" hangingPunct="1">
        <a:defRPr sz="2500" kern="1200">
          <a:solidFill>
            <a:schemeClr val="tx1"/>
          </a:solidFill>
          <a:latin typeface="+mn-lt"/>
          <a:ea typeface="+mn-ea"/>
          <a:cs typeface="+mn-cs"/>
        </a:defRPr>
      </a:lvl3pPr>
      <a:lvl4pPr marL="1919085" algn="l" defTabSz="1279390" rtl="0" eaLnBrk="1" latinLnBrk="0" hangingPunct="1">
        <a:defRPr sz="2500" kern="1200">
          <a:solidFill>
            <a:schemeClr val="tx1"/>
          </a:solidFill>
          <a:latin typeface="+mn-lt"/>
          <a:ea typeface="+mn-ea"/>
          <a:cs typeface="+mn-cs"/>
        </a:defRPr>
      </a:lvl4pPr>
      <a:lvl5pPr marL="2558781" algn="l" defTabSz="1279390" rtl="0" eaLnBrk="1" latinLnBrk="0" hangingPunct="1">
        <a:defRPr sz="2500" kern="1200">
          <a:solidFill>
            <a:schemeClr val="tx1"/>
          </a:solidFill>
          <a:latin typeface="+mn-lt"/>
          <a:ea typeface="+mn-ea"/>
          <a:cs typeface="+mn-cs"/>
        </a:defRPr>
      </a:lvl5pPr>
      <a:lvl6pPr marL="3198478" algn="l" defTabSz="1279390" rtl="0" eaLnBrk="1" latinLnBrk="0" hangingPunct="1">
        <a:defRPr sz="2500" kern="1200">
          <a:solidFill>
            <a:schemeClr val="tx1"/>
          </a:solidFill>
          <a:latin typeface="+mn-lt"/>
          <a:ea typeface="+mn-ea"/>
          <a:cs typeface="+mn-cs"/>
        </a:defRPr>
      </a:lvl6pPr>
      <a:lvl7pPr marL="3838177" algn="l" defTabSz="1279390" rtl="0" eaLnBrk="1" latinLnBrk="0" hangingPunct="1">
        <a:defRPr sz="2500" kern="1200">
          <a:solidFill>
            <a:schemeClr val="tx1"/>
          </a:solidFill>
          <a:latin typeface="+mn-lt"/>
          <a:ea typeface="+mn-ea"/>
          <a:cs typeface="+mn-cs"/>
        </a:defRPr>
      </a:lvl7pPr>
      <a:lvl8pPr marL="4477872" algn="l" defTabSz="1279390" rtl="0" eaLnBrk="1" latinLnBrk="0" hangingPunct="1">
        <a:defRPr sz="2500" kern="1200">
          <a:solidFill>
            <a:schemeClr val="tx1"/>
          </a:solidFill>
          <a:latin typeface="+mn-lt"/>
          <a:ea typeface="+mn-ea"/>
          <a:cs typeface="+mn-cs"/>
        </a:defRPr>
      </a:lvl8pPr>
      <a:lvl9pPr marL="5117568" algn="l" defTabSz="1279390" rtl="0" eaLnBrk="1" latinLnBrk="0" hangingPunct="1">
        <a:defRPr sz="25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2" descr="D:\Biz\PGE\_ play\Titles\star.png"/>
          <p:cNvPicPr>
            <a:picLocks noChangeAspect="1" noChangeArrowheads="1"/>
          </p:cNvPicPr>
          <p:nvPr/>
        </p:nvPicPr>
        <p:blipFill rotWithShape="1">
          <a:blip r:embed="rId50" cstate="screen">
            <a:extLst>
              <a:ext uri="{28A0092B-C50C-407E-A947-70E740481C1C}">
                <a14:useLocalDpi xmlns:a14="http://schemas.microsoft.com/office/drawing/2010/main"/>
              </a:ext>
            </a:extLst>
          </a:blip>
          <a:srcRect l="54854" r="-2024"/>
          <a:stretch/>
        </p:blipFill>
        <p:spPr bwMode="auto">
          <a:xfrm>
            <a:off x="0" y="122874"/>
            <a:ext cx="1523581" cy="9422234"/>
          </a:xfrm>
          <a:prstGeom prst="rect">
            <a:avLst/>
          </a:prstGeom>
          <a:solidFill>
            <a:schemeClr val="bg1"/>
          </a:solidFill>
          <a:extLst/>
        </p:spPr>
      </p:pic>
      <p:sp>
        <p:nvSpPr>
          <p:cNvPr id="1026" name="Title Placeholder 1"/>
          <p:cNvSpPr>
            <a:spLocks noGrp="1"/>
          </p:cNvSpPr>
          <p:nvPr>
            <p:ph type="title"/>
            <p:custDataLst>
              <p:tags r:id="rId45"/>
            </p:custDataLst>
          </p:nvPr>
        </p:nvSpPr>
        <p:spPr bwMode="auto">
          <a:xfrm>
            <a:off x="1493520" y="0"/>
            <a:ext cx="10063480" cy="1263200"/>
          </a:xfrm>
          <a:prstGeom prst="rect">
            <a:avLst/>
          </a:prstGeom>
          <a:noFill/>
        </p:spPr>
        <p:txBody>
          <a:bodyPr lIns="0" tIns="127939" rIns="0" bIns="0" anchor="ctr" anchorCtr="0">
            <a:normAutofit/>
          </a:bodyPr>
          <a:lstStyle/>
          <a:p>
            <a:pPr marL="0" lvl="0" algn="ctr" defTabSz="1279390" latinLnBrk="0">
              <a:buNone/>
            </a:pPr>
            <a:r>
              <a:rPr lang="en-US" dirty="0"/>
              <a:t>Slide Title</a:t>
            </a:r>
          </a:p>
        </p:txBody>
      </p:sp>
      <p:sp>
        <p:nvSpPr>
          <p:cNvPr id="1027" name="Text Placeholder 2"/>
          <p:cNvSpPr>
            <a:spLocks noGrp="1"/>
          </p:cNvSpPr>
          <p:nvPr>
            <p:ph type="body" idx="1"/>
            <p:custDataLst>
              <p:tags r:id="rId46"/>
            </p:custDataLst>
          </p:nvPr>
        </p:nvSpPr>
        <p:spPr bwMode="auto">
          <a:xfrm>
            <a:off x="1786891" y="1600200"/>
            <a:ext cx="9770110" cy="767492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p:cNvSpPr>
            <a:spLocks noGrp="1"/>
          </p:cNvSpPr>
          <p:nvPr>
            <p:ph type="ftr" sz="quarter" idx="3"/>
            <p:custDataLst>
              <p:tags r:id="rId47"/>
            </p:custDataLst>
          </p:nvPr>
        </p:nvSpPr>
        <p:spPr>
          <a:xfrm>
            <a:off x="1522413" y="9299578"/>
            <a:ext cx="7305861" cy="301622"/>
          </a:xfrm>
          <a:prstGeom prst="rect">
            <a:avLst/>
          </a:prstGeom>
        </p:spPr>
        <p:txBody>
          <a:bodyPr wrap="square" lIns="0" tIns="0" rIns="0" bIns="63973" anchor="b" anchorCtr="0">
            <a:spAutoFit/>
          </a:bodyPr>
          <a:lstStyle>
            <a:lvl1pPr algn="l">
              <a:defRPr sz="1500" dirty="0">
                <a:solidFill>
                  <a:schemeClr val="bg1">
                    <a:lumMod val="50000"/>
                  </a:schemeClr>
                </a:solidFill>
                <a:latin typeface="+mn-lt"/>
              </a:defRPr>
            </a:lvl1pPr>
          </a:lstStyle>
          <a:p>
            <a:pPr defTabSz="913851" fontAlgn="base">
              <a:spcBef>
                <a:spcPct val="0"/>
              </a:spcBef>
              <a:spcAft>
                <a:spcPct val="0"/>
              </a:spcAft>
              <a:defRPr/>
            </a:pPr>
            <a:endParaRPr lang="en-US">
              <a:solidFill>
                <a:prstClr val="white">
                  <a:lumMod val="50000"/>
                </a:prstClr>
              </a:solidFill>
              <a:ea typeface="Arial Unicode MS" pitchFamily="34" charset="-128"/>
              <a:cs typeface="Arial" charset="0"/>
            </a:endParaRPr>
          </a:p>
        </p:txBody>
      </p:sp>
      <p:sp>
        <p:nvSpPr>
          <p:cNvPr id="14" name="Slide Number Placeholder 5"/>
          <p:cNvSpPr>
            <a:spLocks noGrp="1"/>
          </p:cNvSpPr>
          <p:nvPr>
            <p:ph type="sldNum" sz="quarter" idx="4"/>
            <p:custDataLst>
              <p:tags r:id="rId48"/>
            </p:custDataLst>
          </p:nvPr>
        </p:nvSpPr>
        <p:spPr>
          <a:xfrm>
            <a:off x="11094888" y="9299578"/>
            <a:ext cx="471002" cy="301622"/>
          </a:xfrm>
          <a:prstGeom prst="rect">
            <a:avLst/>
          </a:prstGeom>
        </p:spPr>
        <p:txBody>
          <a:bodyPr wrap="square" lIns="0" tIns="0" rIns="0" bIns="63973" anchor="b" anchorCtr="0">
            <a:spAutoFit/>
          </a:bodyPr>
          <a:lstStyle>
            <a:lvl1pPr algn="r">
              <a:defRPr lang="en-US" sz="1500" smtClean="0">
                <a:solidFill>
                  <a:schemeClr val="bg1">
                    <a:lumMod val="50000"/>
                  </a:schemeClr>
                </a:solidFill>
                <a:latin typeface="+mn-lt"/>
              </a:defRPr>
            </a:lvl1pPr>
          </a:lstStyle>
          <a:p>
            <a:pPr defTabSz="913851" fontAlgn="base">
              <a:spcBef>
                <a:spcPct val="0"/>
              </a:spcBef>
              <a:spcAft>
                <a:spcPct val="0"/>
              </a:spcAft>
            </a:pPr>
            <a:fld id="{6815F63D-5E07-4A39-B6DB-F0CE512EDFFD}" type="slidenum">
              <a:rPr>
                <a:solidFill>
                  <a:prstClr val="white">
                    <a:lumMod val="50000"/>
                  </a:prstClr>
                </a:solidFill>
                <a:ea typeface="Arial Unicode MS" pitchFamily="34" charset="-128"/>
                <a:cs typeface="Arial" charset="0"/>
              </a:rPr>
              <a:pPr defTabSz="913851" fontAlgn="base">
                <a:spcBef>
                  <a:spcPct val="0"/>
                </a:spcBef>
                <a:spcAft>
                  <a:spcPct val="0"/>
                </a:spcAft>
              </a:pPr>
              <a:t>‹#›</a:t>
            </a:fld>
            <a:endParaRPr dirty="0">
              <a:solidFill>
                <a:prstClr val="white">
                  <a:lumMod val="50000"/>
                </a:prstClr>
              </a:solidFill>
              <a:ea typeface="Arial Unicode MS" pitchFamily="34" charset="-128"/>
              <a:cs typeface="Arial" charset="0"/>
            </a:endParaRPr>
          </a:p>
        </p:txBody>
      </p:sp>
      <p:sp>
        <p:nvSpPr>
          <p:cNvPr id="15" name="Date Placeholder 3"/>
          <p:cNvSpPr>
            <a:spLocks noGrp="1"/>
          </p:cNvSpPr>
          <p:nvPr>
            <p:ph type="dt" sz="half" idx="2"/>
            <p:custDataLst>
              <p:tags r:id="rId49"/>
            </p:custDataLst>
          </p:nvPr>
        </p:nvSpPr>
        <p:spPr>
          <a:xfrm>
            <a:off x="9586128" y="9305649"/>
            <a:ext cx="1095171" cy="301622"/>
          </a:xfrm>
          <a:prstGeom prst="rect">
            <a:avLst/>
          </a:prstGeom>
        </p:spPr>
        <p:txBody>
          <a:bodyPr wrap="square" lIns="0" tIns="0" rIns="0" bIns="63973" anchor="b" anchorCtr="0">
            <a:spAutoFit/>
          </a:bodyPr>
          <a:lstStyle>
            <a:lvl1pPr algn="r">
              <a:defRPr lang="en-US" sz="1500" smtClean="0">
                <a:solidFill>
                  <a:schemeClr val="bg1">
                    <a:lumMod val="50000"/>
                  </a:schemeClr>
                </a:solidFill>
                <a:latin typeface="+mn-lt"/>
              </a:defRPr>
            </a:lvl1pPr>
          </a:lstStyle>
          <a:p>
            <a:pPr defTabSz="913851" fontAlgn="base">
              <a:spcBef>
                <a:spcPct val="0"/>
              </a:spcBef>
              <a:spcAft>
                <a:spcPct val="0"/>
              </a:spcAft>
            </a:pPr>
            <a:fld id="{2A54F2B8-9680-4E95-8C70-732E7CB47133}" type="datetime1">
              <a:rPr lang="en-US">
                <a:solidFill>
                  <a:prstClr val="white">
                    <a:lumMod val="50000"/>
                  </a:prstClr>
                </a:solidFill>
                <a:ea typeface="Arial Unicode MS" pitchFamily="34" charset="-128"/>
                <a:cs typeface="Arial" charset="0"/>
              </a:rPr>
              <a:pPr defTabSz="913851" fontAlgn="base">
                <a:spcBef>
                  <a:spcPct val="0"/>
                </a:spcBef>
                <a:spcAft>
                  <a:spcPct val="0"/>
                </a:spcAft>
              </a:pPr>
              <a:t>11/6/2018</a:t>
            </a:fld>
            <a:endParaRPr dirty="0">
              <a:solidFill>
                <a:prstClr val="white">
                  <a:lumMod val="50000"/>
                </a:prstClr>
              </a:solidFill>
              <a:ea typeface="Arial Unicode MS" pitchFamily="34" charset="-128"/>
              <a:cs typeface="Arial" charset="0"/>
            </a:endParaRPr>
          </a:p>
        </p:txBody>
      </p:sp>
      <p:cxnSp>
        <p:nvCxnSpPr>
          <p:cNvPr id="9" name="Straight Connector 8"/>
          <p:cNvCxnSpPr/>
          <p:nvPr/>
        </p:nvCxnSpPr>
        <p:spPr>
          <a:xfrm>
            <a:off x="1493520" y="1267685"/>
            <a:ext cx="10063480" cy="0"/>
          </a:xfrm>
          <a:prstGeom prst="line">
            <a:avLst/>
          </a:prstGeom>
          <a:ln w="38100" cmpd="sng">
            <a:solidFill>
              <a:srgbClr val="9775B9"/>
            </a:solidFill>
          </a:ln>
        </p:spPr>
        <p:style>
          <a:lnRef idx="2">
            <a:schemeClr val="accent1"/>
          </a:lnRef>
          <a:fillRef idx="0">
            <a:schemeClr val="accent1"/>
          </a:fillRef>
          <a:effectRef idx="1">
            <a:schemeClr val="accent1"/>
          </a:effectRef>
          <a:fontRef idx="minor">
            <a:schemeClr val="tx1"/>
          </a:fontRef>
        </p:style>
      </p:cxnSp>
      <p:pic>
        <p:nvPicPr>
          <p:cNvPr id="40" name="Picture 3"/>
          <p:cNvPicPr>
            <a:picLocks noChangeAspect="1" noChangeArrowheads="1"/>
          </p:cNvPicPr>
          <p:nvPr/>
        </p:nvPicPr>
        <p:blipFill>
          <a:blip r:embed="rId51" cstate="print">
            <a:extLst>
              <a:ext uri="{28A0092B-C50C-407E-A947-70E740481C1C}">
                <a14:useLocalDpi xmlns:a14="http://schemas.microsoft.com/office/drawing/2010/main" val="0"/>
              </a:ext>
            </a:extLst>
          </a:blip>
          <a:srcRect/>
          <a:stretch>
            <a:fillRect/>
          </a:stretch>
        </p:blipFill>
        <p:spPr bwMode="auto">
          <a:xfrm>
            <a:off x="308023" y="76200"/>
            <a:ext cx="1024216"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Straight Connector 11"/>
          <p:cNvCxnSpPr/>
          <p:nvPr/>
        </p:nvCxnSpPr>
        <p:spPr>
          <a:xfrm>
            <a:off x="1493520" y="1267685"/>
            <a:ext cx="10063480" cy="0"/>
          </a:xfrm>
          <a:prstGeom prst="line">
            <a:avLst/>
          </a:prstGeom>
          <a:ln w="38100" cmpd="sng">
            <a:solidFill>
              <a:srgbClr val="9775B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032683"/>
      </p:ext>
    </p:extLst>
  </p:cSld>
  <p:clrMap bg1="lt1" tx1="dk1" bg2="lt2" tx2="dk2" accent1="accent1" accent2="accent2" accent3="accent3" accent4="accent4" accent5="accent5" accent6="accent6" hlink="hlink" folHlink="folHlink"/>
  <p:sldLayoutIdLst>
    <p:sldLayoutId id="2147484116" r:id="rId1"/>
    <p:sldLayoutId id="2147484117" r:id="rId2"/>
    <p:sldLayoutId id="2147484118" r:id="rId3"/>
    <p:sldLayoutId id="2147484119" r:id="rId4"/>
    <p:sldLayoutId id="2147484120" r:id="rId5"/>
    <p:sldLayoutId id="2147484121" r:id="rId6"/>
    <p:sldLayoutId id="2147484122" r:id="rId7"/>
    <p:sldLayoutId id="2147484123" r:id="rId8"/>
    <p:sldLayoutId id="2147484124" r:id="rId9"/>
    <p:sldLayoutId id="2147484125" r:id="rId10"/>
    <p:sldLayoutId id="2147484126" r:id="rId11"/>
    <p:sldLayoutId id="2147484127" r:id="rId12"/>
    <p:sldLayoutId id="2147484128" r:id="rId13"/>
    <p:sldLayoutId id="2147484129" r:id="rId14"/>
    <p:sldLayoutId id="2147484130" r:id="rId15"/>
    <p:sldLayoutId id="2147484131" r:id="rId16"/>
    <p:sldLayoutId id="2147484132" r:id="rId17"/>
    <p:sldLayoutId id="2147484133" r:id="rId18"/>
    <p:sldLayoutId id="2147484134" r:id="rId19"/>
    <p:sldLayoutId id="2147484135" r:id="rId20"/>
    <p:sldLayoutId id="2147484136" r:id="rId21"/>
    <p:sldLayoutId id="2147484137" r:id="rId22"/>
    <p:sldLayoutId id="2147484138" r:id="rId23"/>
    <p:sldLayoutId id="2147484139" r:id="rId24"/>
    <p:sldLayoutId id="2147484140" r:id="rId25"/>
    <p:sldLayoutId id="2147484141" r:id="rId26"/>
    <p:sldLayoutId id="2147484142" r:id="rId27"/>
    <p:sldLayoutId id="2147484143" r:id="rId28"/>
    <p:sldLayoutId id="2147484144" r:id="rId29"/>
    <p:sldLayoutId id="2147484145" r:id="rId30"/>
    <p:sldLayoutId id="2147484146" r:id="rId31"/>
    <p:sldLayoutId id="2147484147" r:id="rId32"/>
    <p:sldLayoutId id="2147484148" r:id="rId33"/>
    <p:sldLayoutId id="2147484149" r:id="rId34"/>
    <p:sldLayoutId id="2147484150" r:id="rId35"/>
    <p:sldLayoutId id="2147484151" r:id="rId36"/>
    <p:sldLayoutId id="2147484152" r:id="rId37"/>
    <p:sldLayoutId id="2147484153" r:id="rId38"/>
    <p:sldLayoutId id="2147484154" r:id="rId39"/>
    <p:sldLayoutId id="2147484155" r:id="rId40"/>
    <p:sldLayoutId id="2147484156" r:id="rId41"/>
    <p:sldLayoutId id="2147484157" r:id="rId42"/>
    <p:sldLayoutId id="2147484158" r:id="rId43"/>
  </p:sldLayoutIdLst>
  <p:hf hdr="0" ftr="0" dt="0"/>
  <p:txStyles>
    <p:titleStyle>
      <a:lvl1pPr algn="l" rtl="0" eaLnBrk="1" fontAlgn="base" hangingPunct="1">
        <a:lnSpc>
          <a:spcPct val="90000"/>
        </a:lnSpc>
        <a:spcBef>
          <a:spcPct val="0"/>
        </a:spcBef>
        <a:spcAft>
          <a:spcPct val="0"/>
        </a:spcAft>
        <a:defRPr lang="en-US" sz="5000" b="0" i="0" u="none" kern="1200" spc="0" dirty="0" smtClean="0">
          <a:solidFill>
            <a:schemeClr val="tx1"/>
          </a:solidFill>
          <a:latin typeface="Arial Narrow"/>
          <a:ea typeface="+mj-ea"/>
          <a:cs typeface="+mj-cs"/>
        </a:defRPr>
      </a:lvl1pPr>
      <a:lvl2pPr algn="l" rtl="0" eaLnBrk="1" fontAlgn="base" hangingPunct="1">
        <a:lnSpc>
          <a:spcPct val="90000"/>
        </a:lnSpc>
        <a:spcBef>
          <a:spcPct val="0"/>
        </a:spcBef>
        <a:spcAft>
          <a:spcPct val="0"/>
        </a:spcAft>
        <a:defRPr sz="4200">
          <a:solidFill>
            <a:schemeClr val="tx1"/>
          </a:solidFill>
          <a:latin typeface="Arial" charset="0"/>
        </a:defRPr>
      </a:lvl2pPr>
      <a:lvl3pPr algn="l" rtl="0" eaLnBrk="1" fontAlgn="base" hangingPunct="1">
        <a:lnSpc>
          <a:spcPct val="90000"/>
        </a:lnSpc>
        <a:spcBef>
          <a:spcPct val="0"/>
        </a:spcBef>
        <a:spcAft>
          <a:spcPct val="0"/>
        </a:spcAft>
        <a:defRPr sz="4200">
          <a:solidFill>
            <a:schemeClr val="tx1"/>
          </a:solidFill>
          <a:latin typeface="Arial" charset="0"/>
        </a:defRPr>
      </a:lvl3pPr>
      <a:lvl4pPr algn="l" rtl="0" eaLnBrk="1" fontAlgn="base" hangingPunct="1">
        <a:lnSpc>
          <a:spcPct val="90000"/>
        </a:lnSpc>
        <a:spcBef>
          <a:spcPct val="0"/>
        </a:spcBef>
        <a:spcAft>
          <a:spcPct val="0"/>
        </a:spcAft>
        <a:defRPr sz="4200">
          <a:solidFill>
            <a:schemeClr val="tx1"/>
          </a:solidFill>
          <a:latin typeface="Arial" charset="0"/>
        </a:defRPr>
      </a:lvl4pPr>
      <a:lvl5pPr algn="l" rtl="0" eaLnBrk="1" fontAlgn="base" hangingPunct="1">
        <a:lnSpc>
          <a:spcPct val="90000"/>
        </a:lnSpc>
        <a:spcBef>
          <a:spcPct val="0"/>
        </a:spcBef>
        <a:spcAft>
          <a:spcPct val="0"/>
        </a:spcAft>
        <a:defRPr sz="4200">
          <a:solidFill>
            <a:schemeClr val="tx1"/>
          </a:solidFill>
          <a:latin typeface="Arial" charset="0"/>
        </a:defRPr>
      </a:lvl5pPr>
      <a:lvl6pPr marL="639695" algn="l" rtl="0" eaLnBrk="1" fontAlgn="base" hangingPunct="1">
        <a:spcBef>
          <a:spcPct val="0"/>
        </a:spcBef>
        <a:spcAft>
          <a:spcPct val="0"/>
        </a:spcAft>
        <a:defRPr sz="3900" b="1">
          <a:solidFill>
            <a:schemeClr val="tx1"/>
          </a:solidFill>
          <a:latin typeface="Arial" charset="0"/>
        </a:defRPr>
      </a:lvl6pPr>
      <a:lvl7pPr marL="1279390" algn="l" rtl="0" eaLnBrk="1" fontAlgn="base" hangingPunct="1">
        <a:spcBef>
          <a:spcPct val="0"/>
        </a:spcBef>
        <a:spcAft>
          <a:spcPct val="0"/>
        </a:spcAft>
        <a:defRPr sz="3900" b="1">
          <a:solidFill>
            <a:schemeClr val="tx1"/>
          </a:solidFill>
          <a:latin typeface="Arial" charset="0"/>
        </a:defRPr>
      </a:lvl7pPr>
      <a:lvl8pPr marL="1919085" algn="l" rtl="0" eaLnBrk="1" fontAlgn="base" hangingPunct="1">
        <a:spcBef>
          <a:spcPct val="0"/>
        </a:spcBef>
        <a:spcAft>
          <a:spcPct val="0"/>
        </a:spcAft>
        <a:defRPr sz="3900" b="1">
          <a:solidFill>
            <a:schemeClr val="tx1"/>
          </a:solidFill>
          <a:latin typeface="Arial" charset="0"/>
        </a:defRPr>
      </a:lvl8pPr>
      <a:lvl9pPr marL="2558781" algn="l" rtl="0" eaLnBrk="1" fontAlgn="base" hangingPunct="1">
        <a:spcBef>
          <a:spcPct val="0"/>
        </a:spcBef>
        <a:spcAft>
          <a:spcPct val="0"/>
        </a:spcAft>
        <a:defRPr sz="3900" b="1">
          <a:solidFill>
            <a:schemeClr val="tx1"/>
          </a:solidFill>
          <a:latin typeface="Arial" charset="0"/>
        </a:defRPr>
      </a:lvl9pPr>
    </p:titleStyle>
    <p:bodyStyle>
      <a:lvl1pPr marL="566399" indent="-566399" algn="l" rtl="0" eaLnBrk="1" fontAlgn="base" hangingPunct="1">
        <a:spcBef>
          <a:spcPts val="1680"/>
        </a:spcBef>
        <a:spcAft>
          <a:spcPct val="0"/>
        </a:spcAft>
        <a:buClr>
          <a:schemeClr val="tx1">
            <a:lumMod val="50000"/>
            <a:lumOff val="50000"/>
          </a:schemeClr>
        </a:buClr>
        <a:buSzPct val="100000"/>
        <a:buFont typeface="Wingdings" panose="05000000000000000000" pitchFamily="2" charset="2"/>
        <a:buChar char=""/>
        <a:defRPr sz="3400" kern="1200">
          <a:solidFill>
            <a:schemeClr val="tx1"/>
          </a:solidFill>
          <a:latin typeface="+mn-lt"/>
          <a:ea typeface="+mn-ea"/>
          <a:cs typeface="+mn-cs"/>
        </a:defRPr>
      </a:lvl1pPr>
      <a:lvl2pPr marL="1117248" indent="-477551" algn="l" rtl="0" eaLnBrk="1" fontAlgn="base" hangingPunct="1">
        <a:spcBef>
          <a:spcPts val="1260"/>
        </a:spcBef>
        <a:spcAft>
          <a:spcPct val="0"/>
        </a:spcAft>
        <a:buClr>
          <a:schemeClr val="tx1">
            <a:lumMod val="65000"/>
            <a:lumOff val="35000"/>
          </a:schemeClr>
        </a:buClr>
        <a:buSzPct val="95000"/>
        <a:buFont typeface="Wingdings" panose="05000000000000000000" pitchFamily="2" charset="2"/>
        <a:buChar char="²"/>
        <a:defRPr sz="3400" b="0" i="0" u="none" kern="1200" baseline="0">
          <a:solidFill>
            <a:schemeClr val="tx1"/>
          </a:solidFill>
          <a:latin typeface="+mn-lt"/>
          <a:ea typeface="+mn-ea"/>
          <a:cs typeface="+mn-cs"/>
        </a:defRPr>
      </a:lvl2pPr>
      <a:lvl3pPr marL="1605904" indent="-490879" algn="l" rtl="0" eaLnBrk="1" fontAlgn="base" hangingPunct="1">
        <a:spcBef>
          <a:spcPts val="840"/>
        </a:spcBef>
        <a:spcAft>
          <a:spcPct val="0"/>
        </a:spcAft>
        <a:buClr>
          <a:schemeClr val="tx1">
            <a:lumMod val="50000"/>
            <a:lumOff val="50000"/>
          </a:schemeClr>
        </a:buClr>
        <a:buSzPct val="100000"/>
        <a:buFont typeface="Wingdings" panose="05000000000000000000" pitchFamily="2" charset="2"/>
        <a:buChar char="§"/>
        <a:defRPr sz="3400" kern="1200">
          <a:solidFill>
            <a:schemeClr val="tx1"/>
          </a:solidFill>
          <a:latin typeface="+mn-lt"/>
          <a:ea typeface="+mn-ea"/>
          <a:cs typeface="+mn-cs"/>
        </a:defRPr>
      </a:lvl3pPr>
      <a:lvl4pPr marL="2072349" indent="-466445" algn="l" rtl="0" eaLnBrk="1" fontAlgn="base" hangingPunct="1">
        <a:spcBef>
          <a:spcPts val="840"/>
        </a:spcBef>
        <a:spcAft>
          <a:spcPct val="0"/>
        </a:spcAft>
        <a:buClr>
          <a:schemeClr val="tx1">
            <a:lumMod val="65000"/>
            <a:lumOff val="35000"/>
          </a:schemeClr>
        </a:buClr>
        <a:buFont typeface="Wingdings" pitchFamily="2" charset="2"/>
        <a:buChar char="ú"/>
        <a:defRPr sz="3400" kern="1200">
          <a:solidFill>
            <a:schemeClr val="tx1"/>
          </a:solidFill>
          <a:latin typeface="+mn-lt"/>
          <a:ea typeface="+mn-ea"/>
          <a:cs typeface="+mn-cs"/>
        </a:defRPr>
      </a:lvl4pPr>
      <a:lvl5pPr marL="2478823" indent="-388706" algn="l" rtl="0" eaLnBrk="1" fontAlgn="base" hangingPunct="1">
        <a:spcBef>
          <a:spcPts val="840"/>
        </a:spcBef>
        <a:spcAft>
          <a:spcPct val="0"/>
        </a:spcAft>
        <a:buClr>
          <a:schemeClr val="tx1">
            <a:lumMod val="50000"/>
            <a:lumOff val="50000"/>
          </a:schemeClr>
        </a:buClr>
        <a:buFont typeface="Wingdings" panose="05000000000000000000" pitchFamily="2" charset="2"/>
        <a:buChar char=""/>
        <a:defRPr sz="3400" kern="1200">
          <a:solidFill>
            <a:schemeClr val="tx1"/>
          </a:solidFill>
          <a:latin typeface="+mn-lt"/>
          <a:ea typeface="+mn-ea"/>
          <a:cs typeface="+mn-cs"/>
        </a:defRPr>
      </a:lvl5pPr>
      <a:lvl6pPr marL="3518327"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58022"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797720"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37418"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279390" rtl="0" eaLnBrk="1" latinLnBrk="0" hangingPunct="1">
        <a:defRPr sz="2500" kern="1200">
          <a:solidFill>
            <a:schemeClr val="tx1"/>
          </a:solidFill>
          <a:latin typeface="+mn-lt"/>
          <a:ea typeface="+mn-ea"/>
          <a:cs typeface="+mn-cs"/>
        </a:defRPr>
      </a:lvl1pPr>
      <a:lvl2pPr marL="639695" algn="l" defTabSz="1279390" rtl="0" eaLnBrk="1" latinLnBrk="0" hangingPunct="1">
        <a:defRPr sz="2500" kern="1200">
          <a:solidFill>
            <a:schemeClr val="tx1"/>
          </a:solidFill>
          <a:latin typeface="+mn-lt"/>
          <a:ea typeface="+mn-ea"/>
          <a:cs typeface="+mn-cs"/>
        </a:defRPr>
      </a:lvl2pPr>
      <a:lvl3pPr marL="1279390" algn="l" defTabSz="1279390" rtl="0" eaLnBrk="1" latinLnBrk="0" hangingPunct="1">
        <a:defRPr sz="2500" kern="1200">
          <a:solidFill>
            <a:schemeClr val="tx1"/>
          </a:solidFill>
          <a:latin typeface="+mn-lt"/>
          <a:ea typeface="+mn-ea"/>
          <a:cs typeface="+mn-cs"/>
        </a:defRPr>
      </a:lvl3pPr>
      <a:lvl4pPr marL="1919085" algn="l" defTabSz="1279390" rtl="0" eaLnBrk="1" latinLnBrk="0" hangingPunct="1">
        <a:defRPr sz="2500" kern="1200">
          <a:solidFill>
            <a:schemeClr val="tx1"/>
          </a:solidFill>
          <a:latin typeface="+mn-lt"/>
          <a:ea typeface="+mn-ea"/>
          <a:cs typeface="+mn-cs"/>
        </a:defRPr>
      </a:lvl4pPr>
      <a:lvl5pPr marL="2558781" algn="l" defTabSz="1279390" rtl="0" eaLnBrk="1" latinLnBrk="0" hangingPunct="1">
        <a:defRPr sz="2500" kern="1200">
          <a:solidFill>
            <a:schemeClr val="tx1"/>
          </a:solidFill>
          <a:latin typeface="+mn-lt"/>
          <a:ea typeface="+mn-ea"/>
          <a:cs typeface="+mn-cs"/>
        </a:defRPr>
      </a:lvl5pPr>
      <a:lvl6pPr marL="3198478" algn="l" defTabSz="1279390" rtl="0" eaLnBrk="1" latinLnBrk="0" hangingPunct="1">
        <a:defRPr sz="2500" kern="1200">
          <a:solidFill>
            <a:schemeClr val="tx1"/>
          </a:solidFill>
          <a:latin typeface="+mn-lt"/>
          <a:ea typeface="+mn-ea"/>
          <a:cs typeface="+mn-cs"/>
        </a:defRPr>
      </a:lvl6pPr>
      <a:lvl7pPr marL="3838177" algn="l" defTabSz="1279390" rtl="0" eaLnBrk="1" latinLnBrk="0" hangingPunct="1">
        <a:defRPr sz="2500" kern="1200">
          <a:solidFill>
            <a:schemeClr val="tx1"/>
          </a:solidFill>
          <a:latin typeface="+mn-lt"/>
          <a:ea typeface="+mn-ea"/>
          <a:cs typeface="+mn-cs"/>
        </a:defRPr>
      </a:lvl7pPr>
      <a:lvl8pPr marL="4477872" algn="l" defTabSz="1279390" rtl="0" eaLnBrk="1" latinLnBrk="0" hangingPunct="1">
        <a:defRPr sz="2500" kern="1200">
          <a:solidFill>
            <a:schemeClr val="tx1"/>
          </a:solidFill>
          <a:latin typeface="+mn-lt"/>
          <a:ea typeface="+mn-ea"/>
          <a:cs typeface="+mn-cs"/>
        </a:defRPr>
      </a:lvl8pPr>
      <a:lvl9pPr marL="5117568" algn="l" defTabSz="1279390" rtl="0" eaLnBrk="1" latinLnBrk="0" hangingPunct="1">
        <a:defRPr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08.xml"/><Relationship Id="rId2" Type="http://schemas.openxmlformats.org/officeDocument/2006/relationships/tags" Target="../tags/tag482.xml"/><Relationship Id="rId1" Type="http://schemas.openxmlformats.org/officeDocument/2006/relationships/tags" Target="../tags/tag481.xml"/><Relationship Id="rId5" Type="http://schemas.openxmlformats.org/officeDocument/2006/relationships/image" Target="../media/image39.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xml"/><Relationship Id="rId1" Type="http://schemas.openxmlformats.org/officeDocument/2006/relationships/slideLayout" Target="../slideLayouts/slideLayout66.xml"/></Relationships>
</file>

<file path=ppt/slides/_rels/slide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9.xml"/><Relationship Id="rId4" Type="http://schemas.openxmlformats.org/officeDocument/2006/relationships/image" Target="../media/image45.png"/></Relationships>
</file>

<file path=ppt/slides/_rels/slide4.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39.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6.png"/><Relationship Id="rId1" Type="http://schemas.openxmlformats.org/officeDocument/2006/relationships/slideLayout" Target="../slideLayouts/slideLayout39.xml"/><Relationship Id="rId4" Type="http://schemas.openxmlformats.org/officeDocument/2006/relationships/image" Target="../media/image47.png"/></Relationships>
</file>

<file path=ppt/slides/_rels/slide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3.png"/><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6.png"/><Relationship Id="rId1" Type="http://schemas.openxmlformats.org/officeDocument/2006/relationships/slideLayout" Target="../slideLayouts/slideLayout39.xml"/><Relationship Id="rId4" Type="http://schemas.openxmlformats.org/officeDocument/2006/relationships/image" Target="../media/image47.png"/></Relationships>
</file>

<file path=ppt/slides/_rels/slide8.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3.xml"/><Relationship Id="rId1" Type="http://schemas.openxmlformats.org/officeDocument/2006/relationships/slideLayout" Target="../slideLayouts/slideLayout64.xml"/><Relationship Id="rId6" Type="http://schemas.microsoft.com/office/2007/relationships/hdphoto" Target="../media/hdphoto1.wdp"/><Relationship Id="rId5" Type="http://schemas.openxmlformats.org/officeDocument/2006/relationships/image" Target="../media/image56.png"/><Relationship Id="rId4" Type="http://schemas.openxmlformats.org/officeDocument/2006/relationships/image" Target="../media/image46.png"/></Relationships>
</file>

<file path=ppt/slides/_rels/slide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46.png"/><Relationship Id="rId1" Type="http://schemas.openxmlformats.org/officeDocument/2006/relationships/slideLayout" Target="../slideLayouts/slideLayout39.xml"/><Relationship Id="rId5" Type="http://schemas.openxmlformats.org/officeDocument/2006/relationships/image" Target="../media/image59.png"/><Relationship Id="rId4" Type="http://schemas.openxmlformats.org/officeDocument/2006/relationships/image" Target="../media/image58.png"/></Relationships>
</file>

<file path=ppt/slides/_rels/slide1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46.png"/><Relationship Id="rId1" Type="http://schemas.openxmlformats.org/officeDocument/2006/relationships/slideLayout" Target="../slideLayouts/slideLayout52.xml"/><Relationship Id="rId6" Type="http://schemas.microsoft.com/office/2007/relationships/hdphoto" Target="../media/hdphoto2.wdp"/><Relationship Id="rId5" Type="http://schemas.openxmlformats.org/officeDocument/2006/relationships/image" Target="../media/image61.png"/><Relationship Id="rId4" Type="http://schemas.openxmlformats.org/officeDocument/2006/relationships/image" Target="../media/image60.png"/></Relationships>
</file>

<file path=ppt/slides/_rels/slide1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46.png"/><Relationship Id="rId1" Type="http://schemas.openxmlformats.org/officeDocument/2006/relationships/slideLayout" Target="../slideLayouts/slideLayout52.xml"/><Relationship Id="rId5" Type="http://schemas.openxmlformats.org/officeDocument/2006/relationships/image" Target="../media/image64.png"/><Relationship Id="rId4" Type="http://schemas.openxmlformats.org/officeDocument/2006/relationships/image" Target="../media/image63.png"/></Relationships>
</file>

<file path=ppt/slides/_rels/slide1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39.xml"/><Relationship Id="rId6" Type="http://schemas.microsoft.com/office/2007/relationships/hdphoto" Target="../media/hdphoto3.wdp"/><Relationship Id="rId5" Type="http://schemas.openxmlformats.org/officeDocument/2006/relationships/image" Target="../media/image67.png"/><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189.xml"/><Relationship Id="rId6" Type="http://schemas.openxmlformats.org/officeDocument/2006/relationships/image" Target="../media/image68.png"/><Relationship Id="rId5" Type="http://schemas.openxmlformats.org/officeDocument/2006/relationships/image" Target="../media/image66.png"/><Relationship Id="rId4" Type="http://schemas.openxmlformats.org/officeDocument/2006/relationships/image" Target="../media/image65.pn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189.xml"/><Relationship Id="rId6" Type="http://schemas.openxmlformats.org/officeDocument/2006/relationships/image" Target="../media/image69.png"/><Relationship Id="rId5" Type="http://schemas.openxmlformats.org/officeDocument/2006/relationships/image" Target="../media/image66.png"/><Relationship Id="rId4" Type="http://schemas.openxmlformats.org/officeDocument/2006/relationships/image" Target="../media/image65.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189.xml"/><Relationship Id="rId6" Type="http://schemas.openxmlformats.org/officeDocument/2006/relationships/image" Target="../media/image70.png"/><Relationship Id="rId5" Type="http://schemas.openxmlformats.org/officeDocument/2006/relationships/image" Target="../media/image66.png"/><Relationship Id="rId4" Type="http://schemas.openxmlformats.org/officeDocument/2006/relationships/image" Target="../media/image65.png"/></Relationships>
</file>

<file path=ppt/slides/_rels/slide1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xml"/><Relationship Id="rId1" Type="http://schemas.openxmlformats.org/officeDocument/2006/relationships/slideLayout" Target="../slideLayouts/slideLayout39.xml"/><Relationship Id="rId6" Type="http://schemas.openxmlformats.org/officeDocument/2006/relationships/image" Target="../media/image74.png"/><Relationship Id="rId5" Type="http://schemas.openxmlformats.org/officeDocument/2006/relationships/image" Target="../media/image73.jpeg"/><Relationship Id="rId4" Type="http://schemas.openxmlformats.org/officeDocument/2006/relationships/image" Target="../media/image72.jpeg"/></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xml"/><Relationship Id="rId1" Type="http://schemas.openxmlformats.org/officeDocument/2006/relationships/slideLayout" Target="../slideLayouts/slideLayout189.xml"/><Relationship Id="rId6" Type="http://schemas.openxmlformats.org/officeDocument/2006/relationships/image" Target="../media/image75.png"/><Relationship Id="rId5" Type="http://schemas.openxmlformats.org/officeDocument/2006/relationships/image" Target="../media/image66.pn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46.png"/><Relationship Id="rId1" Type="http://schemas.openxmlformats.org/officeDocument/2006/relationships/slideLayout" Target="../slideLayouts/slideLayout189.xml"/><Relationship Id="rId5" Type="http://schemas.openxmlformats.org/officeDocument/2006/relationships/image" Target="../media/image76.png"/><Relationship Id="rId4" Type="http://schemas.openxmlformats.org/officeDocument/2006/relationships/image" Target="../media/image66.png"/></Relationships>
</file>

<file path=ppt/slides/_rels/slide1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9.xml"/><Relationship Id="rId1" Type="http://schemas.openxmlformats.org/officeDocument/2006/relationships/slideLayout" Target="../slideLayouts/slideLayout168.xml"/><Relationship Id="rId5" Type="http://schemas.openxmlformats.org/officeDocument/2006/relationships/image" Target="../media/image65.png"/><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39.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0.xml"/><Relationship Id="rId1" Type="http://schemas.openxmlformats.org/officeDocument/2006/relationships/slideLayout" Target="../slideLayouts/slideLayout39.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p:cNvSpPr>
            <a:spLocks noGrp="1"/>
          </p:cNvSpPr>
          <p:nvPr>
            <p:ph type="subTitle" idx="1"/>
            <p:custDataLst>
              <p:tags r:id="rId1"/>
            </p:custDataLst>
          </p:nvPr>
        </p:nvSpPr>
        <p:spPr>
          <a:xfrm>
            <a:off x="4572000" y="3962400"/>
            <a:ext cx="7370241" cy="914400"/>
          </a:xfrm>
        </p:spPr>
        <p:txBody>
          <a:bodyPr>
            <a:normAutofit/>
          </a:bodyPr>
          <a:lstStyle/>
          <a:p>
            <a:r>
              <a:rPr lang="en-US" sz="2400" dirty="0" smtClean="0"/>
              <a:t>Jill Marver on behalf of</a:t>
            </a:r>
          </a:p>
          <a:p>
            <a:r>
              <a:rPr lang="en-US" sz="2400" dirty="0" smtClean="0"/>
              <a:t>Ruby Yepez, Jeremy Reefe &amp; Ray Mendoza</a:t>
            </a:r>
            <a:endParaRPr lang="en-US" sz="2400" dirty="0"/>
          </a:p>
        </p:txBody>
      </p:sp>
      <p:sp>
        <p:nvSpPr>
          <p:cNvPr id="7" name="Slide Number Placeholder 6"/>
          <p:cNvSpPr>
            <a:spLocks noGrp="1"/>
          </p:cNvSpPr>
          <p:nvPr>
            <p:ph type="sldNum" sz="quarter" idx="12"/>
          </p:nvPr>
        </p:nvSpPr>
        <p:spPr/>
        <p:txBody>
          <a:bodyPr/>
          <a:lstStyle/>
          <a:p>
            <a:fld id="{6815F63D-5E07-4A39-B6DB-F0CE512EDFFD}" type="slidenum">
              <a:rPr>
                <a:solidFill>
                  <a:prstClr val="white">
                    <a:lumMod val="50000"/>
                  </a:prstClr>
                </a:solidFill>
              </a:rPr>
              <a:pPr/>
              <a:t>1</a:t>
            </a:fld>
            <a:endParaRPr dirty="0">
              <a:solidFill>
                <a:prstClr val="white">
                  <a:lumMod val="50000"/>
                </a:prstClr>
              </a:solidFill>
            </a:endParaRPr>
          </a:p>
        </p:txBody>
      </p:sp>
      <p:sp>
        <p:nvSpPr>
          <p:cNvPr id="9" name="Title 1"/>
          <p:cNvSpPr>
            <a:spLocks noGrp="1"/>
          </p:cNvSpPr>
          <p:nvPr>
            <p:ph type="ctrTitle"/>
            <p:custDataLst>
              <p:tags r:id="rId2"/>
            </p:custDataLst>
          </p:nvPr>
        </p:nvSpPr>
        <p:spPr>
          <a:xfrm>
            <a:off x="4524061" y="3180308"/>
            <a:ext cx="7370241" cy="629692"/>
          </a:xfrm>
        </p:spPr>
        <p:txBody>
          <a:bodyPr>
            <a:normAutofit fontScale="90000"/>
          </a:bodyPr>
          <a:lstStyle/>
          <a:p>
            <a:r>
              <a:rPr lang="en-US" sz="4000" dirty="0"/>
              <a:t>Your Gateway to Compliance Solutions</a:t>
            </a: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5638800"/>
            <a:ext cx="6224949" cy="1838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2768542"/>
      </p:ext>
    </p:extLst>
  </p:cSld>
  <p:clrMapOvr>
    <a:masterClrMapping/>
  </p:clrMapOvr>
  <mc:AlternateContent xmlns:mc="http://schemas.openxmlformats.org/markup-compatibility/2006" xmlns:p14="http://schemas.microsoft.com/office/powerpoint/2010/main">
    <mc:Choice Requires="p14">
      <p:transition spd="slow" p14:dur="2000" advTm="7000"/>
    </mc:Choice>
    <mc:Fallback xmlns="">
      <p:transition spd="slow" advTm="7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28137"/>
            <a:ext cx="7725383" cy="955194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819400" y="640082"/>
            <a:ext cx="2026920" cy="898691"/>
          </a:xfrm>
          <a:prstGeom prst="rect">
            <a:avLst/>
          </a:prstGeom>
          <a:noFill/>
        </p:spPr>
        <p:txBody>
          <a:bodyPr wrap="square" lIns="128000" tIns="64000" rIns="128000" bIns="64000" rtlCol="0">
            <a:spAutoFit/>
          </a:bodyPr>
          <a:lstStyle/>
          <a:p>
            <a:r>
              <a:rPr lang="en-US" b="1" dirty="0">
                <a:solidFill>
                  <a:srgbClr val="C00000"/>
                </a:solidFill>
                <a:latin typeface="Bradley Hand ITC" pitchFamily="66" charset="0"/>
              </a:rPr>
              <a:t>Architects &amp; Designers</a:t>
            </a:r>
          </a:p>
        </p:txBody>
      </p:sp>
      <p:sp>
        <p:nvSpPr>
          <p:cNvPr id="6" name="TextBox 5"/>
          <p:cNvSpPr txBox="1"/>
          <p:nvPr/>
        </p:nvSpPr>
        <p:spPr>
          <a:xfrm>
            <a:off x="5120640" y="1122059"/>
            <a:ext cx="2026920" cy="898691"/>
          </a:xfrm>
          <a:prstGeom prst="rect">
            <a:avLst/>
          </a:prstGeom>
          <a:noFill/>
        </p:spPr>
        <p:txBody>
          <a:bodyPr wrap="square" lIns="128000" tIns="64000" rIns="128000" bIns="64000" rtlCol="0">
            <a:spAutoFit/>
          </a:bodyPr>
          <a:lstStyle/>
          <a:p>
            <a:r>
              <a:rPr lang="en-US" b="1" dirty="0" smtClean="0">
                <a:solidFill>
                  <a:srgbClr val="C00000"/>
                </a:solidFill>
                <a:latin typeface="Bradley Hand ITC" pitchFamily="66" charset="0"/>
              </a:rPr>
              <a:t>Energy Consultants</a:t>
            </a:r>
            <a:endParaRPr lang="en-US" b="1" dirty="0">
              <a:solidFill>
                <a:srgbClr val="C00000"/>
              </a:solidFill>
              <a:latin typeface="Bradley Hand ITC" pitchFamily="66" charset="0"/>
            </a:endParaRPr>
          </a:p>
        </p:txBody>
      </p:sp>
      <p:sp>
        <p:nvSpPr>
          <p:cNvPr id="7" name="TextBox 6"/>
          <p:cNvSpPr txBox="1"/>
          <p:nvPr/>
        </p:nvSpPr>
        <p:spPr>
          <a:xfrm>
            <a:off x="5013963" y="3003377"/>
            <a:ext cx="2613660" cy="513971"/>
          </a:xfrm>
          <a:prstGeom prst="rect">
            <a:avLst/>
          </a:prstGeom>
          <a:noFill/>
        </p:spPr>
        <p:txBody>
          <a:bodyPr wrap="square" lIns="128000" tIns="64000" rIns="128000" bIns="64000" rtlCol="0">
            <a:spAutoFit/>
          </a:bodyPr>
          <a:lstStyle/>
          <a:p>
            <a:r>
              <a:rPr lang="en-US" b="1" dirty="0" smtClean="0">
                <a:solidFill>
                  <a:srgbClr val="C00000"/>
                </a:solidFill>
                <a:latin typeface="Bradley Hand ITC" pitchFamily="66" charset="0"/>
              </a:rPr>
              <a:t>Plans Examiners</a:t>
            </a:r>
            <a:endParaRPr lang="en-US" b="1" dirty="0">
              <a:solidFill>
                <a:srgbClr val="C00000"/>
              </a:solidFill>
              <a:latin typeface="Bradley Hand ITC" pitchFamily="66" charset="0"/>
            </a:endParaRPr>
          </a:p>
        </p:txBody>
      </p:sp>
      <p:sp>
        <p:nvSpPr>
          <p:cNvPr id="8" name="TextBox 7"/>
          <p:cNvSpPr txBox="1"/>
          <p:nvPr/>
        </p:nvSpPr>
        <p:spPr>
          <a:xfrm>
            <a:off x="3200402" y="4749181"/>
            <a:ext cx="2186940" cy="898691"/>
          </a:xfrm>
          <a:prstGeom prst="rect">
            <a:avLst/>
          </a:prstGeom>
          <a:noFill/>
        </p:spPr>
        <p:txBody>
          <a:bodyPr wrap="square" lIns="128000" tIns="64000" rIns="128000" bIns="64000" rtlCol="0">
            <a:spAutoFit/>
          </a:bodyPr>
          <a:lstStyle/>
          <a:p>
            <a:r>
              <a:rPr lang="en-US" b="1" dirty="0" smtClean="0">
                <a:solidFill>
                  <a:srgbClr val="C00000"/>
                </a:solidFill>
                <a:latin typeface="Bradley Hand ITC" pitchFamily="66" charset="0"/>
              </a:rPr>
              <a:t>Builders &amp; Contractors</a:t>
            </a:r>
            <a:endParaRPr lang="en-US" b="1" dirty="0">
              <a:solidFill>
                <a:srgbClr val="C00000"/>
              </a:solidFill>
              <a:latin typeface="Bradley Hand ITC" pitchFamily="66" charset="0"/>
            </a:endParaRPr>
          </a:p>
        </p:txBody>
      </p:sp>
      <p:sp>
        <p:nvSpPr>
          <p:cNvPr id="9" name="TextBox 8"/>
          <p:cNvSpPr txBox="1"/>
          <p:nvPr/>
        </p:nvSpPr>
        <p:spPr>
          <a:xfrm>
            <a:off x="4880611" y="5495939"/>
            <a:ext cx="3120391" cy="898691"/>
          </a:xfrm>
          <a:prstGeom prst="rect">
            <a:avLst/>
          </a:prstGeom>
          <a:noFill/>
        </p:spPr>
        <p:txBody>
          <a:bodyPr wrap="square" lIns="128000" tIns="64000" rIns="128000" bIns="64000" rtlCol="0">
            <a:spAutoFit/>
          </a:bodyPr>
          <a:lstStyle/>
          <a:p>
            <a:r>
              <a:rPr lang="en-US" b="1" dirty="0" smtClean="0">
                <a:solidFill>
                  <a:srgbClr val="C00000"/>
                </a:solidFill>
                <a:latin typeface="Bradley Hand ITC" pitchFamily="66" charset="0"/>
              </a:rPr>
              <a:t>Building Inspectors &amp; HERS Raters</a:t>
            </a:r>
            <a:endParaRPr lang="en-US" b="1" dirty="0">
              <a:solidFill>
                <a:srgbClr val="C00000"/>
              </a:solidFill>
              <a:latin typeface="Bradley Hand ITC" pitchFamily="66" charset="0"/>
            </a:endParaRPr>
          </a:p>
        </p:txBody>
      </p:sp>
      <p:sp>
        <p:nvSpPr>
          <p:cNvPr id="10" name="TextBox 9"/>
          <p:cNvSpPr txBox="1"/>
          <p:nvPr/>
        </p:nvSpPr>
        <p:spPr>
          <a:xfrm>
            <a:off x="6240782" y="7360920"/>
            <a:ext cx="2186940" cy="1283412"/>
          </a:xfrm>
          <a:prstGeom prst="rect">
            <a:avLst/>
          </a:prstGeom>
          <a:noFill/>
        </p:spPr>
        <p:txBody>
          <a:bodyPr wrap="square" lIns="128000" tIns="64000" rIns="128000" bIns="64000" rtlCol="0">
            <a:spAutoFit/>
          </a:bodyPr>
          <a:lstStyle/>
          <a:p>
            <a:r>
              <a:rPr lang="en-US" b="1" dirty="0" smtClean="0">
                <a:solidFill>
                  <a:schemeClr val="tx1">
                    <a:lumMod val="85000"/>
                    <a:lumOff val="15000"/>
                  </a:schemeClr>
                </a:solidFill>
                <a:latin typeface="Bradley Hand ITC" pitchFamily="66" charset="0"/>
              </a:rPr>
              <a:t>Home &amp; Building Owners</a:t>
            </a:r>
            <a:endParaRPr lang="en-US" b="1" dirty="0">
              <a:solidFill>
                <a:schemeClr val="tx1">
                  <a:lumMod val="85000"/>
                  <a:lumOff val="15000"/>
                </a:schemeClr>
              </a:solidFill>
              <a:latin typeface="Bradley Hand ITC" pitchFamily="66" charset="0"/>
            </a:endParaRPr>
          </a:p>
        </p:txBody>
      </p:sp>
      <p:sp>
        <p:nvSpPr>
          <p:cNvPr id="12" name="TextBox 11"/>
          <p:cNvSpPr txBox="1"/>
          <p:nvPr/>
        </p:nvSpPr>
        <p:spPr>
          <a:xfrm>
            <a:off x="411480" y="533402"/>
            <a:ext cx="2026920" cy="513971"/>
          </a:xfrm>
          <a:prstGeom prst="rect">
            <a:avLst/>
          </a:prstGeom>
          <a:noFill/>
        </p:spPr>
        <p:txBody>
          <a:bodyPr wrap="square" lIns="128000" tIns="64000" rIns="128000" bIns="64000" rtlCol="0">
            <a:spAutoFit/>
          </a:bodyPr>
          <a:lstStyle/>
          <a:p>
            <a:r>
              <a:rPr lang="en-US" b="1" dirty="0" smtClean="0">
                <a:solidFill>
                  <a:schemeClr val="tx1">
                    <a:lumMod val="85000"/>
                    <a:lumOff val="15000"/>
                  </a:schemeClr>
                </a:solidFill>
                <a:latin typeface="Bradley Hand ITC" pitchFamily="66" charset="0"/>
              </a:rPr>
              <a:t>CEC &amp; IOUs</a:t>
            </a:r>
            <a:endParaRPr lang="en-US" b="1" dirty="0">
              <a:solidFill>
                <a:schemeClr val="tx1">
                  <a:lumMod val="85000"/>
                  <a:lumOff val="15000"/>
                </a:schemeClr>
              </a:solidFill>
              <a:latin typeface="Bradley Hand ITC" pitchFamily="66" charset="0"/>
            </a:endParaRPr>
          </a:p>
        </p:txBody>
      </p:sp>
      <p:sp>
        <p:nvSpPr>
          <p:cNvPr id="2" name="Rectangle 1"/>
          <p:cNvSpPr/>
          <p:nvPr/>
        </p:nvSpPr>
        <p:spPr>
          <a:xfrm>
            <a:off x="7725383" y="0"/>
            <a:ext cx="5076217" cy="96012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762000" y="1924429"/>
            <a:ext cx="2362200" cy="513971"/>
          </a:xfrm>
          <a:prstGeom prst="rect">
            <a:avLst/>
          </a:prstGeom>
          <a:noFill/>
        </p:spPr>
        <p:txBody>
          <a:bodyPr wrap="square" lIns="128000" tIns="64000" rIns="128000" bIns="64000" rtlCol="0">
            <a:spAutoFit/>
          </a:bodyPr>
          <a:lstStyle/>
          <a:p>
            <a:r>
              <a:rPr lang="en-US" b="1" dirty="0" smtClean="0">
                <a:solidFill>
                  <a:schemeClr val="accent4">
                    <a:lumMod val="75000"/>
                  </a:schemeClr>
                </a:solidFill>
                <a:latin typeface="Bradley Hand ITC" pitchFamily="66" charset="0"/>
              </a:rPr>
              <a:t>Manufacturers</a:t>
            </a:r>
            <a:endParaRPr lang="en-US" b="1" dirty="0">
              <a:solidFill>
                <a:schemeClr val="accent4">
                  <a:lumMod val="75000"/>
                </a:schemeClr>
              </a:solidFill>
              <a:latin typeface="Bradley Hand ITC" pitchFamily="66" charset="0"/>
            </a:endParaRPr>
          </a:p>
        </p:txBody>
      </p:sp>
      <p:sp>
        <p:nvSpPr>
          <p:cNvPr id="15" name="TextBox 14"/>
          <p:cNvSpPr txBox="1"/>
          <p:nvPr/>
        </p:nvSpPr>
        <p:spPr>
          <a:xfrm>
            <a:off x="243840" y="7103934"/>
            <a:ext cx="2362200" cy="513971"/>
          </a:xfrm>
          <a:prstGeom prst="rect">
            <a:avLst/>
          </a:prstGeom>
          <a:noFill/>
        </p:spPr>
        <p:txBody>
          <a:bodyPr wrap="square" lIns="128000" tIns="64000" rIns="128000" bIns="64000" rtlCol="0">
            <a:spAutoFit/>
          </a:bodyPr>
          <a:lstStyle/>
          <a:p>
            <a:r>
              <a:rPr lang="en-US" b="1" dirty="0" smtClean="0">
                <a:solidFill>
                  <a:schemeClr val="accent4">
                    <a:lumMod val="75000"/>
                  </a:schemeClr>
                </a:solidFill>
                <a:latin typeface="Bradley Hand ITC" pitchFamily="66" charset="0"/>
              </a:rPr>
              <a:t>Distributors</a:t>
            </a:r>
            <a:endParaRPr lang="en-US" b="1" dirty="0">
              <a:solidFill>
                <a:schemeClr val="accent4">
                  <a:lumMod val="75000"/>
                </a:schemeClr>
              </a:solidFill>
              <a:latin typeface="Bradley Hand ITC" pitchFamily="66" charset="0"/>
            </a:endParaRPr>
          </a:p>
        </p:txBody>
      </p:sp>
      <p:sp>
        <p:nvSpPr>
          <p:cNvPr id="16" name="TextBox 15"/>
          <p:cNvSpPr txBox="1"/>
          <p:nvPr/>
        </p:nvSpPr>
        <p:spPr>
          <a:xfrm>
            <a:off x="1828800" y="7873375"/>
            <a:ext cx="2362200" cy="513971"/>
          </a:xfrm>
          <a:prstGeom prst="rect">
            <a:avLst/>
          </a:prstGeom>
          <a:noFill/>
        </p:spPr>
        <p:txBody>
          <a:bodyPr wrap="square" lIns="128000" tIns="64000" rIns="128000" bIns="64000" rtlCol="0">
            <a:spAutoFit/>
          </a:bodyPr>
          <a:lstStyle/>
          <a:p>
            <a:r>
              <a:rPr lang="en-US" b="1" dirty="0" smtClean="0">
                <a:solidFill>
                  <a:schemeClr val="accent4">
                    <a:lumMod val="75000"/>
                  </a:schemeClr>
                </a:solidFill>
                <a:latin typeface="Bradley Hand ITC" pitchFamily="66" charset="0"/>
              </a:rPr>
              <a:t>Retailers</a:t>
            </a:r>
            <a:endParaRPr lang="en-US" b="1" dirty="0">
              <a:solidFill>
                <a:schemeClr val="accent4">
                  <a:lumMod val="75000"/>
                </a:schemeClr>
              </a:solidFill>
              <a:latin typeface="Bradley Hand ITC" pitchFamily="66" charset="0"/>
            </a:endParaRPr>
          </a:p>
        </p:txBody>
      </p:sp>
      <p:sp>
        <p:nvSpPr>
          <p:cNvPr id="17" name="TextBox 16"/>
          <p:cNvSpPr txBox="1"/>
          <p:nvPr/>
        </p:nvSpPr>
        <p:spPr>
          <a:xfrm>
            <a:off x="411480" y="3028571"/>
            <a:ext cx="2362200" cy="513971"/>
          </a:xfrm>
          <a:prstGeom prst="rect">
            <a:avLst/>
          </a:prstGeom>
          <a:noFill/>
        </p:spPr>
        <p:txBody>
          <a:bodyPr wrap="square" lIns="128000" tIns="64000" rIns="128000" bIns="64000" rtlCol="0">
            <a:spAutoFit/>
          </a:bodyPr>
          <a:lstStyle/>
          <a:p>
            <a:r>
              <a:rPr lang="en-US" b="1" dirty="0" smtClean="0">
                <a:solidFill>
                  <a:schemeClr val="accent4">
                    <a:lumMod val="75000"/>
                  </a:schemeClr>
                </a:solidFill>
                <a:latin typeface="Bradley Hand ITC" pitchFamily="66" charset="0"/>
              </a:rPr>
              <a:t>Test Labs</a:t>
            </a:r>
            <a:endParaRPr lang="en-US" b="1" dirty="0">
              <a:solidFill>
                <a:schemeClr val="accent4">
                  <a:lumMod val="75000"/>
                </a:schemeClr>
              </a:solidFill>
              <a:latin typeface="Bradley Hand ITC" pitchFamily="66" charset="0"/>
            </a:endParaRPr>
          </a:p>
        </p:txBody>
      </p:sp>
      <p:sp>
        <p:nvSpPr>
          <p:cNvPr id="18" name="TextBox 17"/>
          <p:cNvSpPr txBox="1"/>
          <p:nvPr/>
        </p:nvSpPr>
        <p:spPr>
          <a:xfrm>
            <a:off x="8001000" y="848677"/>
            <a:ext cx="4495798" cy="8371523"/>
          </a:xfrm>
          <a:prstGeom prst="rect">
            <a:avLst/>
          </a:prstGeom>
          <a:noFill/>
        </p:spPr>
        <p:txBody>
          <a:bodyPr wrap="square" lIns="0" tIns="0" rIns="0" bIns="0" rtlCol="0">
            <a:spAutoFit/>
          </a:bodyPr>
          <a:lstStyle/>
          <a:p>
            <a:r>
              <a:rPr lang="en-US" sz="4400" dirty="0" smtClean="0">
                <a:solidFill>
                  <a:schemeClr val="bg1"/>
                </a:solidFill>
                <a:latin typeface="Brush Script MT" panose="03060802040406070304" pitchFamily="66" charset="0"/>
                <a:ea typeface="Segoe UI" panose="020B0502040204020203" pitchFamily="34" charset="0"/>
                <a:cs typeface="Segoe UI" panose="020B0502040204020203" pitchFamily="34" charset="0"/>
              </a:rPr>
              <a:t>We exist to…</a:t>
            </a:r>
          </a:p>
          <a:p>
            <a:endParaRPr lang="en-US" sz="2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400" b="1" dirty="0" smtClean="0">
                <a:solidFill>
                  <a:schemeClr val="bg1"/>
                </a:solidFill>
                <a:ea typeface="Segoe UI" panose="020B0502040204020203" pitchFamily="34" charset="0"/>
                <a:cs typeface="Segoe UI" panose="020B0502040204020203" pitchFamily="34" charset="0"/>
              </a:rPr>
              <a:t>Make it faster and easier for </a:t>
            </a:r>
            <a:r>
              <a:rPr lang="en-US" sz="2400" b="1" u="sng" dirty="0" smtClean="0">
                <a:solidFill>
                  <a:schemeClr val="bg1"/>
                </a:solidFill>
                <a:ea typeface="Segoe UI" panose="020B0502040204020203" pitchFamily="34" charset="0"/>
                <a:cs typeface="Segoe UI" panose="020B0502040204020203" pitchFamily="34" charset="0"/>
              </a:rPr>
              <a:t>YOU</a:t>
            </a:r>
            <a:r>
              <a:rPr lang="en-US" sz="2400" b="1" dirty="0" smtClean="0">
                <a:solidFill>
                  <a:schemeClr val="bg1"/>
                </a:solidFill>
                <a:ea typeface="Segoe UI" panose="020B0502040204020203" pitchFamily="34" charset="0"/>
                <a:cs typeface="Segoe UI" panose="020B0502040204020203" pitchFamily="34" charset="0"/>
              </a:rPr>
              <a:t> to comply with Title 24, Part 6 and Title 20</a:t>
            </a:r>
          </a:p>
          <a:p>
            <a:endParaRPr lang="en-US" sz="2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r>
              <a:rPr lang="en-US" sz="4400" dirty="0" smtClean="0">
                <a:solidFill>
                  <a:schemeClr val="bg1"/>
                </a:solidFill>
                <a:latin typeface="Brush Script MT" panose="03060802040406070304" pitchFamily="66" charset="0"/>
                <a:ea typeface="Segoe UI" panose="020B0502040204020203" pitchFamily="34" charset="0"/>
                <a:cs typeface="Segoe UI" panose="020B0502040204020203" pitchFamily="34" charset="0"/>
              </a:rPr>
              <a:t>We want to…</a:t>
            </a:r>
          </a:p>
          <a:p>
            <a:endParaRPr lang="en-US" sz="2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400" b="1" dirty="0" smtClean="0">
                <a:solidFill>
                  <a:schemeClr val="bg1"/>
                </a:solidFill>
                <a:ea typeface="Segoe UI" panose="020B0502040204020203" pitchFamily="34" charset="0"/>
                <a:cs typeface="Segoe UI" panose="020B0502040204020203" pitchFamily="34" charset="0"/>
              </a:rPr>
              <a:t>Understand your workflow and what’s in your way</a:t>
            </a:r>
          </a:p>
          <a:p>
            <a:pPr marL="342900" indent="-342900">
              <a:buFont typeface="Arial" panose="020B0604020202020204" pitchFamily="34" charset="0"/>
              <a:buChar char="•"/>
            </a:pPr>
            <a:endParaRPr lang="en-US" sz="2400" b="1" dirty="0">
              <a:solidFill>
                <a:schemeClr val="bg1"/>
              </a:solidFill>
              <a:ea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400" b="1" dirty="0" smtClean="0">
                <a:solidFill>
                  <a:schemeClr val="bg1"/>
                </a:solidFill>
                <a:ea typeface="Segoe UI" panose="020B0502040204020203" pitchFamily="34" charset="0"/>
                <a:cs typeface="Segoe UI" panose="020B0502040204020203" pitchFamily="34" charset="0"/>
              </a:rPr>
              <a:t>Work with </a:t>
            </a:r>
            <a:r>
              <a:rPr lang="en-US" sz="2400" b="1" u="sng" dirty="0" smtClean="0">
                <a:solidFill>
                  <a:schemeClr val="bg1"/>
                </a:solidFill>
                <a:ea typeface="Segoe UI" panose="020B0502040204020203" pitchFamily="34" charset="0"/>
                <a:cs typeface="Segoe UI" panose="020B0502040204020203" pitchFamily="34" charset="0"/>
              </a:rPr>
              <a:t>YOU</a:t>
            </a:r>
            <a:r>
              <a:rPr lang="en-US" sz="2400" b="1" dirty="0" smtClean="0">
                <a:solidFill>
                  <a:schemeClr val="bg1"/>
                </a:solidFill>
                <a:ea typeface="Segoe UI" panose="020B0502040204020203" pitchFamily="34" charset="0"/>
                <a:cs typeface="Segoe UI" panose="020B0502040204020203" pitchFamily="34" charset="0"/>
              </a:rPr>
              <a:t> and code experts to develop solutions </a:t>
            </a:r>
            <a:r>
              <a:rPr lang="en-US" sz="2400" b="1" dirty="0">
                <a:solidFill>
                  <a:schemeClr val="bg1"/>
                </a:solidFill>
                <a:ea typeface="Segoe UI" panose="020B0502040204020203" pitchFamily="34" charset="0"/>
                <a:cs typeface="Segoe UI" panose="020B0502040204020203" pitchFamily="34" charset="0"/>
              </a:rPr>
              <a:t>to your code compliance </a:t>
            </a:r>
            <a:r>
              <a:rPr lang="en-US" sz="2400" b="1" dirty="0" smtClean="0">
                <a:solidFill>
                  <a:schemeClr val="bg1"/>
                </a:solidFill>
                <a:ea typeface="Segoe UI" panose="020B0502040204020203" pitchFamily="34" charset="0"/>
                <a:cs typeface="Segoe UI" panose="020B0502040204020203" pitchFamily="34" charset="0"/>
              </a:rPr>
              <a:t>hurdles</a:t>
            </a:r>
          </a:p>
          <a:p>
            <a:pPr marL="342900" indent="-342900">
              <a:buFont typeface="Arial" panose="020B0604020202020204" pitchFamily="34" charset="0"/>
              <a:buChar char="•"/>
            </a:pPr>
            <a:endParaRPr lang="en-US" sz="2400" b="1" dirty="0">
              <a:solidFill>
                <a:schemeClr val="bg1"/>
              </a:solidFill>
              <a:ea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400" b="1" dirty="0" smtClean="0">
                <a:solidFill>
                  <a:schemeClr val="bg1"/>
                </a:solidFill>
                <a:ea typeface="Segoe UI" panose="020B0502040204020203" pitchFamily="34" charset="0"/>
                <a:cs typeface="Segoe UI" panose="020B0502040204020203" pitchFamily="34" charset="0"/>
              </a:rPr>
              <a:t>Gain the CEC’s blessing and launch Tools</a:t>
            </a:r>
            <a:r>
              <a:rPr lang="en-US" sz="2400" b="1" dirty="0">
                <a:solidFill>
                  <a:schemeClr val="bg1"/>
                </a:solidFill>
                <a:ea typeface="Segoe UI" panose="020B0502040204020203" pitchFamily="34" charset="0"/>
                <a:cs typeface="Segoe UI" panose="020B0502040204020203" pitchFamily="34" charset="0"/>
              </a:rPr>
              <a:t>, Training and Resources that meet your needs</a:t>
            </a:r>
          </a:p>
          <a:p>
            <a:pPr marL="342900" indent="-342900">
              <a:buFont typeface="Arial" panose="020B0604020202020204" pitchFamily="34" charset="0"/>
              <a:buChar char="•"/>
            </a:pPr>
            <a:endParaRPr lang="en-US" sz="2400" dirty="0" smtClean="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marL="342900" indent="-342900">
              <a:buFont typeface="Arial" panose="020B0604020202020204" pitchFamily="34" charset="0"/>
              <a:buChar char="•"/>
            </a:pPr>
            <a:endParaRPr lang="en-US" sz="2400"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marL="342900" indent="-342900">
              <a:buFont typeface="Arial" panose="020B0604020202020204" pitchFamily="34" charset="0"/>
              <a:buChar char="•"/>
            </a:pPr>
            <a:endParaRPr lang="en-US" sz="2400" dirty="0" smtClean="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2462331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981200" y="962591"/>
            <a:ext cx="8763000" cy="6261526"/>
            <a:chOff x="1197430" y="990600"/>
            <a:chExt cx="10287000" cy="8229600"/>
          </a:xfrm>
        </p:grpSpPr>
        <p:pic>
          <p:nvPicPr>
            <p:cNvPr id="1030" name="Picture 6"/>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197430" y="3481722"/>
              <a:ext cx="10287000" cy="573847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197430" y="990600"/>
              <a:ext cx="10287000" cy="250487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Lst>
          </p:spPr>
        </p:pic>
      </p:grpSp>
      <p:sp>
        <p:nvSpPr>
          <p:cNvPr id="7" name="Rectangle 6"/>
          <p:cNvSpPr/>
          <p:nvPr/>
        </p:nvSpPr>
        <p:spPr>
          <a:xfrm>
            <a:off x="-76200" y="0"/>
            <a:ext cx="12954000" cy="10668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2" name="Slide Number Placeholder 1"/>
          <p:cNvSpPr>
            <a:spLocks noGrp="1"/>
          </p:cNvSpPr>
          <p:nvPr>
            <p:ph type="sldNum" sz="quarter" idx="11"/>
          </p:nvPr>
        </p:nvSpPr>
        <p:spPr>
          <a:xfrm>
            <a:off x="12330113" y="9299575"/>
            <a:ext cx="471487" cy="301625"/>
          </a:xfrm>
        </p:spPr>
        <p:txBody>
          <a:bodyPr/>
          <a:lstStyle/>
          <a:p>
            <a:fld id="{6815F63D-5E07-4A39-B6DB-F0CE512EDFFD}" type="slidenum">
              <a:rPr lang="en-US" smtClean="0">
                <a:solidFill>
                  <a:prstClr val="white">
                    <a:lumMod val="50000"/>
                  </a:prstClr>
                </a:solidFill>
              </a:rPr>
              <a:pPr/>
              <a:t>3</a:t>
            </a:fld>
            <a:endParaRPr lang="en-US" dirty="0">
              <a:solidFill>
                <a:prstClr val="white">
                  <a:lumMod val="50000"/>
                </a:prstClr>
              </a:solidFill>
            </a:endParaRPr>
          </a:p>
        </p:txBody>
      </p:sp>
      <p:pic>
        <p:nvPicPr>
          <p:cNvPr id="1032" name="Picture 8"/>
          <p:cNvPicPr>
            <a:picLocks noChangeAspect="1" noChangeArrowheads="1"/>
          </p:cNvPicPr>
          <p:nvPr/>
        </p:nvPicPr>
        <p:blipFill rotWithShape="1">
          <a:blip r:embed="rId4">
            <a:extLst>
              <a:ext uri="{28A0092B-C50C-407E-A947-70E740481C1C}">
                <a14:useLocalDpi xmlns:a14="http://schemas.microsoft.com/office/drawing/2010/main" val="0"/>
              </a:ext>
            </a:extLst>
          </a:blip>
          <a:srcRect t="86284" r="1786" b="9450"/>
          <a:stretch/>
        </p:blipFill>
        <p:spPr bwMode="auto">
          <a:xfrm>
            <a:off x="0" y="8915400"/>
            <a:ext cx="12801600" cy="688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800100" y="345757"/>
            <a:ext cx="11201400" cy="492443"/>
          </a:xfrm>
          <a:prstGeom prst="rect">
            <a:avLst/>
          </a:prstGeom>
          <a:noFill/>
        </p:spPr>
        <p:txBody>
          <a:bodyPr wrap="square" lIns="0" tIns="0" rIns="0" bIns="0" rtlCol="0">
            <a:spAutoFit/>
          </a:bodyPr>
          <a:lstStyle/>
          <a:p>
            <a:pPr algn="ctr"/>
            <a:r>
              <a:rPr lang="en-US" sz="3200" b="1" dirty="0" smtClean="0">
                <a:solidFill>
                  <a:schemeClr val="bg1"/>
                </a:solidFill>
                <a:latin typeface="+mj-lt"/>
                <a:ea typeface="Segoe UI" panose="020B0502040204020203" pitchFamily="34" charset="0"/>
                <a:cs typeface="Segoe UI" panose="020B0502040204020203" pitchFamily="34" charset="0"/>
              </a:rPr>
              <a:t>Why Tools, Training &amp; Resources?</a:t>
            </a:r>
          </a:p>
        </p:txBody>
      </p:sp>
      <p:sp>
        <p:nvSpPr>
          <p:cNvPr id="17" name="Freeform 5"/>
          <p:cNvSpPr>
            <a:spLocks/>
          </p:cNvSpPr>
          <p:nvPr/>
        </p:nvSpPr>
        <p:spPr bwMode="auto">
          <a:xfrm>
            <a:off x="11430000" y="6781800"/>
            <a:ext cx="1036320" cy="266700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sp>
        <p:nvSpPr>
          <p:cNvPr id="18" name="Freeform 5"/>
          <p:cNvSpPr>
            <a:spLocks/>
          </p:cNvSpPr>
          <p:nvPr/>
        </p:nvSpPr>
        <p:spPr bwMode="auto">
          <a:xfrm>
            <a:off x="1402897" y="365153"/>
            <a:ext cx="1080405" cy="3100722"/>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nvGrpSpPr>
          <p:cNvPr id="8" name="Group 7"/>
          <p:cNvGrpSpPr/>
          <p:nvPr/>
        </p:nvGrpSpPr>
        <p:grpSpPr>
          <a:xfrm>
            <a:off x="2423159" y="6781800"/>
            <a:ext cx="1981200" cy="2362200"/>
            <a:chOff x="2423159" y="6781800"/>
            <a:chExt cx="1981200" cy="2362200"/>
          </a:xfrm>
        </p:grpSpPr>
        <p:sp>
          <p:nvSpPr>
            <p:cNvPr id="5" name="Rounded Rectangle 4"/>
            <p:cNvSpPr/>
            <p:nvPr/>
          </p:nvSpPr>
          <p:spPr>
            <a:xfrm>
              <a:off x="2423159" y="6781800"/>
              <a:ext cx="1981200" cy="236220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12" name="TextBox 11"/>
            <p:cNvSpPr txBox="1"/>
            <p:nvPr/>
          </p:nvSpPr>
          <p:spPr>
            <a:xfrm>
              <a:off x="2514600" y="7191970"/>
              <a:ext cx="1676401" cy="1077218"/>
            </a:xfrm>
            <a:prstGeom prst="rect">
              <a:avLst/>
            </a:prstGeom>
            <a:noFill/>
          </p:spPr>
          <p:txBody>
            <a:bodyPr wrap="square" lIns="0" tIns="0" rIns="0" bIns="0" rtlCol="0">
              <a:spAutoFit/>
            </a:bodyPr>
            <a:lstStyle/>
            <a:p>
              <a:pPr marL="342900" indent="-342900">
                <a:spcAft>
                  <a:spcPts val="1200"/>
                </a:spcAft>
                <a:buFont typeface="Wingdings" panose="05000000000000000000" pitchFamily="2" charset="2"/>
                <a:buChar char="²"/>
              </a:pPr>
              <a:r>
                <a:rPr lang="en-US" sz="2000" b="1" dirty="0" smtClean="0">
                  <a:solidFill>
                    <a:schemeClr val="bg1"/>
                  </a:solidFill>
                </a:rPr>
                <a:t>Make it faster, easier</a:t>
              </a:r>
            </a:p>
            <a:p>
              <a:pPr marL="342900" indent="-342900">
                <a:spcAft>
                  <a:spcPts val="1200"/>
                </a:spcAft>
                <a:buFont typeface="Wingdings" panose="05000000000000000000" pitchFamily="2" charset="2"/>
                <a:buChar char="²"/>
              </a:pPr>
              <a:r>
                <a:rPr lang="en-US" sz="2000" b="1" dirty="0" smtClean="0">
                  <a:solidFill>
                    <a:schemeClr val="bg1"/>
                  </a:solidFill>
                </a:rPr>
                <a:t>Automate it</a:t>
              </a:r>
            </a:p>
          </p:txBody>
        </p:sp>
      </p:grpSp>
      <p:grpSp>
        <p:nvGrpSpPr>
          <p:cNvPr id="9" name="Group 8"/>
          <p:cNvGrpSpPr/>
          <p:nvPr/>
        </p:nvGrpSpPr>
        <p:grpSpPr>
          <a:xfrm>
            <a:off x="5181600" y="6781800"/>
            <a:ext cx="1981200" cy="2362200"/>
            <a:chOff x="5181600" y="6781800"/>
            <a:chExt cx="1981200" cy="2362200"/>
          </a:xfrm>
        </p:grpSpPr>
        <p:sp>
          <p:nvSpPr>
            <p:cNvPr id="15" name="Rounded Rectangle 14"/>
            <p:cNvSpPr/>
            <p:nvPr/>
          </p:nvSpPr>
          <p:spPr>
            <a:xfrm>
              <a:off x="5181600" y="6781800"/>
              <a:ext cx="1981200" cy="2362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3" name="TextBox 2"/>
            <p:cNvSpPr txBox="1"/>
            <p:nvPr/>
          </p:nvSpPr>
          <p:spPr>
            <a:xfrm>
              <a:off x="5257800" y="7086600"/>
              <a:ext cx="1798320" cy="1692771"/>
            </a:xfrm>
            <a:prstGeom prst="rect">
              <a:avLst/>
            </a:prstGeom>
            <a:noFill/>
          </p:spPr>
          <p:txBody>
            <a:bodyPr wrap="square" lIns="0" tIns="0" rIns="0" bIns="0" rtlCol="0">
              <a:spAutoFit/>
            </a:bodyPr>
            <a:lstStyle/>
            <a:p>
              <a:pPr marL="342900" indent="-342900">
                <a:spcAft>
                  <a:spcPts val="1200"/>
                </a:spcAft>
                <a:buFont typeface="Wingdings" panose="05000000000000000000" pitchFamily="2" charset="2"/>
                <a:buChar char="²"/>
              </a:pPr>
              <a:r>
                <a:rPr lang="en-US" sz="2000" b="1" dirty="0" smtClean="0">
                  <a:solidFill>
                    <a:schemeClr val="bg1"/>
                  </a:solidFill>
                  <a:latin typeface="+mn-lt"/>
                </a:rPr>
                <a:t>Teach me what I need to know</a:t>
              </a:r>
            </a:p>
            <a:p>
              <a:pPr marL="342900" indent="-342900">
                <a:spcAft>
                  <a:spcPts val="1200"/>
                </a:spcAft>
                <a:buFont typeface="Wingdings" panose="05000000000000000000" pitchFamily="2" charset="2"/>
                <a:buChar char="²"/>
              </a:pPr>
              <a:r>
                <a:rPr lang="en-US" sz="2000" b="1" dirty="0" smtClean="0">
                  <a:solidFill>
                    <a:schemeClr val="bg1"/>
                  </a:solidFill>
                </a:rPr>
                <a:t>Practice what I need to</a:t>
              </a:r>
              <a:r>
                <a:rPr lang="en-US" sz="2000" b="1" dirty="0" smtClean="0">
                  <a:solidFill>
                    <a:schemeClr val="bg1"/>
                  </a:solidFill>
                  <a:latin typeface="+mn-lt"/>
                </a:rPr>
                <a:t> do</a:t>
              </a:r>
            </a:p>
          </p:txBody>
        </p:sp>
      </p:grpSp>
      <p:grpSp>
        <p:nvGrpSpPr>
          <p:cNvPr id="10" name="Group 9"/>
          <p:cNvGrpSpPr/>
          <p:nvPr/>
        </p:nvGrpSpPr>
        <p:grpSpPr>
          <a:xfrm>
            <a:off x="8001000" y="6858000"/>
            <a:ext cx="1981200" cy="2362200"/>
            <a:chOff x="8001000" y="6858000"/>
            <a:chExt cx="1981200" cy="2362200"/>
          </a:xfrm>
        </p:grpSpPr>
        <p:sp>
          <p:nvSpPr>
            <p:cNvPr id="16" name="Rounded Rectangle 15"/>
            <p:cNvSpPr/>
            <p:nvPr/>
          </p:nvSpPr>
          <p:spPr>
            <a:xfrm>
              <a:off x="8001000" y="6858000"/>
              <a:ext cx="1981200" cy="23622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11" name="TextBox 10"/>
            <p:cNvSpPr txBox="1"/>
            <p:nvPr/>
          </p:nvSpPr>
          <p:spPr>
            <a:xfrm>
              <a:off x="8077200" y="7010400"/>
              <a:ext cx="1828800" cy="2154436"/>
            </a:xfrm>
            <a:prstGeom prst="rect">
              <a:avLst/>
            </a:prstGeom>
            <a:noFill/>
          </p:spPr>
          <p:txBody>
            <a:bodyPr wrap="square" lIns="0" tIns="0" rIns="0" bIns="0" rtlCol="0">
              <a:spAutoFit/>
            </a:bodyPr>
            <a:lstStyle/>
            <a:p>
              <a:pPr marL="342900" indent="-342900">
                <a:buFont typeface="Wingdings" panose="05000000000000000000" pitchFamily="2" charset="2"/>
                <a:buChar char="²"/>
              </a:pPr>
              <a:r>
                <a:rPr lang="en-US" sz="2000" b="1" dirty="0" smtClean="0">
                  <a:solidFill>
                    <a:schemeClr val="bg1"/>
                  </a:solidFill>
                </a:rPr>
                <a:t>Give me a cheat sheet</a:t>
              </a:r>
            </a:p>
            <a:p>
              <a:pPr marL="342900" indent="-342900">
                <a:buFont typeface="Wingdings" panose="05000000000000000000" pitchFamily="2" charset="2"/>
                <a:buChar char="²"/>
              </a:pPr>
              <a:r>
                <a:rPr lang="en-US" sz="2000" b="1" dirty="0" smtClean="0">
                  <a:solidFill>
                    <a:schemeClr val="bg1"/>
                  </a:solidFill>
                </a:rPr>
                <a:t>Help me quickly guide others</a:t>
              </a:r>
            </a:p>
            <a:p>
              <a:pPr marL="342900" indent="-342900">
                <a:buFont typeface="Wingdings" panose="05000000000000000000" pitchFamily="2" charset="2"/>
                <a:buChar char="²"/>
              </a:pPr>
              <a:r>
                <a:rPr lang="en-US" sz="2000" b="1" dirty="0" smtClean="0">
                  <a:solidFill>
                    <a:schemeClr val="bg1"/>
                  </a:solidFill>
                </a:rPr>
                <a:t>Streamline my workflow</a:t>
              </a:r>
            </a:p>
          </p:txBody>
        </p:sp>
      </p:grpSp>
    </p:spTree>
    <p:extLst>
      <p:ext uri="{BB962C8B-B14F-4D97-AF65-F5344CB8AC3E}">
        <p14:creationId xmlns:p14="http://schemas.microsoft.com/office/powerpoint/2010/main" val="38020360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8750" r="1885" b="66741"/>
          <a:stretch/>
        </p:blipFill>
        <p:spPr bwMode="auto">
          <a:xfrm>
            <a:off x="0" y="685800"/>
            <a:ext cx="12801600" cy="1514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1"/>
          </p:nvPr>
        </p:nvSpPr>
        <p:spPr/>
        <p:txBody>
          <a:bodyPr/>
          <a:lstStyle/>
          <a:p>
            <a:fld id="{6815F63D-5E07-4A39-B6DB-F0CE512EDFFD}" type="slidenum">
              <a:rPr lang="en-US" smtClean="0">
                <a:solidFill>
                  <a:prstClr val="white">
                    <a:lumMod val="50000"/>
                  </a:prstClr>
                </a:solidFill>
              </a:rPr>
              <a:pPr/>
              <a:t>4</a:t>
            </a:fld>
            <a:endParaRPr lang="en-US" dirty="0">
              <a:solidFill>
                <a:prstClr val="white">
                  <a:lumMod val="50000"/>
                </a:prstClr>
              </a:solidFill>
            </a:endParaRPr>
          </a:p>
        </p:txBody>
      </p:sp>
      <p:sp>
        <p:nvSpPr>
          <p:cNvPr id="4" name="Rectangle 3"/>
          <p:cNvSpPr/>
          <p:nvPr/>
        </p:nvSpPr>
        <p:spPr>
          <a:xfrm>
            <a:off x="0" y="0"/>
            <a:ext cx="12801600" cy="12954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3" name="TextBox 2"/>
          <p:cNvSpPr txBox="1"/>
          <p:nvPr/>
        </p:nvSpPr>
        <p:spPr>
          <a:xfrm>
            <a:off x="1066800" y="166181"/>
            <a:ext cx="11430000" cy="938719"/>
          </a:xfrm>
          <a:prstGeom prst="rect">
            <a:avLst/>
          </a:prstGeom>
          <a:noFill/>
        </p:spPr>
        <p:txBody>
          <a:bodyPr wrap="square" lIns="0" tIns="0" rIns="0" bIns="0" rtlCol="0">
            <a:spAutoFit/>
          </a:bodyPr>
          <a:lstStyle/>
          <a:p>
            <a:pPr algn="r">
              <a:spcAft>
                <a:spcPts val="600"/>
              </a:spcAft>
            </a:pPr>
            <a:r>
              <a:rPr lang="en-US" sz="2800" b="1" dirty="0">
                <a:solidFill>
                  <a:schemeClr val="bg1"/>
                </a:solidFill>
              </a:rPr>
              <a:t>L</a:t>
            </a:r>
            <a:r>
              <a:rPr lang="en-US" sz="2800" b="1" dirty="0" smtClean="0">
                <a:solidFill>
                  <a:schemeClr val="bg1"/>
                </a:solidFill>
              </a:rPr>
              <a:t>earn the essentials &amp; practice with an expert</a:t>
            </a:r>
          </a:p>
          <a:p>
            <a:pPr algn="r">
              <a:spcAft>
                <a:spcPts val="600"/>
              </a:spcAft>
            </a:pPr>
            <a:r>
              <a:rPr lang="en-US" sz="2800" b="1" dirty="0" smtClean="0">
                <a:solidFill>
                  <a:schemeClr val="bg1"/>
                </a:solidFill>
              </a:rPr>
              <a:t>Get training when, where &amp; how you need it</a:t>
            </a:r>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5000" t="31445" r="36563" b="11329"/>
          <a:stretch/>
        </p:blipFill>
        <p:spPr bwMode="auto">
          <a:xfrm>
            <a:off x="152400" y="128573"/>
            <a:ext cx="1955430" cy="31480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6004" r="1885" b="66741"/>
          <a:stretch/>
        </p:blipFill>
        <p:spPr bwMode="auto">
          <a:xfrm>
            <a:off x="0" y="8843977"/>
            <a:ext cx="12801600" cy="757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descr="https://dl.boxcloud.com/api/2.0/internal_files/27762501532/versions/26297300602/representations/png_paged_2048x2048/content/1.png?access_token=1!iWFjClnnBzpVMhFTDhT4Jk5bvsBDQoVJQOeRC-mrKDu7D_62HIjVCG0z_Dt0-nCb0oPuCC5HAz7P1XVVnui7hBSrZ1Gz5YT5Y290lYGeQ4pasFJDU7pRZBC708tkS2kqMtjlNbbzAyNr8ZW1xuGW5bdanUQlWboCdm4e2_DSB0VBPoHl1zMpUdtRq0xArCtk2oydhgEk8poGJBzdoBgLhG8I8VcsUozeudmDvsQLBv0_fzrSqrhKyc9NBlhtVDNgVvsC_0eX5p0XLo1JFq6inSplMsimDk7qhh1U9RYTYLgyQa8dTaNXbzn7y3jacyJe5jkdiQAUkLj-ftK1oZG5fwHPDFvMTjSEId8jdM-m0N2rzN2NxC5pON0wrr_x_M223GV2Kc11G482z6N8mTti8Avz3M0kg2oK2U_S6aAdKGsBjUYMfMdLM96PNJwZQO6b673WcxjSH7yCBcwmoiQSP7RJT0oIczdXe2XIuEBzOb1aN03ybP3I5lOeRZJoLAYcHIi7JNElkJl-kMIhIeGxDBqnHz5x50dJndYR9ACf4ZBRCX_DKj_QWR7hHYdUaA..&amp;box_client_name=box-content-preview&amp;box_client_version=1.55.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4536" y="2286000"/>
            <a:ext cx="1697378" cy="169737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dl.boxcloud.com/api/2.0/internal_files/27762498608/versions/26297297464/representations/png_paged_2048x2048/content/1.png?access_token=1!6MVFtmgkbbqed_k8lum7jBT5YHbDXsh4SaIoWvgaUWX39z15nyygeKYuAkIzaoAWfalmzf9cCPG9DAmMT7UeUMTh0VURHfhAfd-gjmTjTn_GaJy55cSU67AXH5zvM66GGOmo3i-7oQwDo2g0ZsscKrwDo6u7Yfiwm5as2XyV01GXOghgbGjkx969Ts-B8RDZHrQihXCysPrNSXcljgAkBnvR7iYyVbvlVMeavTf_IGOpYcqxqxCYX144sLhPfLd04mGPBa1fX_yBx0snIR1A1f4nH2UjrIoHd-vhuJC2NT5KMkCl2TzVWs4BWaT2BJLeuIsFj8UtBMlWEn1LLguROLjD_jLh90pQ_y3POz2y6T62i2ONUsFgiNJ7kCaRhXVLSROzr4wHoV_dgDqi9qCgrvh6JDEVwTSjz62Mcn0g4HaCkKhiflyX2FJdwLlPx4G7VlVqKcoPXdiok5qHM7hRwqFcKRVmAN19UL-7ZWc0YiNoGNeMGYO0ZSYVaLLGuA5mPVauMM66yDl5_HXK6Wv1pBDozo6iCsOqm-3mXahcNqVZRwc1ZeR2PwZFy-G7Gw..&amp;box_client_name=box-content-preview&amp;box_client_version=1.55.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81282" y="2209801"/>
            <a:ext cx="1836470" cy="183128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dl.boxcloud.com/api/2.0/internal_files/27762493820/versions/26297292234/representations/png_paged_2048x2048/content/1.png?access_token=1!7cTAQ-TqwGZWapWJP1WP_IRPy_IdRqGyM9mzFzQO9lvBUwJevq4ndg1_PXWFUhj9dzARwwr_Fu96woev2oMNj4xH4QA8g2qXJpITTnjRIlKIa97oSnEUqLd6TpG_cqil_P80zMQFk4N4RF8KWgr0gFlsmhiB85AoMCRRv_ikT6tqFH-9DpBbbSZNaISBRL1LxHx1XEPb_4mWYBzlxoOiYXIEyfNxv79jy_L3cAsAhjf_mihpmGTM_eepFHl5TXE2VQhN-VfZbbvxXoZkqQ61nonxtR8X0LNEXy0ni2WLnP8-CkUzFWsStdcWdCx2Vk_YTigREPmeMJUZZyQ68oEgXlbiIro76ZN-2FycXNVeUg2DTfjb4ZoC-KFpSbK0-9AeO-2p9W3St6TPNK4AgimZ1ve_EZTvTy67mt_ZH2zM6re1CIC-3_U8UXvZzpAYDF11gcrKsekmrYCAlBwnkADRzR5G-n8eDIVry_JaTdHNDVj9TLJ4_LeBDOAI_X-FUHE5VDzQ8E4hopSE7mVuX7Xdxm6jaMKIhZxe7xh5w-6Tzubc2I00fwca5_1HOHDzkQ..&amp;box_client_name=box-content-preview&amp;box_client_version=1.55.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17752" y="2273300"/>
            <a:ext cx="1767183" cy="176219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dl.boxcloud.com/api/2.0/internal_files/27762509846/versions/26297309618/representations/png_paged_2048x2048/content/1.png?access_token=1!RlyezPSzxFyIAT5DoqOHxAoTqrLkm9bsabhKulFeNw62UJ53xZSTdAPmt2_zCE60xABQg0IIHoBHS_BeC3hrbArUR7xaGg69fm8kKQb3cKVdYgbFevokCFt_g0r9PY8vZqxCd6qusFBbeoFkyWgD6PrmawEPoLlkQmry2Heo7UXGHFTFaEPlcpIABv-G03vfPBM42svm2V6VFUL9nxgclqXpoGpr13T4KXeh-uj-aPdGbYhENiCQvYV9nLLi_xTGjaqeKP6ypzIc5OqWaulFwJemDYGY7q_DszcvY2d9_tcoMUX1yGgdf6Zs_wmfxdnKcnhw5CJ5pbD3eBFWQ_l12FBZh3MG3HTOcZmFCoV15dXRJinSsARIKz2pactdMSdhjugvHgwPBU02hf_EzCn-BKU8WZQss3-4KcwC1rVsnK4WqpRaKm4cDObXwW0I8QcTsDGwNt6H9ekkyQTPbtn1f3DuvF-uD-KNABWX7MoM8r5LOLAumk1CN32vRYHQDeLQTlw4zxPX0W9PwyvxgXAItb-j8cq8wwpIihPzeOsJy2D0lNOFHVsZJTo0GvR1gQ..&amp;box_client_name=box-content-preview&amp;box_client_version=1.55.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71914" y="2286000"/>
            <a:ext cx="1722067" cy="172206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p:cNvGraphicFramePr>
            <a:graphicFrameLocks noGrp="1"/>
          </p:cNvGraphicFramePr>
          <p:nvPr>
            <p:extLst>
              <p:ext uri="{D42A27DB-BD31-4B8C-83A1-F6EECF244321}">
                <p14:modId xmlns:p14="http://schemas.microsoft.com/office/powerpoint/2010/main" val="3478315986"/>
              </p:ext>
            </p:extLst>
          </p:nvPr>
        </p:nvGraphicFramePr>
        <p:xfrm>
          <a:off x="2305566" y="2346960"/>
          <a:ext cx="10572234" cy="6339840"/>
        </p:xfrm>
        <a:graphic>
          <a:graphicData uri="http://schemas.openxmlformats.org/drawingml/2006/table">
            <a:tbl>
              <a:tblPr firstRow="1" bandRow="1">
                <a:tableStyleId>{2D5ABB26-0587-4C30-8999-92F81FD0307C}</a:tableStyleId>
              </a:tblPr>
              <a:tblGrid>
                <a:gridCol w="2469634"/>
                <a:gridCol w="8102600"/>
              </a:tblGrid>
              <a:tr h="1752600">
                <a:tc>
                  <a:txBody>
                    <a:bodyPr/>
                    <a:lstStyle/>
                    <a:p>
                      <a:r>
                        <a:rPr lang="en-US" dirty="0" smtClean="0"/>
                        <a:t>Focus on specific job</a:t>
                      </a:r>
                      <a:r>
                        <a:rPr lang="en-US" baseline="0" dirty="0" smtClean="0"/>
                        <a:t> tasks</a:t>
                      </a:r>
                    </a:p>
                    <a:p>
                      <a:r>
                        <a:rPr lang="en-US" b="1" i="1" baseline="0" dirty="0" smtClean="0">
                          <a:solidFill>
                            <a:schemeClr val="accent2">
                              <a:lumMod val="75000"/>
                            </a:schemeClr>
                          </a:solidFill>
                        </a:rPr>
                        <a:t>Standards Essentials for</a:t>
                      </a:r>
                      <a:r>
                        <a:rPr lang="en-US" baseline="0" dirty="0" smtClean="0"/>
                        <a:t>…</a:t>
                      </a:r>
                      <a:endParaRPr lang="en-US" dirty="0"/>
                    </a:p>
                  </a:txBody>
                  <a:tcPr>
                    <a:lnR w="12700" cap="flat" cmpd="sng" algn="ctr">
                      <a:solidFill>
                        <a:schemeClr val="accent1">
                          <a:lumMod val="75000"/>
                        </a:schemeClr>
                      </a:solidFill>
                      <a:prstDash val="solid"/>
                      <a:round/>
                      <a:headEnd type="none" w="med" len="med"/>
                      <a:tailEnd type="none" w="med" len="med"/>
                    </a:lnR>
                    <a:lnB w="12700" cap="flat" cmpd="sng" algn="ctr">
                      <a:solidFill>
                        <a:schemeClr val="accent1">
                          <a:lumMod val="75000"/>
                        </a:schemeClr>
                      </a:solidFill>
                      <a:prstDash val="solid"/>
                      <a:round/>
                      <a:headEnd type="none" w="med" len="med"/>
                      <a:tailEnd type="none" w="med" len="med"/>
                    </a:lnB>
                    <a:solidFill>
                      <a:schemeClr val="accent2">
                        <a:lumMod val="20000"/>
                        <a:lumOff val="80000"/>
                      </a:schemeClr>
                    </a:solidFill>
                  </a:tcPr>
                </a:tc>
                <a:tc>
                  <a:txBody>
                    <a:bodyPr/>
                    <a:lstStyle/>
                    <a:p>
                      <a:endParaRPr lang="en-US" dirty="0"/>
                    </a:p>
                  </a:txBody>
                  <a:tcPr>
                    <a:lnL w="12700" cap="flat" cmpd="sng" algn="ctr">
                      <a:solidFill>
                        <a:schemeClr val="accent1">
                          <a:lumMod val="75000"/>
                        </a:schemeClr>
                      </a:solidFill>
                      <a:prstDash val="solid"/>
                      <a:round/>
                      <a:headEnd type="none" w="med" len="med"/>
                      <a:tailEnd type="none" w="med" len="med"/>
                    </a:lnL>
                    <a:lnB w="12700" cap="flat" cmpd="sng" algn="ctr">
                      <a:solidFill>
                        <a:schemeClr val="accent1">
                          <a:lumMod val="75000"/>
                        </a:schemeClr>
                      </a:solidFill>
                      <a:prstDash val="solid"/>
                      <a:round/>
                      <a:headEnd type="none" w="med" len="med"/>
                      <a:tailEnd type="none" w="med" len="med"/>
                    </a:lnB>
                  </a:tcPr>
                </a:tc>
              </a:tr>
              <a:tr h="1143000">
                <a:tc>
                  <a:txBody>
                    <a:bodyPr/>
                    <a:lstStyle/>
                    <a:p>
                      <a:r>
                        <a:rPr lang="en-US" dirty="0" smtClean="0"/>
                        <a:t>Various formats</a:t>
                      </a:r>
                      <a:endParaRPr lang="en-US" dirty="0"/>
                    </a:p>
                  </a:txBody>
                  <a:tcPr>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accent2">
                        <a:lumMod val="20000"/>
                        <a:lumOff val="80000"/>
                      </a:schemeClr>
                    </a:solidFill>
                  </a:tcPr>
                </a:tc>
                <a:tc>
                  <a:txBody>
                    <a:bodyPr/>
                    <a:lstStyle/>
                    <a:p>
                      <a:pPr marL="342900" indent="-342900">
                        <a:buFont typeface="Wingdings" panose="05000000000000000000" pitchFamily="2" charset="2"/>
                        <a:buChar char="²"/>
                      </a:pPr>
                      <a:r>
                        <a:rPr lang="en-US" dirty="0" smtClean="0"/>
                        <a:t>Live with an</a:t>
                      </a:r>
                      <a:r>
                        <a:rPr lang="en-US" baseline="0" dirty="0" smtClean="0"/>
                        <a:t> instructor – Your classroom or ours </a:t>
                      </a:r>
                    </a:p>
                    <a:p>
                      <a:pPr marL="342900" indent="-342900">
                        <a:buFont typeface="Wingdings" panose="05000000000000000000" pitchFamily="2" charset="2"/>
                        <a:buChar char="²"/>
                      </a:pPr>
                      <a:r>
                        <a:rPr lang="en-US" baseline="0" dirty="0" smtClean="0"/>
                        <a:t>Live with an instructor –  Adobe Connect or YouTube</a:t>
                      </a:r>
                    </a:p>
                    <a:p>
                      <a:pPr marL="342900" indent="-342900">
                        <a:buFont typeface="Wingdings" panose="05000000000000000000" pitchFamily="2" charset="2"/>
                        <a:buChar char="²"/>
                      </a:pPr>
                      <a:r>
                        <a:rPr lang="en-US" baseline="0" dirty="0" smtClean="0"/>
                        <a:t>On your own – Through our web site when and where you want</a:t>
                      </a:r>
                    </a:p>
                    <a:p>
                      <a:endParaRPr lang="en-US" baseline="0" dirty="0" smtClean="0"/>
                    </a:p>
                  </a:txBody>
                  <a:tcPr>
                    <a:lnL w="12700" cap="flat" cmpd="sng" algn="ctr">
                      <a:solidFill>
                        <a:schemeClr val="accent1">
                          <a:lumMod val="75000"/>
                        </a:schemeClr>
                      </a:solidFill>
                      <a:prstDash val="solid"/>
                      <a:round/>
                      <a:headEnd type="none" w="med" len="med"/>
                      <a:tailEnd type="none" w="med" len="med"/>
                    </a:lnL>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tcPr>
                </a:tc>
              </a:tr>
              <a:tr h="1619250">
                <a:tc>
                  <a:txBody>
                    <a:bodyPr/>
                    <a:lstStyle/>
                    <a:p>
                      <a:r>
                        <a:rPr lang="en-US" dirty="0" smtClean="0"/>
                        <a:t>Less talking, more doing </a:t>
                      </a:r>
                      <a:endParaRPr lang="en-US" dirty="0"/>
                    </a:p>
                  </a:txBody>
                  <a:tcPr>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accent2">
                        <a:lumMod val="20000"/>
                        <a:lumOff val="80000"/>
                      </a:schemeClr>
                    </a:solidFill>
                  </a:tcPr>
                </a:tc>
                <a:tc>
                  <a:txBody>
                    <a:bodyPr/>
                    <a:lstStyle/>
                    <a:p>
                      <a:pPr marL="342900" indent="-342900">
                        <a:buFont typeface="Wingdings" panose="05000000000000000000" pitchFamily="2" charset="2"/>
                        <a:buChar char="²"/>
                      </a:pPr>
                      <a:r>
                        <a:rPr lang="en-US" dirty="0" smtClean="0"/>
                        <a:t>Don’t expect</a:t>
                      </a:r>
                      <a:r>
                        <a:rPr lang="en-US" baseline="0" dirty="0" smtClean="0"/>
                        <a:t> to just listen (or read)</a:t>
                      </a:r>
                    </a:p>
                    <a:p>
                      <a:pPr marL="342900" indent="-342900">
                        <a:buFont typeface="Wingdings" panose="05000000000000000000" pitchFamily="2" charset="2"/>
                        <a:buChar char="²"/>
                      </a:pPr>
                      <a:r>
                        <a:rPr lang="en-US" baseline="0" dirty="0" smtClean="0"/>
                        <a:t>We don’t spray and pray</a:t>
                      </a:r>
                    </a:p>
                    <a:p>
                      <a:pPr marL="342900" indent="-342900">
                        <a:buFont typeface="Wingdings" panose="05000000000000000000" pitchFamily="2" charset="2"/>
                        <a:buChar char="²"/>
                      </a:pPr>
                      <a:r>
                        <a:rPr lang="en-US" baseline="0" dirty="0" smtClean="0"/>
                        <a:t>You get to practice doing your job</a:t>
                      </a:r>
                      <a:endParaRPr lang="en-US" dirty="0"/>
                    </a:p>
                  </a:txBody>
                  <a:tcPr>
                    <a:lnL w="12700" cap="flat" cmpd="sng" algn="ctr">
                      <a:solidFill>
                        <a:schemeClr val="accent1">
                          <a:lumMod val="75000"/>
                        </a:schemeClr>
                      </a:solidFill>
                      <a:prstDash val="solid"/>
                      <a:round/>
                      <a:headEnd type="none" w="med" len="med"/>
                      <a:tailEnd type="none" w="med" len="med"/>
                    </a:lnL>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tcPr>
                </a:tc>
              </a:tr>
              <a:tr h="1352550">
                <a:tc>
                  <a:txBody>
                    <a:bodyPr/>
                    <a:lstStyle/>
                    <a:p>
                      <a:r>
                        <a:rPr lang="en-US" dirty="0" smtClean="0"/>
                        <a:t>We come to you &amp; give you CEUs</a:t>
                      </a:r>
                      <a:endParaRPr lang="en-US" dirty="0"/>
                    </a:p>
                  </a:txBody>
                  <a:tcPr>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chemeClr val="accent2">
                        <a:lumMod val="20000"/>
                        <a:lumOff val="80000"/>
                      </a:schemeClr>
                    </a:solidFill>
                  </a:tcPr>
                </a:tc>
                <a:tc>
                  <a:txBody>
                    <a:bodyPr/>
                    <a:lstStyle/>
                    <a:p>
                      <a:pPr marL="342900" indent="-342900">
                        <a:buFont typeface="Wingdings" panose="05000000000000000000" pitchFamily="2" charset="2"/>
                        <a:buChar char="²"/>
                      </a:pPr>
                      <a:r>
                        <a:rPr lang="en-US" dirty="0" smtClean="0"/>
                        <a:t>Invite</a:t>
                      </a:r>
                      <a:r>
                        <a:rPr lang="en-US" baseline="0" dirty="0" smtClean="0"/>
                        <a:t> us</a:t>
                      </a:r>
                    </a:p>
                    <a:p>
                      <a:pPr marL="342900" indent="-342900">
                        <a:buFont typeface="Wingdings" panose="05000000000000000000" pitchFamily="2" charset="2"/>
                        <a:buChar char="²"/>
                      </a:pPr>
                      <a:r>
                        <a:rPr lang="en-US" baseline="0" dirty="0" smtClean="0"/>
                        <a:t>ICC, AIA</a:t>
                      </a:r>
                      <a:endParaRPr lang="en-US" dirty="0"/>
                    </a:p>
                  </a:txBody>
                  <a:tcPr>
                    <a:lnL w="12700" cap="flat" cmpd="sng" algn="ctr">
                      <a:solidFill>
                        <a:schemeClr val="accent1">
                          <a:lumMod val="75000"/>
                        </a:schemeClr>
                      </a:solidFill>
                      <a:prstDash val="solid"/>
                      <a:round/>
                      <a:headEnd type="none" w="med" len="med"/>
                      <a:tailEnd type="none" w="med" len="med"/>
                    </a:lnL>
                    <a:lnT w="12700" cap="flat" cmpd="sng" algn="ctr">
                      <a:solidFill>
                        <a:schemeClr val="accent1">
                          <a:lumMod val="75000"/>
                        </a:schemeClr>
                      </a:solidFill>
                      <a:prstDash val="solid"/>
                      <a:round/>
                      <a:headEnd type="none" w="med" len="med"/>
                      <a:tailEnd type="none" w="med" len="med"/>
                    </a:lnT>
                    <a:lnB w="12700" cap="flat" cmpd="sng" algn="ctr">
                      <a:no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844175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8750" r="1885" b="66741"/>
          <a:stretch/>
        </p:blipFill>
        <p:spPr bwMode="auto">
          <a:xfrm>
            <a:off x="0" y="685800"/>
            <a:ext cx="12801600" cy="1514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1"/>
          </p:nvPr>
        </p:nvSpPr>
        <p:spPr/>
        <p:txBody>
          <a:bodyPr/>
          <a:lstStyle/>
          <a:p>
            <a:fld id="{6815F63D-5E07-4A39-B6DB-F0CE512EDFFD}" type="slidenum">
              <a:rPr lang="en-US" smtClean="0">
                <a:solidFill>
                  <a:prstClr val="white">
                    <a:lumMod val="50000"/>
                  </a:prstClr>
                </a:solidFill>
              </a:rPr>
              <a:pPr/>
              <a:t>5</a:t>
            </a:fld>
            <a:endParaRPr lang="en-US" dirty="0">
              <a:solidFill>
                <a:prstClr val="white">
                  <a:lumMod val="50000"/>
                </a:prstClr>
              </a:solidFill>
            </a:endParaRPr>
          </a:p>
        </p:txBody>
      </p:sp>
      <p:sp>
        <p:nvSpPr>
          <p:cNvPr id="4" name="Rectangle 3"/>
          <p:cNvSpPr/>
          <p:nvPr/>
        </p:nvSpPr>
        <p:spPr>
          <a:xfrm>
            <a:off x="0" y="0"/>
            <a:ext cx="12801600" cy="12954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3" name="TextBox 2"/>
          <p:cNvSpPr txBox="1"/>
          <p:nvPr/>
        </p:nvSpPr>
        <p:spPr>
          <a:xfrm>
            <a:off x="1066800" y="166181"/>
            <a:ext cx="11430000" cy="938719"/>
          </a:xfrm>
          <a:prstGeom prst="rect">
            <a:avLst/>
          </a:prstGeom>
          <a:noFill/>
        </p:spPr>
        <p:txBody>
          <a:bodyPr wrap="square" lIns="0" tIns="0" rIns="0" bIns="0" rtlCol="0">
            <a:spAutoFit/>
          </a:bodyPr>
          <a:lstStyle/>
          <a:p>
            <a:pPr algn="r">
              <a:spcAft>
                <a:spcPts val="600"/>
              </a:spcAft>
            </a:pPr>
            <a:r>
              <a:rPr lang="en-US" sz="2800" b="1" dirty="0">
                <a:solidFill>
                  <a:schemeClr val="bg1"/>
                </a:solidFill>
              </a:rPr>
              <a:t>L</a:t>
            </a:r>
            <a:r>
              <a:rPr lang="en-US" sz="2800" b="1" dirty="0" smtClean="0">
                <a:solidFill>
                  <a:schemeClr val="bg1"/>
                </a:solidFill>
              </a:rPr>
              <a:t>earn the essentials &amp; practice with an expert</a:t>
            </a:r>
          </a:p>
          <a:p>
            <a:pPr algn="r">
              <a:spcAft>
                <a:spcPts val="600"/>
              </a:spcAft>
            </a:pPr>
            <a:r>
              <a:rPr lang="en-US" sz="2800" b="1" dirty="0" smtClean="0">
                <a:solidFill>
                  <a:schemeClr val="bg1"/>
                </a:solidFill>
              </a:rPr>
              <a:t>Get training when, where and how you need it</a:t>
            </a:r>
          </a:p>
        </p:txBody>
      </p:sp>
      <p:pic>
        <p:nvPicPr>
          <p:cNvPr id="3076"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809" t="34553" r="1626" b="4557"/>
          <a:stretch/>
        </p:blipFill>
        <p:spPr bwMode="auto">
          <a:xfrm>
            <a:off x="990600" y="3097097"/>
            <a:ext cx="11506200" cy="58042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5000" t="31445" r="36563" b="11329"/>
          <a:stretch/>
        </p:blipFill>
        <p:spPr bwMode="auto">
          <a:xfrm>
            <a:off x="152400" y="128573"/>
            <a:ext cx="1955430" cy="31480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8382000" y="2209800"/>
            <a:ext cx="4267200" cy="553998"/>
          </a:xfrm>
          <a:prstGeom prst="rect">
            <a:avLst/>
          </a:prstGeom>
          <a:noFill/>
        </p:spPr>
        <p:txBody>
          <a:bodyPr wrap="square" lIns="0" tIns="0" rIns="0" bIns="0" rtlCol="0">
            <a:spAutoFit/>
          </a:bodyPr>
          <a:lstStyle/>
          <a:p>
            <a:r>
              <a:rPr lang="en-US" sz="3600" dirty="0" smtClean="0">
                <a:solidFill>
                  <a:schemeClr val="bg2"/>
                </a:solidFill>
                <a:latin typeface="Brush Script MT" panose="03060802040406070304" pitchFamily="66" charset="0"/>
              </a:rPr>
              <a:t>Let the filters guide you</a:t>
            </a:r>
          </a:p>
        </p:txBody>
      </p:sp>
      <p:sp>
        <p:nvSpPr>
          <p:cNvPr id="8" name="Down Arrow 7"/>
          <p:cNvSpPr/>
          <p:nvPr/>
        </p:nvSpPr>
        <p:spPr>
          <a:xfrm>
            <a:off x="11125200" y="2687598"/>
            <a:ext cx="381000" cy="1355551"/>
          </a:xfrm>
          <a:prstGeom prst="downArrow">
            <a:avLst/>
          </a:prstGeom>
          <a:solidFill>
            <a:schemeClr val="bg2"/>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pic>
        <p:nvPicPr>
          <p:cNvPr id="1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6004" r="1885" b="66741"/>
          <a:stretch/>
        </p:blipFill>
        <p:spPr bwMode="auto">
          <a:xfrm>
            <a:off x="0" y="8843977"/>
            <a:ext cx="12801600" cy="757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3462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53" presetClass="entr" presetSubtype="16" fill="hold" grpId="1"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8"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6815F63D-5E07-4A39-B6DB-F0CE512EDFFD}" type="slidenum">
              <a:rPr smtClean="0">
                <a:solidFill>
                  <a:prstClr val="white"/>
                </a:solidFill>
              </a:rPr>
              <a:pPr/>
              <a:t>6</a:t>
            </a:fld>
            <a:endParaRPr dirty="0">
              <a:solidFill>
                <a:prstClr val="white"/>
              </a:solidFill>
            </a:endParaRP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770" t="7424" r="20448" b="15334"/>
          <a:stretch/>
        </p:blipFill>
        <p:spPr bwMode="auto">
          <a:xfrm>
            <a:off x="-2184" y="0"/>
            <a:ext cx="12803784" cy="9463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26004" r="1885" b="66741"/>
          <a:stretch/>
        </p:blipFill>
        <p:spPr bwMode="auto">
          <a:xfrm>
            <a:off x="-2184" y="9072577"/>
            <a:ext cx="12801600" cy="757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6707784" y="76200"/>
            <a:ext cx="6017616" cy="937974"/>
          </a:xfrm>
          <a:prstGeom prst="rect">
            <a:avLst/>
          </a:prstGeom>
          <a:solidFill>
            <a:srgbClr val="9351FD"/>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6" name="TextBox 5"/>
          <p:cNvSpPr txBox="1"/>
          <p:nvPr/>
        </p:nvSpPr>
        <p:spPr>
          <a:xfrm>
            <a:off x="7162800" y="152400"/>
            <a:ext cx="5410200" cy="861774"/>
          </a:xfrm>
          <a:prstGeom prst="rect">
            <a:avLst/>
          </a:prstGeom>
          <a:noFill/>
        </p:spPr>
        <p:txBody>
          <a:bodyPr wrap="square" lIns="0" tIns="0" rIns="0" bIns="0" rtlCol="0">
            <a:spAutoFit/>
          </a:bodyPr>
          <a:lstStyle/>
          <a:p>
            <a:pPr algn="r"/>
            <a:r>
              <a:rPr lang="en-US" sz="2800" b="1" dirty="0" smtClean="0">
                <a:solidFill>
                  <a:schemeClr val="bg1"/>
                </a:solidFill>
                <a:latin typeface="+mn-lt"/>
              </a:rPr>
              <a:t>On-Line Self Studies</a:t>
            </a:r>
          </a:p>
          <a:p>
            <a:pPr algn="r"/>
            <a:r>
              <a:rPr lang="en-US" sz="2800" b="1" dirty="0" smtClean="0">
                <a:solidFill>
                  <a:schemeClr val="bg1"/>
                </a:solidFill>
                <a:latin typeface="+mn-lt"/>
              </a:rPr>
              <a:t>Your own time and place</a:t>
            </a:r>
          </a:p>
        </p:txBody>
      </p:sp>
    </p:spTree>
    <p:extLst>
      <p:ext uri="{BB962C8B-B14F-4D97-AF65-F5344CB8AC3E}">
        <p14:creationId xmlns:p14="http://schemas.microsoft.com/office/powerpoint/2010/main" val="2295915173"/>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8750" r="1885" b="66741"/>
          <a:stretch/>
        </p:blipFill>
        <p:spPr bwMode="auto">
          <a:xfrm>
            <a:off x="0" y="457200"/>
            <a:ext cx="12801600" cy="1514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30267" r="23418" b="12194"/>
          <a:stretch/>
        </p:blipFill>
        <p:spPr bwMode="auto">
          <a:xfrm>
            <a:off x="1969785" y="2283076"/>
            <a:ext cx="10527015" cy="63275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1"/>
          </p:nvPr>
        </p:nvSpPr>
        <p:spPr/>
        <p:txBody>
          <a:bodyPr/>
          <a:lstStyle/>
          <a:p>
            <a:fld id="{6815F63D-5E07-4A39-B6DB-F0CE512EDFFD}" type="slidenum">
              <a:rPr lang="en-US" smtClean="0">
                <a:solidFill>
                  <a:prstClr val="white">
                    <a:lumMod val="50000"/>
                  </a:prstClr>
                </a:solidFill>
              </a:rPr>
              <a:pPr/>
              <a:t>7</a:t>
            </a:fld>
            <a:endParaRPr lang="en-US" dirty="0">
              <a:solidFill>
                <a:prstClr val="white">
                  <a:lumMod val="50000"/>
                </a:prstClr>
              </a:solidFill>
            </a:endParaRPr>
          </a:p>
        </p:txBody>
      </p:sp>
      <p:sp>
        <p:nvSpPr>
          <p:cNvPr id="4" name="Rectangle 3"/>
          <p:cNvSpPr/>
          <p:nvPr/>
        </p:nvSpPr>
        <p:spPr>
          <a:xfrm>
            <a:off x="0" y="0"/>
            <a:ext cx="12801600" cy="12954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3" name="TextBox 2"/>
          <p:cNvSpPr txBox="1"/>
          <p:nvPr/>
        </p:nvSpPr>
        <p:spPr>
          <a:xfrm>
            <a:off x="1066800" y="483513"/>
            <a:ext cx="11430000" cy="430887"/>
          </a:xfrm>
          <a:prstGeom prst="rect">
            <a:avLst/>
          </a:prstGeom>
          <a:noFill/>
        </p:spPr>
        <p:txBody>
          <a:bodyPr wrap="square" lIns="0" tIns="0" rIns="0" bIns="0" rtlCol="0">
            <a:spAutoFit/>
          </a:bodyPr>
          <a:lstStyle/>
          <a:p>
            <a:pPr algn="r">
              <a:spcAft>
                <a:spcPts val="600"/>
              </a:spcAft>
            </a:pPr>
            <a:r>
              <a:rPr lang="en-US" sz="2800" b="1" dirty="0" smtClean="0">
                <a:solidFill>
                  <a:schemeClr val="bg1"/>
                </a:solidFill>
              </a:rPr>
              <a:t>Click to request a course</a:t>
            </a:r>
          </a:p>
        </p:txBody>
      </p:sp>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5000" t="31445" r="36563" b="11329"/>
          <a:stretch/>
        </p:blipFill>
        <p:spPr bwMode="auto">
          <a:xfrm>
            <a:off x="152400" y="163286"/>
            <a:ext cx="1981200" cy="31895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Down Arrow 11"/>
          <p:cNvSpPr/>
          <p:nvPr/>
        </p:nvSpPr>
        <p:spPr>
          <a:xfrm rot="13977230">
            <a:off x="1851630" y="5824002"/>
            <a:ext cx="381000" cy="806595"/>
          </a:xfrm>
          <a:prstGeom prst="downArrow">
            <a:avLst/>
          </a:prstGeom>
          <a:solidFill>
            <a:schemeClr val="bg2"/>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pic>
        <p:nvPicPr>
          <p:cNvPr id="10"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6004" r="1885" b="66741"/>
          <a:stretch/>
        </p:blipFill>
        <p:spPr bwMode="auto">
          <a:xfrm>
            <a:off x="0" y="8843977"/>
            <a:ext cx="12801600" cy="757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0129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67"/>
          <p:cNvSpPr/>
          <p:nvPr/>
        </p:nvSpPr>
        <p:spPr>
          <a:xfrm>
            <a:off x="9678901" y="6591845"/>
            <a:ext cx="65" cy="307777"/>
          </a:xfrm>
          <a:prstGeom prst="rect">
            <a:avLst/>
          </a:prstGeom>
          <a:solidFill>
            <a:srgbClr val="99CCFF"/>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spAutoFit/>
          </a:bodyPr>
          <a:lstStyle/>
          <a:p>
            <a:pPr defTabSz="1790505" fontAlgn="base">
              <a:spcBef>
                <a:spcPct val="0"/>
              </a:spcBef>
              <a:spcAft>
                <a:spcPct val="0"/>
              </a:spcAft>
            </a:pPr>
            <a:endParaRPr lang="en-US" sz="2000" b="1" dirty="0">
              <a:solidFill>
                <a:prstClr val="black"/>
              </a:solidFill>
            </a:endParaRPr>
          </a:p>
        </p:txBody>
      </p:sp>
      <p:sp>
        <p:nvSpPr>
          <p:cNvPr id="2" name="Text Placeholder 1"/>
          <p:cNvSpPr>
            <a:spLocks noGrp="1"/>
          </p:cNvSpPr>
          <p:nvPr>
            <p:ph idx="1"/>
          </p:nvPr>
        </p:nvSpPr>
        <p:spPr>
          <a:xfrm>
            <a:off x="7138054" y="1752600"/>
            <a:ext cx="5663546" cy="6324600"/>
          </a:xfrm>
        </p:spPr>
        <p:txBody>
          <a:bodyPr>
            <a:normAutofit/>
          </a:bodyPr>
          <a:lstStyle/>
          <a:p>
            <a:pPr marL="457200" lvl="1" indent="-457200">
              <a:spcAft>
                <a:spcPts val="600"/>
              </a:spcAft>
              <a:buFont typeface="Wingdings" panose="05000000000000000000" pitchFamily="2" charset="2"/>
              <a:buChar char="²"/>
              <a:defRPr/>
            </a:pPr>
            <a:r>
              <a:rPr lang="en-US" sz="2600" dirty="0" smtClean="0"/>
              <a:t>Offered live in traditional classroom –   yours or ours</a:t>
            </a:r>
          </a:p>
          <a:p>
            <a:pPr marL="457200" lvl="1" indent="-457200">
              <a:spcAft>
                <a:spcPts val="600"/>
              </a:spcAft>
              <a:buFont typeface="Wingdings" panose="05000000000000000000" pitchFamily="2" charset="2"/>
              <a:buChar char="²"/>
              <a:defRPr/>
            </a:pPr>
            <a:r>
              <a:rPr lang="en-US" sz="2600" dirty="0" smtClean="0"/>
              <a:t>Offered live in virtual classroom</a:t>
            </a:r>
          </a:p>
          <a:p>
            <a:pPr marL="457200" indent="-457200">
              <a:spcAft>
                <a:spcPts val="600"/>
              </a:spcAft>
              <a:buClrTx/>
              <a:buFont typeface="Wingdings" panose="05000000000000000000" pitchFamily="2" charset="2"/>
              <a:buChar char="²"/>
            </a:pPr>
            <a:r>
              <a:rPr lang="en-US" sz="2600" dirty="0"/>
              <a:t>Focused on your </a:t>
            </a:r>
            <a:r>
              <a:rPr lang="en-US" sz="2600" dirty="0" smtClean="0"/>
              <a:t>work tasks</a:t>
            </a:r>
            <a:endParaRPr lang="en-US" sz="2600" dirty="0"/>
          </a:p>
          <a:p>
            <a:pPr marL="457200" indent="-457200">
              <a:spcAft>
                <a:spcPts val="600"/>
              </a:spcAft>
              <a:buClrTx/>
              <a:buFont typeface="Wingdings" panose="05000000000000000000" pitchFamily="2" charset="2"/>
              <a:buChar char="²"/>
            </a:pPr>
            <a:r>
              <a:rPr lang="en-US" sz="2600" dirty="0"/>
              <a:t>Some lecture, lots of </a:t>
            </a:r>
            <a:r>
              <a:rPr lang="en-US" sz="2600" dirty="0" smtClean="0"/>
              <a:t>practice, coaching</a:t>
            </a:r>
            <a:endParaRPr lang="en-US" sz="2600" dirty="0"/>
          </a:p>
          <a:p>
            <a:pPr marL="457200" lvl="1" indent="-457200">
              <a:spcAft>
                <a:spcPts val="600"/>
              </a:spcAft>
              <a:buFont typeface="Wingdings" panose="05000000000000000000" pitchFamily="2" charset="2"/>
              <a:buChar char="²"/>
              <a:defRPr/>
            </a:pPr>
            <a:r>
              <a:rPr lang="en-US" sz="2600" dirty="0" smtClean="0"/>
              <a:t>CEUs for ICC and AIA</a:t>
            </a:r>
            <a:endParaRPr lang="en-US" sz="2600" dirty="0"/>
          </a:p>
          <a:p>
            <a:pPr marL="457200" lvl="1" indent="-457200">
              <a:spcAft>
                <a:spcPts val="840"/>
              </a:spcAft>
              <a:buClr>
                <a:srgbClr val="C00000"/>
              </a:buClr>
              <a:buFont typeface="Wingdings" panose="05000000000000000000" pitchFamily="2" charset="2"/>
              <a:buChar char="²"/>
              <a:defRPr/>
            </a:pPr>
            <a:r>
              <a:rPr lang="en-US" sz="3000" b="1" i="1" dirty="0">
                <a:solidFill>
                  <a:srgbClr val="C00000"/>
                </a:solidFill>
              </a:rPr>
              <a:t>Request a class</a:t>
            </a:r>
            <a:r>
              <a:rPr lang="en-US" sz="3000" b="1" i="1" dirty="0" smtClean="0">
                <a:solidFill>
                  <a:srgbClr val="C00000"/>
                </a:solidFill>
              </a:rPr>
              <a:t>:</a:t>
            </a:r>
          </a:p>
          <a:p>
            <a:pPr marL="592945" lvl="2" indent="-350838">
              <a:spcAft>
                <a:spcPts val="840"/>
              </a:spcAft>
              <a:buFont typeface="Wingdings" panose="05000000000000000000" pitchFamily="2" charset="2"/>
              <a:buChar char="²"/>
              <a:defRPr/>
            </a:pPr>
            <a:r>
              <a:rPr lang="en-US" sz="2400" b="1" dirty="0" smtClean="0"/>
              <a:t>EnergyCodeAce.com/content/training-request</a:t>
            </a:r>
            <a:endParaRPr lang="en-US" sz="2400" b="1" dirty="0"/>
          </a:p>
          <a:p>
            <a:pPr marL="342900" indent="-342900">
              <a:buClr>
                <a:schemeClr val="bg1"/>
              </a:buClr>
              <a:buFont typeface="Wingdings" panose="05000000000000000000" pitchFamily="2" charset="2"/>
              <a:buChar char="²"/>
            </a:pPr>
            <a:endParaRPr lang="en-US" sz="2400" dirty="0"/>
          </a:p>
        </p:txBody>
      </p:sp>
      <p:sp>
        <p:nvSpPr>
          <p:cNvPr id="5" name="Slide Number Placeholder 4"/>
          <p:cNvSpPr>
            <a:spLocks noGrp="1"/>
          </p:cNvSpPr>
          <p:nvPr>
            <p:ph type="sldNum" sz="quarter" idx="18"/>
          </p:nvPr>
        </p:nvSpPr>
        <p:spPr/>
        <p:txBody>
          <a:bodyPr/>
          <a:lstStyle/>
          <a:p>
            <a:fld id="{9206803F-B709-B647-9AFD-1178AB0DB075}" type="slidenum">
              <a:rPr lang="en-US" smtClean="0">
                <a:solidFill>
                  <a:srgbClr val="EEECE1"/>
                </a:solidFill>
              </a:rPr>
              <a:pPr/>
              <a:t>8</a:t>
            </a:fld>
            <a:endParaRPr lang="en-US">
              <a:solidFill>
                <a:srgbClr val="EEECE1"/>
              </a:solidFill>
            </a:endParaRPr>
          </a:p>
        </p:txBody>
      </p:sp>
      <p:sp>
        <p:nvSpPr>
          <p:cNvPr id="17" name="Rectangle 16"/>
          <p:cNvSpPr/>
          <p:nvPr/>
        </p:nvSpPr>
        <p:spPr>
          <a:xfrm>
            <a:off x="4208531" y="8915400"/>
            <a:ext cx="4384535" cy="523220"/>
          </a:xfrm>
          <a:prstGeom prst="rect">
            <a:avLst/>
          </a:prstGeom>
        </p:spPr>
        <p:txBody>
          <a:bodyPr wrap="none">
            <a:spAutoFit/>
          </a:bodyPr>
          <a:lstStyle/>
          <a:p>
            <a:pPr algn="ctr">
              <a:lnSpc>
                <a:spcPct val="100000"/>
              </a:lnSpc>
              <a:spcBef>
                <a:spcPct val="0"/>
              </a:spcBef>
              <a:defRPr/>
            </a:pPr>
            <a:r>
              <a:rPr lang="en-US" sz="2800" b="1" kern="0" dirty="0" smtClean="0">
                <a:solidFill>
                  <a:prstClr val="white"/>
                </a:solidFill>
                <a:latin typeface="Arial Narrow" panose="020B0606020202030204" pitchFamily="34" charset="0"/>
              </a:rPr>
              <a:t>EnergyCodeAce.com/Training</a:t>
            </a:r>
            <a:endParaRPr lang="en-US" sz="2800" b="1" kern="0" dirty="0">
              <a:solidFill>
                <a:prstClr val="white"/>
              </a:solidFill>
              <a:latin typeface="Arial Narrow" panose="020B0606020202030204" pitchFamily="34" charset="0"/>
            </a:endParaRPr>
          </a:p>
        </p:txBody>
      </p:sp>
      <p:sp>
        <p:nvSpPr>
          <p:cNvPr id="3" name="Rectangle 2"/>
          <p:cNvSpPr/>
          <p:nvPr/>
        </p:nvSpPr>
        <p:spPr>
          <a:xfrm>
            <a:off x="11201400" y="7772400"/>
            <a:ext cx="1066800" cy="10626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pic>
        <p:nvPicPr>
          <p:cNvPr id="7" name="Picture 6" descr="ACE card-multi.ai"/>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38170" y="6934200"/>
            <a:ext cx="2164660" cy="2164660"/>
          </a:xfrm>
          <a:prstGeom prst="rect">
            <a:avLst/>
          </a:prstGeom>
        </p:spPr>
      </p:pic>
      <p:pic>
        <p:nvPicPr>
          <p:cNvPr id="9"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26004" r="1885" b="66741"/>
          <a:stretch/>
        </p:blipFill>
        <p:spPr bwMode="auto">
          <a:xfrm>
            <a:off x="0" y="8843977"/>
            <a:ext cx="12801600" cy="757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24985" r="1885" b="66741"/>
          <a:stretch/>
        </p:blipFill>
        <p:spPr bwMode="auto">
          <a:xfrm>
            <a:off x="0" y="0"/>
            <a:ext cx="1280160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l="21250" t="8054" r="24188" b="5546"/>
          <a:stretch/>
        </p:blipFill>
        <p:spPr bwMode="auto">
          <a:xfrm>
            <a:off x="232669" y="152400"/>
            <a:ext cx="6676785" cy="8458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9762749"/>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6815F63D-5E07-4A39-B6DB-F0CE512EDFFD}" type="slidenum">
              <a:rPr lang="en-US" smtClean="0">
                <a:solidFill>
                  <a:prstClr val="white">
                    <a:lumMod val="50000"/>
                  </a:prstClr>
                </a:solidFill>
              </a:rPr>
              <a:pPr/>
              <a:t>9</a:t>
            </a:fld>
            <a:endParaRPr lang="en-US" dirty="0">
              <a:solidFill>
                <a:prstClr val="white">
                  <a:lumMod val="50000"/>
                </a:prstClr>
              </a:solidFill>
            </a:endParaRPr>
          </a:p>
        </p:txBody>
      </p:sp>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8750" r="1885" b="66741"/>
          <a:stretch/>
        </p:blipFill>
        <p:spPr bwMode="auto">
          <a:xfrm>
            <a:off x="0" y="457200"/>
            <a:ext cx="12801600" cy="1514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0" y="0"/>
            <a:ext cx="12801600" cy="1295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3" name="TextBox 2"/>
          <p:cNvSpPr txBox="1"/>
          <p:nvPr/>
        </p:nvSpPr>
        <p:spPr>
          <a:xfrm>
            <a:off x="1219200" y="533400"/>
            <a:ext cx="11125200" cy="430887"/>
          </a:xfrm>
          <a:prstGeom prst="rect">
            <a:avLst/>
          </a:prstGeom>
          <a:noFill/>
        </p:spPr>
        <p:txBody>
          <a:bodyPr wrap="square" lIns="0" tIns="0" rIns="0" bIns="0" rtlCol="0">
            <a:spAutoFit/>
          </a:bodyPr>
          <a:lstStyle/>
          <a:p>
            <a:pPr algn="r">
              <a:spcAft>
                <a:spcPts val="600"/>
              </a:spcAft>
            </a:pPr>
            <a:r>
              <a:rPr lang="en-US" sz="2800" b="1" dirty="0" smtClean="0">
                <a:solidFill>
                  <a:schemeClr val="bg1"/>
                </a:solidFill>
              </a:rPr>
              <a:t>Get quick answers  -  Guide someone else  -  Streamline your workflow</a:t>
            </a:r>
          </a:p>
        </p:txBody>
      </p:sp>
      <p:pic>
        <p:nvPicPr>
          <p:cNvPr id="819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22176" r="1456" b="4247"/>
          <a:stretch/>
        </p:blipFill>
        <p:spPr bwMode="auto">
          <a:xfrm>
            <a:off x="457200" y="1752600"/>
            <a:ext cx="12268200" cy="73279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81000" y="1816100"/>
            <a:ext cx="4953000" cy="161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pic>
        <p:nvPicPr>
          <p:cNvPr id="819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2968" t="32617" r="13251" b="20118"/>
          <a:stretch/>
        </p:blipFill>
        <p:spPr bwMode="auto">
          <a:xfrm>
            <a:off x="133350" y="109853"/>
            <a:ext cx="1847850" cy="293814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t="20748" r="61408" b="63196"/>
          <a:stretch/>
        </p:blipFill>
        <p:spPr bwMode="auto">
          <a:xfrm>
            <a:off x="457200" y="2660650"/>
            <a:ext cx="4876800" cy="1390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6004" r="1885" b="66741"/>
          <a:stretch/>
        </p:blipFill>
        <p:spPr bwMode="auto">
          <a:xfrm>
            <a:off x="0" y="8843977"/>
            <a:ext cx="12801600" cy="757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18739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a:lnSpc>
                <a:spcPct val="100000"/>
              </a:lnSpc>
              <a:spcBef>
                <a:spcPct val="0"/>
              </a:spcBef>
              <a:defRPr/>
            </a:pPr>
            <a:r>
              <a:rPr lang="en-US" sz="2100" b="1" kern="0" dirty="0">
                <a:solidFill>
                  <a:prstClr val="white"/>
                </a:solidFill>
                <a:latin typeface="Arial Narrow" panose="020B0606020202030204" pitchFamily="34" charset="0"/>
              </a:rPr>
              <a:t>EnergyCodeAce.com/resources</a:t>
            </a:r>
          </a:p>
        </p:txBody>
      </p:sp>
      <p:sp>
        <p:nvSpPr>
          <p:cNvPr id="2" name="TextBox 1"/>
          <p:cNvSpPr txBox="1"/>
          <p:nvPr/>
        </p:nvSpPr>
        <p:spPr>
          <a:xfrm>
            <a:off x="8610600" y="3103247"/>
            <a:ext cx="4191000" cy="707840"/>
          </a:xfrm>
          <a:prstGeom prst="rect">
            <a:avLst/>
          </a:prstGeom>
          <a:noFill/>
        </p:spPr>
        <p:txBody>
          <a:bodyPr wrap="square" lIns="91395" tIns="45697" rIns="91395" bIns="45697" rtlCol="0">
            <a:spAutoFit/>
          </a:bodyPr>
          <a:lstStyle/>
          <a:p>
            <a:pPr>
              <a:spcAft>
                <a:spcPts val="600"/>
              </a:spcAft>
            </a:pPr>
            <a:r>
              <a:rPr lang="en-US" sz="4000" dirty="0" smtClean="0">
                <a:solidFill>
                  <a:srgbClr val="0070C0"/>
                </a:solidFill>
                <a:latin typeface="Brush Script MT" panose="03060802040406070304" pitchFamily="66" charset="0"/>
              </a:rPr>
              <a:t>Simple illustrations</a:t>
            </a:r>
            <a:endParaRPr lang="en-US" sz="4000" dirty="0">
              <a:solidFill>
                <a:srgbClr val="0070C0"/>
              </a:solidFill>
              <a:latin typeface="Brush Script MT" panose="03060802040406070304" pitchFamily="66" charset="0"/>
            </a:endParaRPr>
          </a:p>
        </p:txBody>
      </p:sp>
      <p:pic>
        <p:nvPicPr>
          <p:cNvPr id="10"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6004" r="1885" b="66741"/>
          <a:stretch/>
        </p:blipFill>
        <p:spPr bwMode="auto">
          <a:xfrm>
            <a:off x="0" y="8843977"/>
            <a:ext cx="12801600" cy="757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8750" r="1885" b="66741"/>
          <a:stretch/>
        </p:blipFill>
        <p:spPr bwMode="auto">
          <a:xfrm>
            <a:off x="0" y="152400"/>
            <a:ext cx="12801600" cy="1514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12"/>
          <p:cNvSpPr/>
          <p:nvPr/>
        </p:nvSpPr>
        <p:spPr>
          <a:xfrm>
            <a:off x="0" y="0"/>
            <a:ext cx="12801600" cy="1295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14" name="TextBox 13"/>
          <p:cNvSpPr txBox="1"/>
          <p:nvPr/>
        </p:nvSpPr>
        <p:spPr>
          <a:xfrm>
            <a:off x="1219200" y="228600"/>
            <a:ext cx="11277600" cy="938719"/>
          </a:xfrm>
          <a:prstGeom prst="rect">
            <a:avLst/>
          </a:prstGeom>
          <a:noFill/>
        </p:spPr>
        <p:txBody>
          <a:bodyPr wrap="square" lIns="0" tIns="0" rIns="0" bIns="0" rtlCol="0">
            <a:spAutoFit/>
          </a:bodyPr>
          <a:lstStyle/>
          <a:p>
            <a:pPr algn="r">
              <a:spcAft>
                <a:spcPts val="600"/>
              </a:spcAft>
            </a:pPr>
            <a:r>
              <a:rPr lang="en-US" sz="2800" b="1" dirty="0" smtClean="0">
                <a:solidFill>
                  <a:schemeClr val="bg1"/>
                </a:solidFill>
              </a:rPr>
              <a:t>Fact Sheets &amp; </a:t>
            </a:r>
          </a:p>
          <a:p>
            <a:pPr algn="r">
              <a:spcAft>
                <a:spcPts val="600"/>
              </a:spcAft>
            </a:pPr>
            <a:r>
              <a:rPr lang="en-US" sz="2800" b="1" dirty="0" smtClean="0">
                <a:solidFill>
                  <a:schemeClr val="bg1"/>
                </a:solidFill>
              </a:rPr>
              <a:t>Infographics</a:t>
            </a:r>
          </a:p>
        </p:txBody>
      </p:sp>
      <p:pic>
        <p:nvPicPr>
          <p:cNvPr id="1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2968" t="32617" r="13251" b="20118"/>
          <a:stretch/>
        </p:blipFill>
        <p:spPr bwMode="auto">
          <a:xfrm>
            <a:off x="152400" y="152400"/>
            <a:ext cx="1847850" cy="293814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7125" t="15781" r="24375" b="5593"/>
          <a:stretch/>
        </p:blipFill>
        <p:spPr bwMode="auto">
          <a:xfrm>
            <a:off x="2285999" y="990600"/>
            <a:ext cx="6228001" cy="8077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Left Arrow 11"/>
          <p:cNvSpPr/>
          <p:nvPr/>
        </p:nvSpPr>
        <p:spPr>
          <a:xfrm rot="12047456" flipV="1">
            <a:off x="2133375" y="7095686"/>
            <a:ext cx="1447728" cy="591428"/>
          </a:xfrm>
          <a:prstGeom prst="leftArrow">
            <a:avLst/>
          </a:prstGeom>
          <a:solidFill>
            <a:srgbClr val="0070C0"/>
          </a:solidFill>
          <a:ln w="28575">
            <a:solidFill>
              <a:srgbClr val="00B050"/>
            </a:solidFill>
          </a:ln>
        </p:spPr>
        <p:style>
          <a:lnRef idx="1">
            <a:schemeClr val="accent1"/>
          </a:lnRef>
          <a:fillRef idx="3">
            <a:schemeClr val="accent1"/>
          </a:fillRef>
          <a:effectRef idx="2">
            <a:schemeClr val="accent1"/>
          </a:effectRef>
          <a:fontRef idx="minor">
            <a:schemeClr val="lt1"/>
          </a:fontRef>
        </p:style>
        <p:txBody>
          <a:bodyPr lIns="91395" tIns="45697" rIns="91395" bIns="45697" spcCol="0" rtlCol="0" anchor="ctr"/>
          <a:lstStyle/>
          <a:p>
            <a:pPr algn="ctr"/>
            <a:r>
              <a:rPr lang="en-US" sz="2000" b="1" dirty="0"/>
              <a:t>Click here</a:t>
            </a:r>
          </a:p>
        </p:txBody>
      </p:sp>
      <p:sp>
        <p:nvSpPr>
          <p:cNvPr id="16" name="TextBox 15"/>
          <p:cNvSpPr txBox="1"/>
          <p:nvPr/>
        </p:nvSpPr>
        <p:spPr>
          <a:xfrm>
            <a:off x="152400" y="5760231"/>
            <a:ext cx="2286000" cy="1631169"/>
          </a:xfrm>
          <a:prstGeom prst="rect">
            <a:avLst/>
          </a:prstGeom>
          <a:noFill/>
        </p:spPr>
        <p:txBody>
          <a:bodyPr wrap="square" lIns="91395" tIns="45697" rIns="91395" bIns="45697" rtlCol="0">
            <a:spAutoFit/>
          </a:bodyPr>
          <a:lstStyle/>
          <a:p>
            <a:pPr>
              <a:lnSpc>
                <a:spcPts val="3000"/>
              </a:lnSpc>
            </a:pPr>
            <a:r>
              <a:rPr lang="en-US" sz="4000" dirty="0" smtClean="0">
                <a:solidFill>
                  <a:srgbClr val="0070C0"/>
                </a:solidFill>
                <a:latin typeface="Brush Script MT" panose="03060802040406070304" pitchFamily="66" charset="0"/>
              </a:rPr>
              <a:t>Hyperlinks </a:t>
            </a:r>
            <a:r>
              <a:rPr lang="en-US" sz="4000" dirty="0">
                <a:solidFill>
                  <a:srgbClr val="0070C0"/>
                </a:solidFill>
                <a:latin typeface="Brush Script MT" panose="03060802040406070304" pitchFamily="66" charset="0"/>
              </a:rPr>
              <a:t>to relevant code sections and forms</a:t>
            </a:r>
          </a:p>
        </p:txBody>
      </p:sp>
      <p:pic>
        <p:nvPicPr>
          <p:cNvPr id="4099" name="Picture 3"/>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l="18704" t="25931" r="20019" b="28751"/>
          <a:stretch/>
        </p:blipFill>
        <p:spPr bwMode="auto">
          <a:xfrm>
            <a:off x="6858000" y="6224692"/>
            <a:ext cx="5638800" cy="26196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42471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a:lnSpc>
                <a:spcPct val="100000"/>
              </a:lnSpc>
              <a:spcBef>
                <a:spcPct val="0"/>
              </a:spcBef>
              <a:defRPr/>
            </a:pPr>
            <a:r>
              <a:rPr lang="en-US" sz="2100" b="1" kern="0" dirty="0">
                <a:solidFill>
                  <a:prstClr val="white"/>
                </a:solidFill>
                <a:latin typeface="Arial Narrow" panose="020B0606020202030204" pitchFamily="34" charset="0"/>
              </a:rPr>
              <a:t>EnergyCodeAce.com/resources</a:t>
            </a:r>
          </a:p>
        </p:txBody>
      </p:sp>
      <p:cxnSp>
        <p:nvCxnSpPr>
          <p:cNvPr id="9" name="Straight Connector 8"/>
          <p:cNvCxnSpPr/>
          <p:nvPr/>
        </p:nvCxnSpPr>
        <p:spPr>
          <a:xfrm>
            <a:off x="685800" y="1405897"/>
            <a:ext cx="11353800" cy="0"/>
          </a:xfrm>
          <a:prstGeom prst="line">
            <a:avLst/>
          </a:prstGeom>
          <a:ln w="38100" cmpd="sng">
            <a:solidFill>
              <a:srgbClr val="CB3434"/>
            </a:solidFill>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6477000" y="381000"/>
            <a:ext cx="5943600" cy="646331"/>
          </a:xfrm>
          <a:prstGeom prst="rect">
            <a:avLst/>
          </a:prstGeom>
          <a:noFill/>
        </p:spPr>
        <p:txBody>
          <a:bodyPr wrap="square" rtlCol="0">
            <a:spAutoFit/>
          </a:bodyPr>
          <a:lstStyle/>
          <a:p>
            <a:pPr algn="ctr"/>
            <a:r>
              <a:rPr lang="en-US" sz="3600" dirty="0" smtClean="0">
                <a:latin typeface="Arial Narrow" panose="020B0606020202030204" pitchFamily="34" charset="0"/>
              </a:rPr>
              <a:t>Our library includes T20 too </a:t>
            </a:r>
            <a:endParaRPr lang="en-US" sz="3600" dirty="0">
              <a:latin typeface="Arial Narrow" panose="020B0606020202030204" pitchFamily="34" charset="0"/>
            </a:endParaRPr>
          </a:p>
        </p:txBody>
      </p:sp>
      <p:pic>
        <p:nvPicPr>
          <p:cNvPr id="10"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6004" r="1885" b="66741"/>
          <a:stretch/>
        </p:blipFill>
        <p:spPr bwMode="auto">
          <a:xfrm>
            <a:off x="0" y="8843977"/>
            <a:ext cx="12801600" cy="757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8750" r="1885" b="66741"/>
          <a:stretch/>
        </p:blipFill>
        <p:spPr bwMode="auto">
          <a:xfrm>
            <a:off x="0" y="152400"/>
            <a:ext cx="12801600" cy="1514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0" y="0"/>
            <a:ext cx="12801600" cy="1295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13" name="TextBox 12"/>
          <p:cNvSpPr txBox="1"/>
          <p:nvPr/>
        </p:nvSpPr>
        <p:spPr>
          <a:xfrm>
            <a:off x="762000" y="457200"/>
            <a:ext cx="11277600" cy="430887"/>
          </a:xfrm>
          <a:prstGeom prst="rect">
            <a:avLst/>
          </a:prstGeom>
          <a:noFill/>
        </p:spPr>
        <p:txBody>
          <a:bodyPr wrap="square" lIns="0" tIns="0" rIns="0" bIns="0" rtlCol="0">
            <a:spAutoFit/>
          </a:bodyPr>
          <a:lstStyle/>
          <a:p>
            <a:pPr algn="r">
              <a:spcAft>
                <a:spcPts val="600"/>
              </a:spcAft>
            </a:pPr>
            <a:r>
              <a:rPr lang="en-US" sz="2800" b="1" dirty="0" smtClean="0">
                <a:solidFill>
                  <a:schemeClr val="bg1"/>
                </a:solidFill>
              </a:rPr>
              <a:t>Title 20 too</a:t>
            </a:r>
          </a:p>
        </p:txBody>
      </p:sp>
      <p:pic>
        <p:nvPicPr>
          <p:cNvPr id="1126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70086" t="18966" r="11239" b="8502"/>
          <a:stretch/>
        </p:blipFill>
        <p:spPr bwMode="auto">
          <a:xfrm>
            <a:off x="10591800" y="2446323"/>
            <a:ext cx="2057400" cy="63928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11759" y="1981200"/>
            <a:ext cx="5403841" cy="70358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5156" t="16407" r="26406" b="4602"/>
          <a:stretch/>
        </p:blipFill>
        <p:spPr bwMode="auto">
          <a:xfrm>
            <a:off x="228600" y="241300"/>
            <a:ext cx="5587185" cy="72892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2347772"/>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6815F63D-5E07-4A39-B6DB-F0CE512EDFFD}" type="slidenum">
              <a:rPr lang="en-US" smtClean="0">
                <a:solidFill>
                  <a:prstClr val="white">
                    <a:lumMod val="50000"/>
                  </a:prstClr>
                </a:solidFill>
              </a:rPr>
              <a:pPr/>
              <a:t>12</a:t>
            </a:fld>
            <a:endParaRPr lang="en-US" dirty="0">
              <a:solidFill>
                <a:prstClr val="white">
                  <a:lumMod val="50000"/>
                </a:prstClr>
              </a:solidFill>
            </a:endParaRPr>
          </a:p>
        </p:txBody>
      </p:sp>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31571" r="1874" b="57199"/>
          <a:stretch/>
        </p:blipFill>
        <p:spPr bwMode="auto">
          <a:xfrm>
            <a:off x="0" y="1219200"/>
            <a:ext cx="12801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0" y="0"/>
            <a:ext cx="12801600" cy="1295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3" name="TextBox 2"/>
          <p:cNvSpPr txBox="1"/>
          <p:nvPr/>
        </p:nvSpPr>
        <p:spPr>
          <a:xfrm>
            <a:off x="762000" y="204281"/>
            <a:ext cx="11430000" cy="938719"/>
          </a:xfrm>
          <a:prstGeom prst="rect">
            <a:avLst/>
          </a:prstGeom>
          <a:noFill/>
        </p:spPr>
        <p:txBody>
          <a:bodyPr wrap="square" lIns="0" tIns="0" rIns="0" bIns="0" rtlCol="0">
            <a:spAutoFit/>
          </a:bodyPr>
          <a:lstStyle/>
          <a:p>
            <a:pPr algn="r">
              <a:spcAft>
                <a:spcPts val="600"/>
              </a:spcAft>
            </a:pPr>
            <a:r>
              <a:rPr lang="en-US" sz="2800" b="1" dirty="0" smtClean="0">
                <a:solidFill>
                  <a:schemeClr val="bg1"/>
                </a:solidFill>
              </a:rPr>
              <a:t>Make it faster &amp; easier</a:t>
            </a:r>
          </a:p>
          <a:p>
            <a:pPr algn="r">
              <a:spcAft>
                <a:spcPts val="600"/>
              </a:spcAft>
            </a:pPr>
            <a:r>
              <a:rPr lang="en-US" sz="2800" b="1" dirty="0" smtClean="0">
                <a:solidFill>
                  <a:schemeClr val="bg1"/>
                </a:solidFill>
              </a:rPr>
              <a:t>Bake in the logic &amp; automate</a:t>
            </a:r>
          </a:p>
        </p:txBody>
      </p:sp>
      <p:pic>
        <p:nvPicPr>
          <p:cNvPr id="921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574" t="40691" r="63349" b="16276"/>
          <a:stretch/>
        </p:blipFill>
        <p:spPr bwMode="auto">
          <a:xfrm>
            <a:off x="152400" y="152400"/>
            <a:ext cx="2020971" cy="330091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26004" r="1885" b="66741"/>
          <a:stretch/>
        </p:blipFill>
        <p:spPr bwMode="auto">
          <a:xfrm>
            <a:off x="0" y="8843977"/>
            <a:ext cx="12801600" cy="757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2" name="Picture 6"/>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l="27211" t="16010" r="6009" b="9459"/>
          <a:stretch/>
        </p:blipFill>
        <p:spPr bwMode="auto">
          <a:xfrm>
            <a:off x="2362200" y="1392147"/>
            <a:ext cx="9829800" cy="82090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Explosion 1 4"/>
          <p:cNvSpPr/>
          <p:nvPr/>
        </p:nvSpPr>
        <p:spPr>
          <a:xfrm>
            <a:off x="9982200" y="4495800"/>
            <a:ext cx="2286000" cy="1828800"/>
          </a:xfrm>
          <a:prstGeom prst="irregularSeal1">
            <a:avLst/>
          </a:prstGeom>
          <a:noFill/>
          <a:ln>
            <a:solidFill>
              <a:srgbClr val="A879F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9" name="Rectangle 8"/>
          <p:cNvSpPr/>
          <p:nvPr/>
        </p:nvSpPr>
        <p:spPr>
          <a:xfrm>
            <a:off x="10205285" y="5017962"/>
            <a:ext cx="1752600" cy="925638"/>
          </a:xfrm>
          <a:prstGeom prst="rect">
            <a:avLst/>
          </a:prstGeom>
          <a:noFill/>
        </p:spPr>
        <p:txBody>
          <a:bodyPr wrap="square" lIns="128016" tIns="64008" rIns="128016" bIns="64008">
            <a:spAutoFit/>
          </a:bodyPr>
          <a:lstStyle/>
          <a:p>
            <a:pPr algn="ctr" defTabSz="640080">
              <a:lnSpc>
                <a:spcPts val="3000"/>
              </a:lnSpc>
              <a:defRPr/>
            </a:pPr>
            <a:r>
              <a:rPr lang="en-US" sz="3200" i="1" dirty="0" smtClean="0">
                <a:solidFill>
                  <a:schemeClr val="bg2"/>
                </a:solidFill>
                <a:latin typeface="Brush Script MT" panose="03060802040406070304" pitchFamily="66" charset="0"/>
              </a:rPr>
              <a:t>Timeline Ace</a:t>
            </a:r>
          </a:p>
        </p:txBody>
      </p:sp>
      <p:sp>
        <p:nvSpPr>
          <p:cNvPr id="10" name="Rectangle 9"/>
          <p:cNvSpPr/>
          <p:nvPr/>
        </p:nvSpPr>
        <p:spPr>
          <a:xfrm>
            <a:off x="10287000" y="7231483"/>
            <a:ext cx="1752600" cy="540917"/>
          </a:xfrm>
          <a:prstGeom prst="rect">
            <a:avLst/>
          </a:prstGeom>
          <a:noFill/>
        </p:spPr>
        <p:txBody>
          <a:bodyPr wrap="square" lIns="128016" tIns="64008" rIns="128016" bIns="64008">
            <a:spAutoFit/>
          </a:bodyPr>
          <a:lstStyle/>
          <a:p>
            <a:pPr algn="ctr" defTabSz="640080">
              <a:lnSpc>
                <a:spcPts val="3000"/>
              </a:lnSpc>
              <a:defRPr/>
            </a:pPr>
            <a:r>
              <a:rPr lang="en-US" sz="3200" i="1" dirty="0" err="1" smtClean="0">
                <a:solidFill>
                  <a:schemeClr val="bg2"/>
                </a:solidFill>
                <a:latin typeface="Brush Script MT" panose="03060802040406070304" pitchFamily="66" charset="0"/>
              </a:rPr>
              <a:t>Q&amp;Ace</a:t>
            </a:r>
            <a:endParaRPr lang="en-US" sz="3200" i="1" dirty="0" smtClean="0">
              <a:solidFill>
                <a:schemeClr val="bg2"/>
              </a:solidFill>
              <a:latin typeface="Brush Script MT" panose="03060802040406070304" pitchFamily="66" charset="0"/>
            </a:endParaRPr>
          </a:p>
        </p:txBody>
      </p:sp>
      <p:sp>
        <p:nvSpPr>
          <p:cNvPr id="6" name="Explosion 1 5"/>
          <p:cNvSpPr/>
          <p:nvPr/>
        </p:nvSpPr>
        <p:spPr>
          <a:xfrm>
            <a:off x="10058400" y="6781800"/>
            <a:ext cx="2286000" cy="1447800"/>
          </a:xfrm>
          <a:prstGeom prst="irregularSeal1">
            <a:avLst/>
          </a:prstGeom>
          <a:noFill/>
          <a:ln>
            <a:solidFill>
              <a:srgbClr val="9351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Tree>
    <p:extLst>
      <p:ext uri="{BB962C8B-B14F-4D97-AF65-F5344CB8AC3E}">
        <p14:creationId xmlns:p14="http://schemas.microsoft.com/office/powerpoint/2010/main" val="32833157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8"/>
          </p:nvPr>
        </p:nvSpPr>
        <p:spPr/>
        <p:txBody>
          <a:bodyPr/>
          <a:lstStyle/>
          <a:p>
            <a:pPr defTabSz="1280160">
              <a:defRPr/>
            </a:pPr>
            <a:fld id="{9206803F-B709-B647-9AFD-1178AB0DB075}" type="slidenum">
              <a:rPr lang="en-US" sz="2500" kern="0">
                <a:solidFill>
                  <a:srgbClr val="EEECE1"/>
                </a:solidFill>
                <a:latin typeface="Arial" charset="0"/>
                <a:cs typeface="Arial" charset="0"/>
              </a:rPr>
              <a:pPr defTabSz="1280160">
                <a:defRPr/>
              </a:pPr>
              <a:t>13</a:t>
            </a:fld>
            <a:endParaRPr lang="en-US" sz="2500" kern="0" dirty="0">
              <a:solidFill>
                <a:srgbClr val="EEECE1"/>
              </a:solidFill>
              <a:latin typeface="Arial" charset="0"/>
              <a:cs typeface="Arial" charset="0"/>
            </a:endParaRPr>
          </a:p>
        </p:txBody>
      </p:sp>
      <p:pic>
        <p:nvPicPr>
          <p:cNvPr id="1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26004" r="1885" b="66741"/>
          <a:stretch/>
        </p:blipFill>
        <p:spPr bwMode="auto">
          <a:xfrm>
            <a:off x="0" y="8843977"/>
            <a:ext cx="12801600" cy="757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t="31571" r="1874" b="57199"/>
          <a:stretch/>
        </p:blipFill>
        <p:spPr bwMode="auto">
          <a:xfrm>
            <a:off x="0" y="1219200"/>
            <a:ext cx="12801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18"/>
          <p:cNvSpPr/>
          <p:nvPr/>
        </p:nvSpPr>
        <p:spPr>
          <a:xfrm>
            <a:off x="0" y="0"/>
            <a:ext cx="12801600" cy="1295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20" name="TextBox 19"/>
          <p:cNvSpPr txBox="1"/>
          <p:nvPr/>
        </p:nvSpPr>
        <p:spPr>
          <a:xfrm>
            <a:off x="1066800" y="304800"/>
            <a:ext cx="11430000" cy="430887"/>
          </a:xfrm>
          <a:prstGeom prst="rect">
            <a:avLst/>
          </a:prstGeom>
          <a:noFill/>
        </p:spPr>
        <p:txBody>
          <a:bodyPr wrap="square" lIns="0" tIns="0" rIns="0" bIns="0" rtlCol="0">
            <a:spAutoFit/>
          </a:bodyPr>
          <a:lstStyle/>
          <a:p>
            <a:pPr algn="r">
              <a:spcAft>
                <a:spcPts val="600"/>
              </a:spcAft>
            </a:pPr>
            <a:r>
              <a:rPr lang="en-US" sz="2800" b="1" dirty="0" smtClean="0">
                <a:solidFill>
                  <a:schemeClr val="bg1"/>
                </a:solidFill>
              </a:rPr>
              <a:t>Timeline Ace</a:t>
            </a:r>
          </a:p>
        </p:txBody>
      </p:sp>
      <p:pic>
        <p:nvPicPr>
          <p:cNvPr id="2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5574" t="40691" r="63349" b="16276"/>
          <a:stretch/>
        </p:blipFill>
        <p:spPr bwMode="auto">
          <a:xfrm>
            <a:off x="152400" y="122467"/>
            <a:ext cx="1600200" cy="26136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t="16791" r="1471" b="3993"/>
          <a:stretch/>
        </p:blipFill>
        <p:spPr bwMode="auto">
          <a:xfrm>
            <a:off x="1752600" y="2088900"/>
            <a:ext cx="10972800" cy="6755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0" y="3219813"/>
            <a:ext cx="1752600" cy="513987"/>
          </a:xfrm>
          <a:prstGeom prst="rect">
            <a:avLst/>
          </a:prstGeom>
          <a:noFill/>
        </p:spPr>
        <p:txBody>
          <a:bodyPr wrap="square" lIns="128016" tIns="64008" rIns="128016" bIns="64008">
            <a:spAutoFit/>
          </a:bodyPr>
          <a:lstStyle/>
          <a:p>
            <a:pPr algn="ctr" defTabSz="640080">
              <a:lnSpc>
                <a:spcPts val="3000"/>
              </a:lnSpc>
              <a:defRPr/>
            </a:pPr>
            <a:r>
              <a:rPr lang="en-US" sz="3200" i="1" dirty="0" smtClean="0">
                <a:solidFill>
                  <a:schemeClr val="bg2"/>
                </a:solidFill>
                <a:latin typeface="Brush Script MT" panose="03060802040406070304" pitchFamily="66" charset="0"/>
              </a:rPr>
              <a:t>Title 24</a:t>
            </a:r>
          </a:p>
        </p:txBody>
      </p:sp>
      <p:sp>
        <p:nvSpPr>
          <p:cNvPr id="10" name="Rectangle 9"/>
          <p:cNvSpPr/>
          <p:nvPr/>
        </p:nvSpPr>
        <p:spPr>
          <a:xfrm>
            <a:off x="0" y="4945483"/>
            <a:ext cx="1752600" cy="540917"/>
          </a:xfrm>
          <a:prstGeom prst="rect">
            <a:avLst/>
          </a:prstGeom>
          <a:noFill/>
        </p:spPr>
        <p:txBody>
          <a:bodyPr wrap="square" lIns="128016" tIns="64008" rIns="128016" bIns="64008">
            <a:spAutoFit/>
          </a:bodyPr>
          <a:lstStyle/>
          <a:p>
            <a:pPr algn="ctr" defTabSz="640080">
              <a:lnSpc>
                <a:spcPts val="3000"/>
              </a:lnSpc>
              <a:defRPr/>
            </a:pPr>
            <a:r>
              <a:rPr lang="en-US" sz="3200" i="1" dirty="0" smtClean="0">
                <a:solidFill>
                  <a:srgbClr val="00A251"/>
                </a:solidFill>
                <a:latin typeface="Brush Script MT" panose="03060802040406070304" pitchFamily="66" charset="0"/>
              </a:rPr>
              <a:t>Title 20</a:t>
            </a:r>
          </a:p>
        </p:txBody>
      </p:sp>
      <p:sp>
        <p:nvSpPr>
          <p:cNvPr id="11" name="Rectangle 10"/>
          <p:cNvSpPr/>
          <p:nvPr/>
        </p:nvSpPr>
        <p:spPr>
          <a:xfrm>
            <a:off x="0" y="6774283"/>
            <a:ext cx="1752600" cy="540917"/>
          </a:xfrm>
          <a:prstGeom prst="rect">
            <a:avLst/>
          </a:prstGeom>
          <a:noFill/>
        </p:spPr>
        <p:txBody>
          <a:bodyPr wrap="square" lIns="128016" tIns="64008" rIns="128016" bIns="64008">
            <a:spAutoFit/>
          </a:bodyPr>
          <a:lstStyle/>
          <a:p>
            <a:pPr algn="ctr" defTabSz="640080">
              <a:lnSpc>
                <a:spcPts val="3000"/>
              </a:lnSpc>
              <a:defRPr/>
            </a:pPr>
            <a:r>
              <a:rPr lang="en-US" sz="3200" i="1" dirty="0" smtClean="0">
                <a:solidFill>
                  <a:srgbClr val="FF0000"/>
                </a:solidFill>
                <a:latin typeface="Brush Script MT" panose="03060802040406070304" pitchFamily="66" charset="0"/>
              </a:rPr>
              <a:t>Federal</a:t>
            </a:r>
          </a:p>
        </p:txBody>
      </p:sp>
      <p:sp>
        <p:nvSpPr>
          <p:cNvPr id="14" name="Rectangle 13"/>
          <p:cNvSpPr/>
          <p:nvPr/>
        </p:nvSpPr>
        <p:spPr>
          <a:xfrm>
            <a:off x="6324600" y="3802483"/>
            <a:ext cx="4038600" cy="540917"/>
          </a:xfrm>
          <a:prstGeom prst="rect">
            <a:avLst/>
          </a:prstGeom>
          <a:noFill/>
        </p:spPr>
        <p:txBody>
          <a:bodyPr wrap="square" lIns="128016" tIns="64008" rIns="128016" bIns="64008">
            <a:spAutoFit/>
          </a:bodyPr>
          <a:lstStyle/>
          <a:p>
            <a:pPr algn="ctr" defTabSz="640080">
              <a:lnSpc>
                <a:spcPts val="3000"/>
              </a:lnSpc>
              <a:defRPr/>
            </a:pPr>
            <a:r>
              <a:rPr lang="en-US" sz="3200" i="1" dirty="0" smtClean="0">
                <a:solidFill>
                  <a:schemeClr val="bg2"/>
                </a:solidFill>
                <a:latin typeface="Brush Script MT" panose="03060802040406070304" pitchFamily="66" charset="0"/>
              </a:rPr>
              <a:t>Stakeholder Workshops</a:t>
            </a:r>
          </a:p>
        </p:txBody>
      </p:sp>
      <p:sp>
        <p:nvSpPr>
          <p:cNvPr id="15" name="Rectangle 14"/>
          <p:cNvSpPr/>
          <p:nvPr/>
        </p:nvSpPr>
        <p:spPr>
          <a:xfrm>
            <a:off x="7086600" y="5498372"/>
            <a:ext cx="3581400" cy="1283428"/>
          </a:xfrm>
          <a:prstGeom prst="rect">
            <a:avLst/>
          </a:prstGeom>
          <a:noFill/>
        </p:spPr>
        <p:txBody>
          <a:bodyPr wrap="square" lIns="128016" tIns="64008" rIns="128016" bIns="64008">
            <a:spAutoFit/>
          </a:bodyPr>
          <a:lstStyle/>
          <a:p>
            <a:pPr algn="ctr" defTabSz="640080">
              <a:lnSpc>
                <a:spcPts val="3000"/>
              </a:lnSpc>
              <a:defRPr/>
            </a:pPr>
            <a:r>
              <a:rPr lang="en-US" sz="3200" i="1" dirty="0" smtClean="0">
                <a:solidFill>
                  <a:srgbClr val="00A251"/>
                </a:solidFill>
                <a:latin typeface="Brush Script MT" panose="03060802040406070304" pitchFamily="66" charset="0"/>
              </a:rPr>
              <a:t>Effective dates for specific measures covered by CA </a:t>
            </a:r>
          </a:p>
        </p:txBody>
      </p:sp>
      <p:sp>
        <p:nvSpPr>
          <p:cNvPr id="18" name="Rectangle 17"/>
          <p:cNvSpPr/>
          <p:nvPr/>
        </p:nvSpPr>
        <p:spPr>
          <a:xfrm>
            <a:off x="8610600" y="7147841"/>
            <a:ext cx="3581400" cy="1310359"/>
          </a:xfrm>
          <a:prstGeom prst="rect">
            <a:avLst/>
          </a:prstGeom>
          <a:noFill/>
        </p:spPr>
        <p:txBody>
          <a:bodyPr wrap="square" lIns="128016" tIns="64008" rIns="128016" bIns="64008">
            <a:spAutoFit/>
          </a:bodyPr>
          <a:lstStyle/>
          <a:p>
            <a:pPr algn="ctr" defTabSz="640080">
              <a:lnSpc>
                <a:spcPts val="3000"/>
              </a:lnSpc>
              <a:defRPr/>
            </a:pPr>
            <a:r>
              <a:rPr lang="en-US" sz="3200" i="1" dirty="0" smtClean="0">
                <a:solidFill>
                  <a:srgbClr val="FF0000"/>
                </a:solidFill>
                <a:latin typeface="Brush Script MT" panose="03060802040406070304" pitchFamily="66" charset="0"/>
              </a:rPr>
              <a:t>Effective dates for specific measures covered by Federal </a:t>
            </a:r>
            <a:r>
              <a:rPr lang="en-US" sz="3200" i="1" dirty="0" err="1" smtClean="0">
                <a:solidFill>
                  <a:srgbClr val="FF0000"/>
                </a:solidFill>
                <a:latin typeface="Brush Script MT" panose="03060802040406070304" pitchFamily="66" charset="0"/>
              </a:rPr>
              <a:t>Govt</a:t>
            </a:r>
            <a:r>
              <a:rPr lang="en-US" sz="3200" i="1" dirty="0" smtClean="0">
                <a:solidFill>
                  <a:srgbClr val="FF0000"/>
                </a:solidFill>
                <a:latin typeface="Brush Script MT" panose="03060802040406070304" pitchFamily="66" charset="0"/>
              </a:rPr>
              <a:t> </a:t>
            </a:r>
          </a:p>
        </p:txBody>
      </p:sp>
    </p:spTree>
    <p:extLst>
      <p:ext uri="{BB962C8B-B14F-4D97-AF65-F5344CB8AC3E}">
        <p14:creationId xmlns:p14="http://schemas.microsoft.com/office/powerpoint/2010/main" val="21056771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4" grpId="0"/>
      <p:bldP spid="15"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8"/>
          </p:nvPr>
        </p:nvSpPr>
        <p:spPr/>
        <p:txBody>
          <a:bodyPr/>
          <a:lstStyle/>
          <a:p>
            <a:pPr defTabSz="1280160">
              <a:defRPr/>
            </a:pPr>
            <a:fld id="{9206803F-B709-B647-9AFD-1178AB0DB075}" type="slidenum">
              <a:rPr lang="en-US" sz="2500" kern="0">
                <a:solidFill>
                  <a:srgbClr val="EEECE1"/>
                </a:solidFill>
                <a:latin typeface="Arial" charset="0"/>
                <a:cs typeface="Arial" charset="0"/>
              </a:rPr>
              <a:pPr defTabSz="1280160">
                <a:defRPr/>
              </a:pPr>
              <a:t>14</a:t>
            </a:fld>
            <a:endParaRPr lang="en-US" sz="2500" kern="0" dirty="0">
              <a:solidFill>
                <a:srgbClr val="EEECE1"/>
              </a:solidFill>
              <a:latin typeface="Arial" charset="0"/>
              <a:cs typeface="Arial" charset="0"/>
            </a:endParaRPr>
          </a:p>
        </p:txBody>
      </p:sp>
      <p:pic>
        <p:nvPicPr>
          <p:cNvPr id="1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26004" r="1885" b="66741"/>
          <a:stretch/>
        </p:blipFill>
        <p:spPr bwMode="auto">
          <a:xfrm>
            <a:off x="0" y="8843977"/>
            <a:ext cx="12801600" cy="757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t="31571" r="1874" b="57199"/>
          <a:stretch/>
        </p:blipFill>
        <p:spPr bwMode="auto">
          <a:xfrm>
            <a:off x="0" y="1219200"/>
            <a:ext cx="12801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18"/>
          <p:cNvSpPr/>
          <p:nvPr/>
        </p:nvSpPr>
        <p:spPr>
          <a:xfrm>
            <a:off x="0" y="0"/>
            <a:ext cx="12801600" cy="1295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20" name="TextBox 19"/>
          <p:cNvSpPr txBox="1"/>
          <p:nvPr/>
        </p:nvSpPr>
        <p:spPr>
          <a:xfrm>
            <a:off x="1066800" y="304800"/>
            <a:ext cx="11430000" cy="430887"/>
          </a:xfrm>
          <a:prstGeom prst="rect">
            <a:avLst/>
          </a:prstGeom>
          <a:noFill/>
        </p:spPr>
        <p:txBody>
          <a:bodyPr wrap="square" lIns="0" tIns="0" rIns="0" bIns="0" rtlCol="0">
            <a:spAutoFit/>
          </a:bodyPr>
          <a:lstStyle/>
          <a:p>
            <a:pPr algn="r">
              <a:spcAft>
                <a:spcPts val="600"/>
              </a:spcAft>
            </a:pPr>
            <a:r>
              <a:rPr lang="en-US" sz="2800" b="1" dirty="0" smtClean="0">
                <a:solidFill>
                  <a:schemeClr val="bg1"/>
                </a:solidFill>
              </a:rPr>
              <a:t>Timeline Ace </a:t>
            </a:r>
          </a:p>
        </p:txBody>
      </p:sp>
      <p:pic>
        <p:nvPicPr>
          <p:cNvPr id="2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5574" t="40691" r="63349" b="16276"/>
          <a:stretch/>
        </p:blipFill>
        <p:spPr bwMode="auto">
          <a:xfrm>
            <a:off x="152400" y="122467"/>
            <a:ext cx="1600200" cy="26136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t="16523" r="4750" b="3761"/>
          <a:stretch/>
        </p:blipFill>
        <p:spPr bwMode="auto">
          <a:xfrm>
            <a:off x="1752600" y="1644730"/>
            <a:ext cx="11049000" cy="73976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21"/>
          <p:cNvSpPr/>
          <p:nvPr/>
        </p:nvSpPr>
        <p:spPr>
          <a:xfrm>
            <a:off x="76200" y="3429000"/>
            <a:ext cx="1752600" cy="925638"/>
          </a:xfrm>
          <a:prstGeom prst="rect">
            <a:avLst/>
          </a:prstGeom>
          <a:noFill/>
        </p:spPr>
        <p:txBody>
          <a:bodyPr wrap="square" lIns="128016" tIns="64008" rIns="128016" bIns="64008">
            <a:spAutoFit/>
          </a:bodyPr>
          <a:lstStyle/>
          <a:p>
            <a:pPr algn="ctr" defTabSz="640080">
              <a:lnSpc>
                <a:spcPts val="3000"/>
              </a:lnSpc>
              <a:defRPr/>
            </a:pPr>
            <a:r>
              <a:rPr lang="en-US" sz="3200" i="1" dirty="0" smtClean="0">
                <a:solidFill>
                  <a:srgbClr val="00A251"/>
                </a:solidFill>
                <a:latin typeface="Brush Script MT" panose="03060802040406070304" pitchFamily="66" charset="0"/>
              </a:rPr>
              <a:t>Hover for details</a:t>
            </a:r>
          </a:p>
        </p:txBody>
      </p:sp>
    </p:spTree>
    <p:extLst>
      <p:ext uri="{BB962C8B-B14F-4D97-AF65-F5344CB8AC3E}">
        <p14:creationId xmlns:p14="http://schemas.microsoft.com/office/powerpoint/2010/main" val="37180381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8"/>
          </p:nvPr>
        </p:nvSpPr>
        <p:spPr/>
        <p:txBody>
          <a:bodyPr/>
          <a:lstStyle/>
          <a:p>
            <a:pPr defTabSz="1280160">
              <a:defRPr/>
            </a:pPr>
            <a:fld id="{9206803F-B709-B647-9AFD-1178AB0DB075}" type="slidenum">
              <a:rPr lang="en-US" sz="2500" kern="0">
                <a:solidFill>
                  <a:srgbClr val="EEECE1"/>
                </a:solidFill>
                <a:latin typeface="Arial" charset="0"/>
                <a:cs typeface="Arial" charset="0"/>
              </a:rPr>
              <a:pPr defTabSz="1280160">
                <a:defRPr/>
              </a:pPr>
              <a:t>15</a:t>
            </a:fld>
            <a:endParaRPr lang="en-US" sz="2500" kern="0" dirty="0">
              <a:solidFill>
                <a:srgbClr val="EEECE1"/>
              </a:solidFill>
              <a:latin typeface="Arial" charset="0"/>
              <a:cs typeface="Arial" charset="0"/>
            </a:endParaRPr>
          </a:p>
        </p:txBody>
      </p:sp>
      <p:pic>
        <p:nvPicPr>
          <p:cNvPr id="1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26004" r="1885" b="66741"/>
          <a:stretch/>
        </p:blipFill>
        <p:spPr bwMode="auto">
          <a:xfrm>
            <a:off x="0" y="8843977"/>
            <a:ext cx="12801600" cy="757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t="31571" r="1874" b="57199"/>
          <a:stretch/>
        </p:blipFill>
        <p:spPr bwMode="auto">
          <a:xfrm>
            <a:off x="0" y="1219200"/>
            <a:ext cx="12801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18"/>
          <p:cNvSpPr/>
          <p:nvPr/>
        </p:nvSpPr>
        <p:spPr>
          <a:xfrm>
            <a:off x="0" y="0"/>
            <a:ext cx="12801600" cy="1295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20" name="TextBox 19"/>
          <p:cNvSpPr txBox="1"/>
          <p:nvPr/>
        </p:nvSpPr>
        <p:spPr>
          <a:xfrm>
            <a:off x="1066800" y="407313"/>
            <a:ext cx="11430000" cy="430887"/>
          </a:xfrm>
          <a:prstGeom prst="rect">
            <a:avLst/>
          </a:prstGeom>
          <a:noFill/>
        </p:spPr>
        <p:txBody>
          <a:bodyPr wrap="square" lIns="0" tIns="0" rIns="0" bIns="0" rtlCol="0">
            <a:spAutoFit/>
          </a:bodyPr>
          <a:lstStyle/>
          <a:p>
            <a:pPr algn="r">
              <a:spcAft>
                <a:spcPts val="600"/>
              </a:spcAft>
            </a:pPr>
            <a:r>
              <a:rPr lang="en-US" sz="2800" b="1" dirty="0" err="1" smtClean="0">
                <a:solidFill>
                  <a:schemeClr val="bg1"/>
                </a:solidFill>
              </a:rPr>
              <a:t>Q&amp;Ace</a:t>
            </a:r>
            <a:endParaRPr lang="en-US" sz="2800" b="1" dirty="0" smtClean="0">
              <a:solidFill>
                <a:schemeClr val="bg1"/>
              </a:solidFill>
            </a:endParaRPr>
          </a:p>
        </p:txBody>
      </p:sp>
      <p:pic>
        <p:nvPicPr>
          <p:cNvPr id="2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5574" t="40691" r="63349" b="16276"/>
          <a:stretch/>
        </p:blipFill>
        <p:spPr bwMode="auto">
          <a:xfrm>
            <a:off x="152400" y="122467"/>
            <a:ext cx="1600200" cy="26136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t="19162" r="1699" b="4886"/>
          <a:stretch/>
        </p:blipFill>
        <p:spPr bwMode="auto">
          <a:xfrm>
            <a:off x="1828800" y="2057400"/>
            <a:ext cx="10896600"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266700" y="3657600"/>
            <a:ext cx="1600200" cy="1283428"/>
          </a:xfrm>
          <a:prstGeom prst="rect">
            <a:avLst/>
          </a:prstGeom>
          <a:noFill/>
        </p:spPr>
        <p:txBody>
          <a:bodyPr wrap="square" lIns="128016" tIns="64008" rIns="128016" bIns="64008">
            <a:spAutoFit/>
          </a:bodyPr>
          <a:lstStyle/>
          <a:p>
            <a:pPr algn="ctr" defTabSz="640080">
              <a:lnSpc>
                <a:spcPts val="3000"/>
              </a:lnSpc>
              <a:defRPr/>
            </a:pPr>
            <a:r>
              <a:rPr lang="en-US" sz="3200" i="1" dirty="0" smtClean="0">
                <a:solidFill>
                  <a:schemeClr val="bg2"/>
                </a:solidFill>
                <a:latin typeface="Brush Script MT" panose="03060802040406070304" pitchFamily="66" charset="0"/>
              </a:rPr>
              <a:t>Enter a question or topic</a:t>
            </a:r>
          </a:p>
        </p:txBody>
      </p:sp>
      <p:sp>
        <p:nvSpPr>
          <p:cNvPr id="10" name="Left Arrow 9"/>
          <p:cNvSpPr/>
          <p:nvPr/>
        </p:nvSpPr>
        <p:spPr>
          <a:xfrm rot="10800000" flipV="1">
            <a:off x="405281" y="3276600"/>
            <a:ext cx="1679586" cy="449313"/>
          </a:xfrm>
          <a:prstGeom prst="leftArrow">
            <a:avLst/>
          </a:prstGeom>
          <a:solidFill>
            <a:srgbClr val="0070C0"/>
          </a:solidFill>
          <a:ln w="28575">
            <a:solidFill>
              <a:srgbClr val="00B050"/>
            </a:solidFill>
          </a:ln>
        </p:spPr>
        <p:style>
          <a:lnRef idx="1">
            <a:schemeClr val="accent1"/>
          </a:lnRef>
          <a:fillRef idx="3">
            <a:schemeClr val="accent1"/>
          </a:fillRef>
          <a:effectRef idx="2">
            <a:schemeClr val="accent1"/>
          </a:effectRef>
          <a:fontRef idx="minor">
            <a:schemeClr val="lt1"/>
          </a:fontRef>
        </p:style>
        <p:txBody>
          <a:bodyPr lIns="91395" tIns="45697" rIns="91395" bIns="45697" spcCol="0" rtlCol="0" anchor="ctr"/>
          <a:lstStyle/>
          <a:p>
            <a:pPr algn="ctr"/>
            <a:endParaRPr lang="en-US" sz="2000" b="1" dirty="0"/>
          </a:p>
        </p:txBody>
      </p:sp>
      <p:sp>
        <p:nvSpPr>
          <p:cNvPr id="11" name="Rectangle 10"/>
          <p:cNvSpPr/>
          <p:nvPr/>
        </p:nvSpPr>
        <p:spPr>
          <a:xfrm>
            <a:off x="7848600" y="3440972"/>
            <a:ext cx="2819400" cy="1283428"/>
          </a:xfrm>
          <a:prstGeom prst="rect">
            <a:avLst/>
          </a:prstGeom>
          <a:noFill/>
        </p:spPr>
        <p:txBody>
          <a:bodyPr wrap="square" lIns="128016" tIns="64008" rIns="128016" bIns="64008">
            <a:spAutoFit/>
          </a:bodyPr>
          <a:lstStyle/>
          <a:p>
            <a:pPr algn="ctr" defTabSz="640080">
              <a:lnSpc>
                <a:spcPts val="3000"/>
              </a:lnSpc>
              <a:defRPr/>
            </a:pPr>
            <a:r>
              <a:rPr lang="en-US" sz="3200" i="1" dirty="0" smtClean="0">
                <a:solidFill>
                  <a:schemeClr val="bg2"/>
                </a:solidFill>
                <a:latin typeface="Brush Script MT" panose="03060802040406070304" pitchFamily="66" charset="0"/>
              </a:rPr>
              <a:t>Top topics populated for easy access</a:t>
            </a:r>
          </a:p>
        </p:txBody>
      </p:sp>
      <p:sp>
        <p:nvSpPr>
          <p:cNvPr id="13" name="Rectangle 12"/>
          <p:cNvSpPr/>
          <p:nvPr/>
        </p:nvSpPr>
        <p:spPr>
          <a:xfrm>
            <a:off x="419100" y="6629400"/>
            <a:ext cx="1600200" cy="925638"/>
          </a:xfrm>
          <a:prstGeom prst="rect">
            <a:avLst/>
          </a:prstGeom>
          <a:noFill/>
        </p:spPr>
        <p:txBody>
          <a:bodyPr wrap="square" lIns="128016" tIns="64008" rIns="128016" bIns="64008">
            <a:spAutoFit/>
          </a:bodyPr>
          <a:lstStyle/>
          <a:p>
            <a:pPr algn="ctr" defTabSz="640080">
              <a:lnSpc>
                <a:spcPts val="3000"/>
              </a:lnSpc>
              <a:defRPr/>
            </a:pPr>
            <a:r>
              <a:rPr lang="en-US" sz="3200" i="1" dirty="0" smtClean="0">
                <a:solidFill>
                  <a:schemeClr val="bg2"/>
                </a:solidFill>
                <a:latin typeface="Brush Script MT" panose="03060802040406070304" pitchFamily="66" charset="0"/>
              </a:rPr>
              <a:t>Ask and Expert</a:t>
            </a:r>
          </a:p>
        </p:txBody>
      </p:sp>
    </p:spTree>
    <p:extLst>
      <p:ext uri="{BB962C8B-B14F-4D97-AF65-F5344CB8AC3E}">
        <p14:creationId xmlns:p14="http://schemas.microsoft.com/office/powerpoint/2010/main" val="371938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6815F63D-5E07-4A39-B6DB-F0CE512EDFFD}" type="slidenum">
              <a:rPr lang="en-US" smtClean="0">
                <a:solidFill>
                  <a:prstClr val="white">
                    <a:lumMod val="50000"/>
                  </a:prstClr>
                </a:solidFill>
              </a:rPr>
              <a:pPr/>
              <a:t>16</a:t>
            </a:fld>
            <a:endParaRPr lang="en-US" dirty="0">
              <a:solidFill>
                <a:prstClr val="white">
                  <a:lumMod val="50000"/>
                </a:prstClr>
              </a:solidFill>
            </a:endParaRPr>
          </a:p>
        </p:txBody>
      </p:sp>
      <p:pic>
        <p:nvPicPr>
          <p:cNvPr id="3" name="Picture 2" descr="Image result for automation images"/>
          <p:cNvPicPr>
            <a:picLocks noChangeAspect="1" noChangeArrowheads="1"/>
          </p:cNvPicPr>
          <p:nvPr/>
        </p:nvPicPr>
        <p:blipFill rotWithShape="1">
          <a:blip r:embed="rId3">
            <a:extLst>
              <a:ext uri="{28A0092B-C50C-407E-A947-70E740481C1C}">
                <a14:useLocalDpi xmlns:a14="http://schemas.microsoft.com/office/drawing/2010/main" val="0"/>
              </a:ext>
            </a:extLst>
          </a:blip>
          <a:srcRect l="9776" r="5833"/>
          <a:stretch/>
        </p:blipFill>
        <p:spPr bwMode="auto">
          <a:xfrm>
            <a:off x="5486400" y="5700013"/>
            <a:ext cx="7147560" cy="32004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Picture 4"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5980" y="411480"/>
            <a:ext cx="6635392" cy="4173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8" descr="Related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311635"/>
            <a:ext cx="2743200" cy="410113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33400" y="411480"/>
            <a:ext cx="2743200" cy="830997"/>
          </a:xfrm>
          <a:prstGeom prst="rect">
            <a:avLst/>
          </a:prstGeom>
          <a:noFill/>
        </p:spPr>
        <p:txBody>
          <a:bodyPr wrap="square" lIns="0" tIns="0" rIns="0" bIns="0" rtlCol="0">
            <a:spAutoFit/>
          </a:bodyPr>
          <a:lstStyle/>
          <a:p>
            <a:r>
              <a:rPr lang="en-US" sz="5400" b="1" dirty="0" smtClean="0">
                <a:latin typeface="Brush Script MT" panose="03060802040406070304" pitchFamily="66" charset="0"/>
              </a:rPr>
              <a:t>Problem</a:t>
            </a:r>
          </a:p>
        </p:txBody>
      </p:sp>
      <p:sp>
        <p:nvSpPr>
          <p:cNvPr id="7" name="TextBox 6"/>
          <p:cNvSpPr txBox="1"/>
          <p:nvPr/>
        </p:nvSpPr>
        <p:spPr>
          <a:xfrm>
            <a:off x="0" y="4727584"/>
            <a:ext cx="2743200" cy="830997"/>
          </a:xfrm>
          <a:prstGeom prst="rect">
            <a:avLst/>
          </a:prstGeom>
          <a:noFill/>
        </p:spPr>
        <p:txBody>
          <a:bodyPr wrap="square" lIns="0" tIns="0" rIns="0" bIns="0" rtlCol="0">
            <a:spAutoFit/>
          </a:bodyPr>
          <a:lstStyle/>
          <a:p>
            <a:pPr algn="ctr"/>
            <a:r>
              <a:rPr lang="en-US" sz="5400" b="1" dirty="0" smtClean="0">
                <a:latin typeface="Brush Script MT" panose="03060802040406070304" pitchFamily="66" charset="0"/>
              </a:rPr>
              <a:t>Solution</a:t>
            </a:r>
          </a:p>
        </p:txBody>
      </p:sp>
      <p:pic>
        <p:nvPicPr>
          <p:cNvPr id="8" name="Picture 7"/>
          <p:cNvPicPr/>
          <p:nvPr/>
        </p:nvPicPr>
        <p:blipFill rotWithShape="1">
          <a:blip r:embed="rId6"/>
          <a:srcRect l="37532" t="11691" r="37955" b="59752"/>
          <a:stretch/>
        </p:blipFill>
        <p:spPr bwMode="auto">
          <a:xfrm>
            <a:off x="914400" y="5688791"/>
            <a:ext cx="3962400" cy="3211622"/>
          </a:xfrm>
          <a:prstGeom prst="rect">
            <a:avLst/>
          </a:prstGeom>
          <a:ln>
            <a:noFill/>
          </a:ln>
          <a:effectLst>
            <a:softEdge rad="112500"/>
          </a:effectLst>
          <a:extLst>
            <a:ext uri="{53640926-AAD7-44D8-BBD7-CCE9431645EC}">
              <a14:shadowObscured xmlns:a14="http://schemas.microsoft.com/office/drawing/2010/main"/>
            </a:ext>
          </a:extLst>
        </p:spPr>
      </p:pic>
      <p:cxnSp>
        <p:nvCxnSpPr>
          <p:cNvPr id="12" name="Straight Connector 11"/>
          <p:cNvCxnSpPr/>
          <p:nvPr/>
        </p:nvCxnSpPr>
        <p:spPr>
          <a:xfrm>
            <a:off x="2971800" y="4876800"/>
            <a:ext cx="8229600" cy="0"/>
          </a:xfrm>
          <a:prstGeom prst="line">
            <a:avLst/>
          </a:prstGeom>
          <a:ln w="38100">
            <a:solidFill>
              <a:schemeClr val="bg2">
                <a:lumMod val="40000"/>
                <a:lumOff val="60000"/>
              </a:schemeClr>
            </a:solidFill>
            <a:prstDash val="dashDot"/>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334000" y="1905000"/>
            <a:ext cx="603608" cy="1107996"/>
          </a:xfrm>
          <a:prstGeom prst="rect">
            <a:avLst/>
          </a:prstGeom>
          <a:noFill/>
        </p:spPr>
        <p:txBody>
          <a:bodyPr wrap="square" lIns="0" tIns="0" rIns="0" bIns="0" rtlCol="0">
            <a:spAutoFit/>
          </a:bodyPr>
          <a:lstStyle/>
          <a:p>
            <a:r>
              <a:rPr lang="en-US" sz="7200" dirty="0" smtClean="0">
                <a:latin typeface="Brush Script MT" panose="03060802040406070304" pitchFamily="66" charset="0"/>
              </a:rPr>
              <a:t>&amp;</a:t>
            </a:r>
          </a:p>
        </p:txBody>
      </p:sp>
      <p:sp>
        <p:nvSpPr>
          <p:cNvPr id="14" name="TextBox 13"/>
          <p:cNvSpPr txBox="1"/>
          <p:nvPr/>
        </p:nvSpPr>
        <p:spPr>
          <a:xfrm>
            <a:off x="4876800" y="6553200"/>
            <a:ext cx="603608" cy="1107996"/>
          </a:xfrm>
          <a:prstGeom prst="rect">
            <a:avLst/>
          </a:prstGeom>
          <a:noFill/>
        </p:spPr>
        <p:txBody>
          <a:bodyPr wrap="square" lIns="0" tIns="0" rIns="0" bIns="0" rtlCol="0">
            <a:spAutoFit/>
          </a:bodyPr>
          <a:lstStyle/>
          <a:p>
            <a:r>
              <a:rPr lang="en-US" sz="7200" dirty="0" smtClean="0">
                <a:latin typeface="Brush Script MT" panose="03060802040406070304" pitchFamily="66" charset="0"/>
              </a:rPr>
              <a:t>&amp;</a:t>
            </a:r>
          </a:p>
        </p:txBody>
      </p:sp>
    </p:spTree>
    <p:extLst>
      <p:ext uri="{BB962C8B-B14F-4D97-AF65-F5344CB8AC3E}">
        <p14:creationId xmlns:p14="http://schemas.microsoft.com/office/powerpoint/2010/main" val="29913978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31571" r="1874" b="57199"/>
          <a:stretch/>
        </p:blipFill>
        <p:spPr bwMode="auto">
          <a:xfrm>
            <a:off x="0" y="838200"/>
            <a:ext cx="12801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409798" y="8831480"/>
            <a:ext cx="9982007" cy="517065"/>
          </a:xfrm>
          <a:prstGeom prst="rect">
            <a:avLst/>
          </a:prstGeom>
          <a:noFill/>
        </p:spPr>
        <p:txBody>
          <a:bodyPr wrap="square" lIns="128016" tIns="64008" rIns="128016" bIns="64008" rtlCol="0">
            <a:spAutoFit/>
          </a:bodyPr>
          <a:lstStyle/>
          <a:p>
            <a:pPr algn="ctr" defTabSz="1280160">
              <a:defRPr/>
            </a:pPr>
            <a:r>
              <a:rPr lang="en-US" b="1" kern="0" dirty="0">
                <a:solidFill>
                  <a:prstClr val="white"/>
                </a:solidFill>
                <a:latin typeface="Arial" charset="0"/>
                <a:cs typeface="Arial" charset="0"/>
              </a:rPr>
              <a:t>EnergyCodeAce.com/tools</a:t>
            </a:r>
          </a:p>
        </p:txBody>
      </p:sp>
      <p:sp>
        <p:nvSpPr>
          <p:cNvPr id="12" name="Slide Number Placeholder 11"/>
          <p:cNvSpPr>
            <a:spLocks noGrp="1"/>
          </p:cNvSpPr>
          <p:nvPr>
            <p:ph type="sldNum" sz="quarter" idx="18"/>
          </p:nvPr>
        </p:nvSpPr>
        <p:spPr/>
        <p:txBody>
          <a:bodyPr/>
          <a:lstStyle/>
          <a:p>
            <a:pPr defTabSz="1280160">
              <a:defRPr/>
            </a:pPr>
            <a:fld id="{9206803F-B709-B647-9AFD-1178AB0DB075}" type="slidenum">
              <a:rPr lang="en-US" sz="2500" kern="0">
                <a:solidFill>
                  <a:srgbClr val="EEECE1"/>
                </a:solidFill>
                <a:latin typeface="Arial" charset="0"/>
                <a:cs typeface="Arial" charset="0"/>
              </a:rPr>
              <a:pPr defTabSz="1280160">
                <a:defRPr/>
              </a:pPr>
              <a:t>17</a:t>
            </a:fld>
            <a:endParaRPr lang="en-US" sz="2500" kern="0" dirty="0">
              <a:solidFill>
                <a:srgbClr val="EEECE1"/>
              </a:solidFill>
              <a:latin typeface="Arial" charset="0"/>
              <a:cs typeface="Arial" charset="0"/>
            </a:endParaRPr>
          </a:p>
        </p:txBody>
      </p:sp>
      <p:pic>
        <p:nvPicPr>
          <p:cNvPr id="16"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26004" r="1885" b="66741"/>
          <a:stretch/>
        </p:blipFill>
        <p:spPr bwMode="auto">
          <a:xfrm>
            <a:off x="0" y="8843977"/>
            <a:ext cx="12801600" cy="757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18"/>
          <p:cNvSpPr/>
          <p:nvPr/>
        </p:nvSpPr>
        <p:spPr>
          <a:xfrm>
            <a:off x="0" y="0"/>
            <a:ext cx="12801600" cy="1295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20" name="TextBox 19"/>
          <p:cNvSpPr txBox="1"/>
          <p:nvPr/>
        </p:nvSpPr>
        <p:spPr>
          <a:xfrm>
            <a:off x="1066800" y="483513"/>
            <a:ext cx="11430000" cy="430887"/>
          </a:xfrm>
          <a:prstGeom prst="rect">
            <a:avLst/>
          </a:prstGeom>
          <a:noFill/>
        </p:spPr>
        <p:txBody>
          <a:bodyPr wrap="square" lIns="0" tIns="0" rIns="0" bIns="0" rtlCol="0">
            <a:spAutoFit/>
          </a:bodyPr>
          <a:lstStyle/>
          <a:p>
            <a:pPr algn="r">
              <a:spcAft>
                <a:spcPts val="600"/>
              </a:spcAft>
            </a:pPr>
            <a:r>
              <a:rPr lang="en-US" sz="2800" b="1" dirty="0" smtClean="0">
                <a:solidFill>
                  <a:schemeClr val="bg1"/>
                </a:solidFill>
              </a:rPr>
              <a:t>Reference Ace</a:t>
            </a:r>
          </a:p>
        </p:txBody>
      </p:sp>
      <p:pic>
        <p:nvPicPr>
          <p:cNvPr id="21"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5574" t="40691" r="63349" b="16276"/>
          <a:stretch/>
        </p:blipFill>
        <p:spPr bwMode="auto">
          <a:xfrm>
            <a:off x="139700" y="109766"/>
            <a:ext cx="1841500" cy="30077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13370" t="10010" r="10000" b="10302"/>
          <a:stretch/>
        </p:blipFill>
        <p:spPr bwMode="auto">
          <a:xfrm>
            <a:off x="3246117" y="1333500"/>
            <a:ext cx="9022083" cy="7505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ectangle 24"/>
          <p:cNvSpPr/>
          <p:nvPr/>
        </p:nvSpPr>
        <p:spPr>
          <a:xfrm>
            <a:off x="457200" y="3802154"/>
            <a:ext cx="2514600" cy="898708"/>
          </a:xfrm>
          <a:prstGeom prst="rect">
            <a:avLst/>
          </a:prstGeom>
          <a:noFill/>
        </p:spPr>
        <p:txBody>
          <a:bodyPr wrap="square" lIns="128016" tIns="64008" rIns="128016" bIns="64008">
            <a:spAutoFit/>
          </a:bodyPr>
          <a:lstStyle/>
          <a:p>
            <a:pPr algn="ctr" defTabSz="640080">
              <a:lnSpc>
                <a:spcPts val="3000"/>
              </a:lnSpc>
              <a:defRPr/>
            </a:pPr>
            <a:r>
              <a:rPr lang="en-US" sz="3600" i="1" dirty="0" smtClean="0">
                <a:solidFill>
                  <a:schemeClr val="bg2"/>
                </a:solidFill>
                <a:latin typeface="Brush Script MT" panose="03060802040406070304" pitchFamily="66" charset="0"/>
              </a:rPr>
              <a:t>Search for key terms</a:t>
            </a:r>
          </a:p>
        </p:txBody>
      </p:sp>
      <p:sp>
        <p:nvSpPr>
          <p:cNvPr id="26" name="Rectangle 25"/>
          <p:cNvSpPr/>
          <p:nvPr/>
        </p:nvSpPr>
        <p:spPr>
          <a:xfrm>
            <a:off x="3886201" y="6747732"/>
            <a:ext cx="2514600" cy="1710468"/>
          </a:xfrm>
          <a:prstGeom prst="rect">
            <a:avLst/>
          </a:prstGeom>
          <a:noFill/>
        </p:spPr>
        <p:txBody>
          <a:bodyPr wrap="square" lIns="128016" tIns="64008" rIns="128016" bIns="64008">
            <a:spAutoFit/>
          </a:bodyPr>
          <a:lstStyle/>
          <a:p>
            <a:pPr algn="ctr" defTabSz="640080">
              <a:lnSpc>
                <a:spcPts val="3000"/>
              </a:lnSpc>
              <a:defRPr/>
            </a:pPr>
            <a:r>
              <a:rPr lang="en-US" sz="3600" i="1" dirty="0" smtClean="0">
                <a:solidFill>
                  <a:schemeClr val="bg2"/>
                </a:solidFill>
                <a:latin typeface="Brush Script MT" panose="03060802040406070304" pitchFamily="66" charset="0"/>
              </a:rPr>
              <a:t>All instances &amp; relevant hyperlinks appear</a:t>
            </a:r>
          </a:p>
        </p:txBody>
      </p:sp>
      <p:sp>
        <p:nvSpPr>
          <p:cNvPr id="27" name="Left Arrow 26"/>
          <p:cNvSpPr/>
          <p:nvPr/>
        </p:nvSpPr>
        <p:spPr>
          <a:xfrm rot="8261516" flipV="1">
            <a:off x="1434241" y="2647456"/>
            <a:ext cx="2152193" cy="591428"/>
          </a:xfrm>
          <a:prstGeom prst="leftArrow">
            <a:avLst/>
          </a:prstGeom>
          <a:solidFill>
            <a:srgbClr val="0070C0"/>
          </a:solidFill>
          <a:ln w="28575">
            <a:solidFill>
              <a:srgbClr val="00B050"/>
            </a:solidFill>
          </a:ln>
        </p:spPr>
        <p:style>
          <a:lnRef idx="1">
            <a:schemeClr val="accent1"/>
          </a:lnRef>
          <a:fillRef idx="3">
            <a:schemeClr val="accent1"/>
          </a:fillRef>
          <a:effectRef idx="2">
            <a:schemeClr val="accent1"/>
          </a:effectRef>
          <a:fontRef idx="minor">
            <a:schemeClr val="lt1"/>
          </a:fontRef>
        </p:style>
        <p:txBody>
          <a:bodyPr lIns="91395" tIns="45697" rIns="91395" bIns="45697" spcCol="0" rtlCol="0" anchor="ctr"/>
          <a:lstStyle/>
          <a:p>
            <a:pPr algn="ctr"/>
            <a:endParaRPr lang="en-US" sz="2000" b="1" dirty="0"/>
          </a:p>
        </p:txBody>
      </p:sp>
    </p:spTree>
    <p:extLst>
      <p:ext uri="{BB962C8B-B14F-4D97-AF65-F5344CB8AC3E}">
        <p14:creationId xmlns:p14="http://schemas.microsoft.com/office/powerpoint/2010/main" val="26385380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8"/>
          </p:nvPr>
        </p:nvSpPr>
        <p:spPr/>
        <p:txBody>
          <a:bodyPr/>
          <a:lstStyle/>
          <a:p>
            <a:fld id="{9206803F-B709-B647-9AFD-1178AB0DB075}" type="slidenum">
              <a:rPr lang="en-US" smtClean="0">
                <a:solidFill>
                  <a:srgbClr val="EEECE1"/>
                </a:solidFill>
              </a:rPr>
              <a:pPr/>
              <a:t>18</a:t>
            </a:fld>
            <a:endParaRPr lang="en-US" dirty="0">
              <a:solidFill>
                <a:srgbClr val="EEECE1"/>
              </a:solidFill>
            </a:endParaRPr>
          </a:p>
        </p:txBody>
      </p:sp>
      <p:sp>
        <p:nvSpPr>
          <p:cNvPr id="5" name="TextBox 4"/>
          <p:cNvSpPr txBox="1"/>
          <p:nvPr/>
        </p:nvSpPr>
        <p:spPr>
          <a:xfrm>
            <a:off x="10388600" y="2432983"/>
            <a:ext cx="2260600" cy="6863417"/>
          </a:xfrm>
          <a:prstGeom prst="rect">
            <a:avLst/>
          </a:prstGeom>
          <a:solidFill>
            <a:schemeClr val="bg1"/>
          </a:solidFill>
        </p:spPr>
        <p:txBody>
          <a:bodyPr wrap="square" rtlCol="0">
            <a:spAutoFit/>
          </a:bodyPr>
          <a:lstStyle/>
          <a:p>
            <a:r>
              <a:rPr lang="en-US" sz="2400" dirty="0" smtClean="0">
                <a:latin typeface="Arial Narrow" panose="020B0606020202030204" pitchFamily="34" charset="0"/>
              </a:rPr>
              <a:t>#1 Complaint – </a:t>
            </a:r>
          </a:p>
          <a:p>
            <a:r>
              <a:rPr lang="en-US" sz="2000" dirty="0" smtClean="0">
                <a:latin typeface="Arial Narrow" panose="020B0606020202030204" pitchFamily="34" charset="0"/>
              </a:rPr>
              <a:t>Too many forms and too many pages!</a:t>
            </a:r>
          </a:p>
          <a:p>
            <a:endParaRPr lang="en-US" sz="2000" dirty="0">
              <a:latin typeface="Arial Narrow" panose="020B0606020202030204" pitchFamily="34" charset="0"/>
            </a:endParaRPr>
          </a:p>
          <a:p>
            <a:r>
              <a:rPr lang="en-US" sz="2000" dirty="0" smtClean="0">
                <a:latin typeface="Arial Narrow" panose="020B0606020202030204" pitchFamily="34" charset="0"/>
              </a:rPr>
              <a:t>Partnered with CEC and industry to develop a new form:</a:t>
            </a:r>
          </a:p>
          <a:p>
            <a:pPr marL="292100" indent="-292100">
              <a:buFont typeface="Wingdings" panose="05000000000000000000" pitchFamily="2" charset="2"/>
              <a:buChar char="²"/>
            </a:pPr>
            <a:r>
              <a:rPr lang="en-US" sz="2000" dirty="0" smtClean="0">
                <a:latin typeface="Arial Narrow" panose="020B0606020202030204" pitchFamily="34" charset="0"/>
              </a:rPr>
              <a:t>Leads you through the compliance process</a:t>
            </a:r>
          </a:p>
          <a:p>
            <a:pPr marL="292100" indent="-292100">
              <a:buFont typeface="Wingdings" panose="05000000000000000000" pitchFamily="2" charset="2"/>
              <a:buChar char="²"/>
            </a:pPr>
            <a:r>
              <a:rPr lang="en-US" sz="2000" dirty="0" smtClean="0">
                <a:latin typeface="Arial Narrow" panose="020B0606020202030204" pitchFamily="34" charset="0"/>
              </a:rPr>
              <a:t>Presents only the pages necessary for your project</a:t>
            </a:r>
          </a:p>
          <a:p>
            <a:pPr marL="292100" indent="-292100">
              <a:buFont typeface="Wingdings" panose="05000000000000000000" pitchFamily="2" charset="2"/>
              <a:buChar char="²"/>
            </a:pPr>
            <a:r>
              <a:rPr lang="en-US" sz="2000" dirty="0" smtClean="0">
                <a:latin typeface="Arial Narrow" panose="020B0606020202030204" pitchFamily="34" charset="0"/>
              </a:rPr>
              <a:t>Calculates allowed LPD</a:t>
            </a:r>
          </a:p>
          <a:p>
            <a:pPr marL="292100" indent="-292100">
              <a:buFont typeface="Wingdings" panose="05000000000000000000" pitchFamily="2" charset="2"/>
              <a:buChar char="²"/>
            </a:pPr>
            <a:r>
              <a:rPr lang="en-US" sz="2000" dirty="0" smtClean="0">
                <a:latin typeface="Arial Narrow" panose="020B0606020202030204" pitchFamily="34" charset="0"/>
              </a:rPr>
              <a:t>Minimizes number of signature pages</a:t>
            </a:r>
          </a:p>
          <a:p>
            <a:endParaRPr lang="en-US" sz="2400" dirty="0">
              <a:latin typeface="Arial Narrow" panose="020B0606020202030204" pitchFamily="34" charset="0"/>
            </a:endParaRPr>
          </a:p>
          <a:p>
            <a:endParaRPr lang="en-US" sz="2400" dirty="0" smtClean="0">
              <a:latin typeface="Arial Narrow" panose="020B0606020202030204" pitchFamily="34" charset="0"/>
            </a:endParaRPr>
          </a:p>
          <a:p>
            <a:endParaRPr lang="en-US" sz="2400" dirty="0">
              <a:latin typeface="Arial Narrow" panose="020B0606020202030204" pitchFamily="34" charset="0"/>
            </a:endParaRPr>
          </a:p>
          <a:p>
            <a:endParaRPr lang="en-US" sz="2400" dirty="0">
              <a:latin typeface="Arial Narrow" panose="020B0606020202030204" pitchFamily="34" charset="0"/>
            </a:endParaRPr>
          </a:p>
        </p:txBody>
      </p:sp>
      <p:sp>
        <p:nvSpPr>
          <p:cNvPr id="14" name="TextBox 13"/>
          <p:cNvSpPr txBox="1"/>
          <p:nvPr/>
        </p:nvSpPr>
        <p:spPr>
          <a:xfrm>
            <a:off x="923672" y="8888646"/>
            <a:ext cx="9982007" cy="560154"/>
          </a:xfrm>
          <a:prstGeom prst="rect">
            <a:avLst/>
          </a:prstGeom>
          <a:noFill/>
        </p:spPr>
        <p:txBody>
          <a:bodyPr wrap="square" lIns="127893" tIns="63952" rIns="127893" bIns="63952" rtlCol="0">
            <a:spAutoFit/>
          </a:bodyPr>
          <a:lstStyle/>
          <a:p>
            <a:pPr algn="ctr" defTabSz="1279390" fontAlgn="base">
              <a:spcBef>
                <a:spcPct val="0"/>
              </a:spcBef>
              <a:spcAft>
                <a:spcPct val="0"/>
              </a:spcAft>
            </a:pPr>
            <a:r>
              <a:rPr lang="en-US" sz="2800" b="1" dirty="0" smtClean="0">
                <a:solidFill>
                  <a:schemeClr val="bg1"/>
                </a:solidFill>
                <a:latin typeface="Arial Narrow" panose="020B0606020202030204" pitchFamily="34" charset="0"/>
                <a:ea typeface="Arial Unicode MS" pitchFamily="34" charset="-128"/>
                <a:cs typeface="Arial Unicode MS" pitchFamily="34" charset="-128"/>
              </a:rPr>
              <a:t>EnergyCodeAce.com/tools</a:t>
            </a:r>
            <a:endParaRPr lang="en-US" sz="2800" b="1" dirty="0">
              <a:solidFill>
                <a:schemeClr val="bg1"/>
              </a:solidFill>
              <a:latin typeface="Arial Narrow" panose="020B0606020202030204" pitchFamily="34" charset="0"/>
              <a:ea typeface="Arial Unicode MS" pitchFamily="34" charset="-128"/>
              <a:cs typeface="Arial Unicode MS" pitchFamily="34" charset="-128"/>
            </a:endParaRPr>
          </a:p>
        </p:txBody>
      </p:sp>
      <p:cxnSp>
        <p:nvCxnSpPr>
          <p:cNvPr id="10" name="Straight Connector 9"/>
          <p:cNvCxnSpPr/>
          <p:nvPr/>
        </p:nvCxnSpPr>
        <p:spPr>
          <a:xfrm>
            <a:off x="457200" y="1371600"/>
            <a:ext cx="1188720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26004" r="1885" b="66741"/>
          <a:stretch/>
        </p:blipFill>
        <p:spPr bwMode="auto">
          <a:xfrm>
            <a:off x="0" y="8843977"/>
            <a:ext cx="12801600" cy="757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31571" r="1874" b="57199"/>
          <a:stretch/>
        </p:blipFill>
        <p:spPr bwMode="auto">
          <a:xfrm>
            <a:off x="0" y="1219200"/>
            <a:ext cx="12801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a:xfrm>
            <a:off x="0" y="0"/>
            <a:ext cx="12801600" cy="1295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pic>
        <p:nvPicPr>
          <p:cNvPr id="1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5574" t="40691" r="63349" b="16276"/>
          <a:stretch/>
        </p:blipFill>
        <p:spPr bwMode="auto">
          <a:xfrm>
            <a:off x="152400" y="152400"/>
            <a:ext cx="1600200" cy="26136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2688" t="12195" r="20840" b="6177"/>
          <a:stretch/>
        </p:blipFill>
        <p:spPr bwMode="auto">
          <a:xfrm>
            <a:off x="1657350" y="1523999"/>
            <a:ext cx="8629650" cy="729336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p:cNvSpPr txBox="1"/>
          <p:nvPr/>
        </p:nvSpPr>
        <p:spPr>
          <a:xfrm>
            <a:off x="1066800" y="483513"/>
            <a:ext cx="11430000" cy="430887"/>
          </a:xfrm>
          <a:prstGeom prst="rect">
            <a:avLst/>
          </a:prstGeom>
          <a:noFill/>
        </p:spPr>
        <p:txBody>
          <a:bodyPr wrap="square" lIns="0" tIns="0" rIns="0" bIns="0" rtlCol="0">
            <a:spAutoFit/>
          </a:bodyPr>
          <a:lstStyle/>
          <a:p>
            <a:pPr algn="r">
              <a:spcAft>
                <a:spcPts val="600"/>
              </a:spcAft>
            </a:pPr>
            <a:r>
              <a:rPr lang="en-US" sz="2800" b="1" dirty="0" smtClean="0">
                <a:solidFill>
                  <a:schemeClr val="bg1"/>
                </a:solidFill>
              </a:rPr>
              <a:t>Dynamic Forms</a:t>
            </a:r>
          </a:p>
        </p:txBody>
      </p:sp>
    </p:spTree>
    <p:extLst>
      <p:ext uri="{BB962C8B-B14F-4D97-AF65-F5344CB8AC3E}">
        <p14:creationId xmlns:p14="http://schemas.microsoft.com/office/powerpoint/2010/main" val="31486060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64510" y="685800"/>
            <a:ext cx="7451090" cy="1374764"/>
          </a:xfrm>
        </p:spPr>
        <p:txBody>
          <a:bodyPr>
            <a:normAutofit/>
          </a:bodyPr>
          <a:lstStyle/>
          <a:p>
            <a:r>
              <a:rPr lang="en-US" sz="4800" i="1" dirty="0" smtClean="0"/>
              <a:t>“Quit nibbling around the edges.”</a:t>
            </a:r>
            <a:endParaRPr lang="en-US" sz="4800" i="1" dirty="0"/>
          </a:p>
        </p:txBody>
      </p:sp>
      <p:sp>
        <p:nvSpPr>
          <p:cNvPr id="3" name="Slide Number Placeholder 2"/>
          <p:cNvSpPr>
            <a:spLocks noGrp="1"/>
          </p:cNvSpPr>
          <p:nvPr>
            <p:ph type="sldNum" sz="quarter" idx="12"/>
          </p:nvPr>
        </p:nvSpPr>
        <p:spPr/>
        <p:txBody>
          <a:bodyPr/>
          <a:lstStyle/>
          <a:p>
            <a:fld id="{6815F63D-5E07-4A39-B6DB-F0CE512EDFFD}" type="slidenum">
              <a:rPr lang="en-US" smtClean="0">
                <a:solidFill>
                  <a:prstClr val="white">
                    <a:lumMod val="50000"/>
                  </a:prstClr>
                </a:solidFill>
              </a:rPr>
              <a:pPr/>
              <a:t>19</a:t>
            </a:fld>
            <a:endParaRPr lang="en-US" dirty="0">
              <a:solidFill>
                <a:prstClr val="white">
                  <a:lumMod val="50000"/>
                </a:prstClr>
              </a:solidFill>
            </a:endParaRPr>
          </a:p>
        </p:txBody>
      </p:sp>
      <p:pic>
        <p:nvPicPr>
          <p:cNvPr id="1026"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024" r="32000"/>
          <a:stretch/>
        </p:blipFill>
        <p:spPr bwMode="auto">
          <a:xfrm>
            <a:off x="2819400" y="1905000"/>
            <a:ext cx="7772400" cy="691324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26004" r="1885" b="66741"/>
          <a:stretch/>
        </p:blipFill>
        <p:spPr bwMode="auto">
          <a:xfrm>
            <a:off x="0" y="8843977"/>
            <a:ext cx="12801600" cy="757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t="31571" r="1874" b="57199"/>
          <a:stretch/>
        </p:blipFill>
        <p:spPr bwMode="auto">
          <a:xfrm>
            <a:off x="0" y="0"/>
            <a:ext cx="12801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8856849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0" y="2006600"/>
            <a:ext cx="9982200" cy="369332"/>
          </a:xfrm>
          <a:prstGeom prst="rect">
            <a:avLst/>
          </a:prstGeom>
          <a:noFill/>
        </p:spPr>
        <p:txBody>
          <a:bodyPr wrap="square" lIns="0" tIns="0" rIns="0" bIns="0" rtlCol="0">
            <a:spAutoFit/>
          </a:bodyPr>
          <a:lstStyle/>
          <a:p>
            <a:r>
              <a:rPr lang="en-US" sz="2400" b="1" dirty="0" smtClean="0"/>
              <a:t>Our goal: Automate phases of the compliance process…starting with </a:t>
            </a:r>
            <a:r>
              <a:rPr lang="en-US" sz="2400" b="1" dirty="0" err="1" smtClean="0"/>
              <a:t>NonRes</a:t>
            </a:r>
            <a:endParaRPr lang="en-US" sz="2400" b="1" dirty="0" smtClean="0"/>
          </a:p>
        </p:txBody>
      </p:sp>
      <p:pic>
        <p:nvPicPr>
          <p:cNvPr id="5"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31571" r="1874" b="57199"/>
          <a:stretch/>
        </p:blipFill>
        <p:spPr bwMode="auto">
          <a:xfrm>
            <a:off x="0" y="685800"/>
            <a:ext cx="12801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0" y="0"/>
            <a:ext cx="12801600" cy="1295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7" name="TextBox 6"/>
          <p:cNvSpPr txBox="1"/>
          <p:nvPr/>
        </p:nvSpPr>
        <p:spPr>
          <a:xfrm>
            <a:off x="1066800" y="157371"/>
            <a:ext cx="11430000" cy="1061829"/>
          </a:xfrm>
          <a:prstGeom prst="rect">
            <a:avLst/>
          </a:prstGeom>
          <a:noFill/>
        </p:spPr>
        <p:txBody>
          <a:bodyPr wrap="square" lIns="0" tIns="0" rIns="0" bIns="0" rtlCol="0">
            <a:spAutoFit/>
          </a:bodyPr>
          <a:lstStyle/>
          <a:p>
            <a:pPr algn="r">
              <a:spcAft>
                <a:spcPts val="600"/>
              </a:spcAft>
            </a:pPr>
            <a:r>
              <a:rPr lang="en-US" sz="2800" b="1" dirty="0" smtClean="0">
                <a:solidFill>
                  <a:schemeClr val="bg1"/>
                </a:solidFill>
              </a:rPr>
              <a:t>#1 Request: “Turbo Tax it!”</a:t>
            </a:r>
          </a:p>
          <a:p>
            <a:pPr algn="r">
              <a:spcAft>
                <a:spcPts val="600"/>
              </a:spcAft>
            </a:pPr>
            <a:r>
              <a:rPr lang="en-US" sz="3600" b="1" dirty="0" smtClean="0">
                <a:solidFill>
                  <a:schemeClr val="bg1"/>
                </a:solidFill>
              </a:rPr>
              <a:t>Energy Code Ace </a:t>
            </a:r>
            <a:r>
              <a:rPr lang="en-US" sz="3600" b="1" dirty="0" err="1" smtClean="0">
                <a:solidFill>
                  <a:schemeClr val="bg1"/>
                </a:solidFill>
              </a:rPr>
              <a:t>JetPack</a:t>
            </a:r>
            <a:endParaRPr lang="en-US" sz="3600" b="1" dirty="0" smtClean="0">
              <a:solidFill>
                <a:schemeClr val="bg1"/>
              </a:solidFill>
            </a:endParaRPr>
          </a:p>
        </p:txBody>
      </p:sp>
      <p:sp>
        <p:nvSpPr>
          <p:cNvPr id="10" name="Slide Number Placeholder 1"/>
          <p:cNvSpPr txBox="1">
            <a:spLocks/>
          </p:cNvSpPr>
          <p:nvPr/>
        </p:nvSpPr>
        <p:spPr>
          <a:xfrm>
            <a:off x="9875688" y="9985378"/>
            <a:ext cx="471002" cy="301622"/>
          </a:xfrm>
          <a:prstGeom prst="rect">
            <a:avLst/>
          </a:prstGeom>
        </p:spPr>
        <p:txBody>
          <a:bodyPr wrap="square" lIns="0" tIns="0" rIns="0" bIns="63973" anchor="b" anchorCtr="0">
            <a:spAutoFit/>
          </a:bodyPr>
          <a:lstStyle>
            <a:defPPr>
              <a:defRPr lang="en-US"/>
            </a:defPPr>
            <a:lvl1pPr marL="0" algn="r" defTabSz="1279078" rtl="0" eaLnBrk="1" latinLnBrk="0" hangingPunct="1">
              <a:defRPr lang="en-US" sz="1500" kern="1200" smtClean="0">
                <a:solidFill>
                  <a:schemeClr val="bg1">
                    <a:lumMod val="50000"/>
                  </a:schemeClr>
                </a:solidFill>
                <a:latin typeface="+mn-lt"/>
                <a:ea typeface="+mn-ea"/>
                <a:cs typeface="+mn-cs"/>
              </a:defRPr>
            </a:lvl1pPr>
            <a:lvl2pPr marL="639540" algn="l" defTabSz="1279078" rtl="0" eaLnBrk="1" latinLnBrk="0" hangingPunct="1">
              <a:defRPr sz="2500" kern="1200">
                <a:solidFill>
                  <a:schemeClr val="tx1"/>
                </a:solidFill>
                <a:latin typeface="+mn-lt"/>
                <a:ea typeface="+mn-ea"/>
                <a:cs typeface="+mn-cs"/>
              </a:defRPr>
            </a:lvl2pPr>
            <a:lvl3pPr marL="1279078" algn="l" defTabSz="1279078" rtl="0" eaLnBrk="1" latinLnBrk="0" hangingPunct="1">
              <a:defRPr sz="2500" kern="1200">
                <a:solidFill>
                  <a:schemeClr val="tx1"/>
                </a:solidFill>
                <a:latin typeface="+mn-lt"/>
                <a:ea typeface="+mn-ea"/>
                <a:cs typeface="+mn-cs"/>
              </a:defRPr>
            </a:lvl3pPr>
            <a:lvl4pPr marL="1918617" algn="l" defTabSz="1279078" rtl="0" eaLnBrk="1" latinLnBrk="0" hangingPunct="1">
              <a:defRPr sz="2500" kern="1200">
                <a:solidFill>
                  <a:schemeClr val="tx1"/>
                </a:solidFill>
                <a:latin typeface="+mn-lt"/>
                <a:ea typeface="+mn-ea"/>
                <a:cs typeface="+mn-cs"/>
              </a:defRPr>
            </a:lvl4pPr>
            <a:lvl5pPr marL="2558158" algn="l" defTabSz="1279078" rtl="0" eaLnBrk="1" latinLnBrk="0" hangingPunct="1">
              <a:defRPr sz="2500" kern="1200">
                <a:solidFill>
                  <a:schemeClr val="tx1"/>
                </a:solidFill>
                <a:latin typeface="+mn-lt"/>
                <a:ea typeface="+mn-ea"/>
                <a:cs typeface="+mn-cs"/>
              </a:defRPr>
            </a:lvl5pPr>
            <a:lvl6pPr marL="3197702" algn="l" defTabSz="1279078" rtl="0" eaLnBrk="1" latinLnBrk="0" hangingPunct="1">
              <a:defRPr sz="2500" kern="1200">
                <a:solidFill>
                  <a:schemeClr val="tx1"/>
                </a:solidFill>
                <a:latin typeface="+mn-lt"/>
                <a:ea typeface="+mn-ea"/>
                <a:cs typeface="+mn-cs"/>
              </a:defRPr>
            </a:lvl6pPr>
            <a:lvl7pPr marL="3837242" algn="l" defTabSz="1279078" rtl="0" eaLnBrk="1" latinLnBrk="0" hangingPunct="1">
              <a:defRPr sz="2500" kern="1200">
                <a:solidFill>
                  <a:schemeClr val="tx1"/>
                </a:solidFill>
                <a:latin typeface="+mn-lt"/>
                <a:ea typeface="+mn-ea"/>
                <a:cs typeface="+mn-cs"/>
              </a:defRPr>
            </a:lvl7pPr>
            <a:lvl8pPr marL="4476781" algn="l" defTabSz="1279078" rtl="0" eaLnBrk="1" latinLnBrk="0" hangingPunct="1">
              <a:defRPr sz="2500" kern="1200">
                <a:solidFill>
                  <a:schemeClr val="tx1"/>
                </a:solidFill>
                <a:latin typeface="+mn-lt"/>
                <a:ea typeface="+mn-ea"/>
                <a:cs typeface="+mn-cs"/>
              </a:defRPr>
            </a:lvl8pPr>
            <a:lvl9pPr marL="5116320" algn="l" defTabSz="1279078" rtl="0" eaLnBrk="1" latinLnBrk="0" hangingPunct="1">
              <a:defRPr sz="2500" kern="1200">
                <a:solidFill>
                  <a:schemeClr val="tx1"/>
                </a:solidFill>
                <a:latin typeface="+mn-lt"/>
                <a:ea typeface="+mn-ea"/>
                <a:cs typeface="+mn-cs"/>
              </a:defRPr>
            </a:lvl9pPr>
          </a:lstStyle>
          <a:p>
            <a:fld id="{6815F63D-5E07-4A39-B6DB-F0CE512EDFFD}" type="slidenum">
              <a:rPr lang="en-US" smtClean="0">
                <a:solidFill>
                  <a:prstClr val="white">
                    <a:lumMod val="50000"/>
                  </a:prstClr>
                </a:solidFill>
              </a:rPr>
              <a:pPr/>
              <a:t>20</a:t>
            </a:fld>
            <a:endParaRPr lang="en-US" dirty="0">
              <a:solidFill>
                <a:prstClr val="white">
                  <a:lumMod val="50000"/>
                </a:prstClr>
              </a:solidFill>
            </a:endParaRPr>
          </a:p>
        </p:txBody>
      </p:sp>
      <p:graphicFrame>
        <p:nvGraphicFramePr>
          <p:cNvPr id="15" name="Table 14"/>
          <p:cNvGraphicFramePr>
            <a:graphicFrameLocks noGrp="1"/>
          </p:cNvGraphicFramePr>
          <p:nvPr>
            <p:extLst>
              <p:ext uri="{D42A27DB-BD31-4B8C-83A1-F6EECF244321}">
                <p14:modId xmlns:p14="http://schemas.microsoft.com/office/powerpoint/2010/main" val="2585681993"/>
              </p:ext>
            </p:extLst>
          </p:nvPr>
        </p:nvGraphicFramePr>
        <p:xfrm>
          <a:off x="408940" y="2590800"/>
          <a:ext cx="12164060" cy="6903720"/>
        </p:xfrm>
        <a:graphic>
          <a:graphicData uri="http://schemas.openxmlformats.org/drawingml/2006/table">
            <a:tbl>
              <a:tblPr firstRow="1" bandRow="1">
                <a:tableStyleId>{2D5ABB26-0587-4C30-8999-92F81FD0307C}</a:tableStyleId>
              </a:tblPr>
              <a:tblGrid>
                <a:gridCol w="1572260"/>
                <a:gridCol w="10591800"/>
              </a:tblGrid>
              <a:tr h="2392680">
                <a:tc>
                  <a:txBody>
                    <a:bodyPr/>
                    <a:lstStyle/>
                    <a:p>
                      <a:endParaRPr lang="en-US" sz="2000" b="1" dirty="0"/>
                    </a:p>
                  </a:txBody>
                  <a:tcPr>
                    <a:lnR w="12700" cap="flat" cmpd="sng" algn="ctr">
                      <a:solidFill>
                        <a:schemeClr val="accent1">
                          <a:lumMod val="75000"/>
                        </a:schemeClr>
                      </a:solidFill>
                      <a:prstDash val="solid"/>
                      <a:round/>
                      <a:headEnd type="none" w="med" len="med"/>
                      <a:tailEnd type="none" w="med" len="med"/>
                    </a:lnR>
                    <a:lnB w="12700" cap="flat" cmpd="sng" algn="ctr">
                      <a:solidFill>
                        <a:schemeClr val="accent1">
                          <a:lumMod val="75000"/>
                        </a:schemeClr>
                      </a:solidFill>
                      <a:prstDash val="solid"/>
                      <a:round/>
                      <a:headEnd type="none" w="med" len="med"/>
                      <a:tailEnd type="none" w="med" len="med"/>
                    </a:lnB>
                    <a:solidFill>
                      <a:srgbClr val="E8D9F3"/>
                    </a:solidFill>
                  </a:tcPr>
                </a:tc>
                <a:tc>
                  <a:txBody>
                    <a:bodyPr/>
                    <a:lstStyle/>
                    <a:p>
                      <a:r>
                        <a:rPr lang="en-US" sz="2000" dirty="0" smtClean="0"/>
                        <a:t>Which</a:t>
                      </a:r>
                      <a:r>
                        <a:rPr lang="en-US" sz="2000" baseline="0" dirty="0" smtClean="0"/>
                        <a:t> compliance path is best: Prescriptive or Performance?</a:t>
                      </a:r>
                    </a:p>
                    <a:p>
                      <a:r>
                        <a:rPr lang="en-US" sz="2000" baseline="0" dirty="0" smtClean="0"/>
                        <a:t>If Prescriptive:</a:t>
                      </a:r>
                    </a:p>
                    <a:p>
                      <a:pPr marL="342900" indent="-342900">
                        <a:buFont typeface="Wingdings" panose="05000000000000000000" pitchFamily="2" charset="2"/>
                        <a:buChar char="²"/>
                      </a:pPr>
                      <a:r>
                        <a:rPr lang="en-US" sz="2000" baseline="0" dirty="0" smtClean="0"/>
                        <a:t>Guide me through the compliance process – and verify along the way</a:t>
                      </a:r>
                    </a:p>
                    <a:p>
                      <a:pPr marL="342900" indent="-342900">
                        <a:buFont typeface="Wingdings" panose="05000000000000000000" pitchFamily="2" charset="2"/>
                        <a:buChar char="²"/>
                      </a:pPr>
                      <a:r>
                        <a:rPr lang="en-US" sz="2000" baseline="0" dirty="0" smtClean="0"/>
                        <a:t>Help me specify compliant products</a:t>
                      </a:r>
                    </a:p>
                    <a:p>
                      <a:pPr marL="342900" indent="-342900">
                        <a:buFont typeface="Wingdings" panose="05000000000000000000" pitchFamily="2" charset="2"/>
                        <a:buChar char="²"/>
                      </a:pPr>
                      <a:r>
                        <a:rPr lang="en-US" sz="2000" baseline="0" dirty="0" smtClean="0"/>
                        <a:t>Help me complete and print the appropriate forms</a:t>
                      </a:r>
                      <a:endParaRPr lang="en-US" sz="2000" dirty="0" smtClean="0"/>
                    </a:p>
                    <a:p>
                      <a:pPr marL="342900" indent="-342900">
                        <a:buFont typeface="Wingdings" panose="05000000000000000000" pitchFamily="2" charset="2"/>
                        <a:buChar char="²"/>
                      </a:pPr>
                      <a:r>
                        <a:rPr lang="en-US" sz="2000" baseline="0" dirty="0" smtClean="0"/>
                        <a:t>Enable me to put my forms on the plans and share my project</a:t>
                      </a:r>
                    </a:p>
                    <a:p>
                      <a:pPr marL="0" indent="0">
                        <a:buFont typeface="Wingdings" panose="05000000000000000000" pitchFamily="2" charset="2"/>
                        <a:buNone/>
                      </a:pPr>
                      <a:r>
                        <a:rPr lang="en-US" sz="2000" i="1" baseline="0" dirty="0" smtClean="0"/>
                        <a:t>In essence, </a:t>
                      </a:r>
                      <a:r>
                        <a:rPr lang="en-US" sz="2000" i="1" baseline="0" dirty="0" err="1" smtClean="0"/>
                        <a:t>JetPack</a:t>
                      </a:r>
                      <a:r>
                        <a:rPr lang="en-US" sz="2000" i="1" baseline="0" dirty="0" smtClean="0"/>
                        <a:t> serves as a virtual Energy Consultant</a:t>
                      </a:r>
                    </a:p>
                  </a:txBody>
                  <a:tcPr>
                    <a:lnL w="12700" cap="flat" cmpd="sng" algn="ctr">
                      <a:solidFill>
                        <a:schemeClr val="accent1">
                          <a:lumMod val="75000"/>
                        </a:schemeClr>
                      </a:solidFill>
                      <a:prstDash val="solid"/>
                      <a:round/>
                      <a:headEnd type="none" w="med" len="med"/>
                      <a:tailEnd type="none" w="med" len="med"/>
                    </a:lnL>
                    <a:lnB w="12700" cap="flat" cmpd="sng" algn="ctr">
                      <a:solidFill>
                        <a:schemeClr val="accent1">
                          <a:lumMod val="75000"/>
                        </a:schemeClr>
                      </a:solidFill>
                      <a:prstDash val="solid"/>
                      <a:round/>
                      <a:headEnd type="none" w="med" len="med"/>
                      <a:tailEnd type="none" w="med" len="med"/>
                    </a:lnB>
                  </a:tcPr>
                </a:tc>
              </a:tr>
              <a:tr h="1417320">
                <a:tc>
                  <a:txBody>
                    <a:bodyPr/>
                    <a:lstStyle/>
                    <a:p>
                      <a:endParaRPr lang="en-US" sz="2000" b="1" dirty="0"/>
                    </a:p>
                  </a:txBody>
                  <a:tcPr>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rgbClr val="E8D9F3"/>
                    </a:solidFill>
                  </a:tcPr>
                </a:tc>
                <a:tc>
                  <a:txBody>
                    <a:bodyPr/>
                    <a:lstStyle/>
                    <a:p>
                      <a:pPr marL="342900" indent="-342900">
                        <a:buFont typeface="Wingdings" panose="05000000000000000000" pitchFamily="2" charset="2"/>
                        <a:buChar char="²"/>
                      </a:pPr>
                      <a:r>
                        <a:rPr lang="en-US" sz="2000" baseline="0" dirty="0" smtClean="0"/>
                        <a:t>Provide me with accurate, complete, official compliance forms from the start</a:t>
                      </a:r>
                    </a:p>
                    <a:p>
                      <a:pPr marL="342900" indent="-342900">
                        <a:buFont typeface="Wingdings" panose="05000000000000000000" pitchFamily="2" charset="2"/>
                        <a:buChar char="²"/>
                      </a:pPr>
                      <a:r>
                        <a:rPr lang="en-US" sz="2000" baseline="0" dirty="0" smtClean="0"/>
                        <a:t>Enable me to quickly compare the forms with the plans and code requirements</a:t>
                      </a:r>
                    </a:p>
                    <a:p>
                      <a:pPr marL="342900" indent="-342900">
                        <a:buFont typeface="Wingdings" panose="05000000000000000000" pitchFamily="2" charset="2"/>
                        <a:buChar char="²"/>
                      </a:pPr>
                      <a:r>
                        <a:rPr lang="en-US" sz="2000" baseline="0" dirty="0" smtClean="0"/>
                        <a:t>Automatically generate plan check comments</a:t>
                      </a:r>
                    </a:p>
                    <a:p>
                      <a:pPr marL="0" indent="0">
                        <a:buFont typeface="Wingdings" panose="05000000000000000000" pitchFamily="2" charset="2"/>
                        <a:buNone/>
                      </a:pPr>
                      <a:r>
                        <a:rPr lang="en-US" sz="2000" i="1" baseline="0" dirty="0" err="1" smtClean="0"/>
                        <a:t>JetPack</a:t>
                      </a:r>
                      <a:r>
                        <a:rPr lang="en-US" sz="2000" i="1" baseline="0" dirty="0" smtClean="0"/>
                        <a:t> makes plan check “Fast and easy.”</a:t>
                      </a:r>
                    </a:p>
                    <a:p>
                      <a:endParaRPr lang="en-US" sz="2000" baseline="0" dirty="0" smtClean="0"/>
                    </a:p>
                  </a:txBody>
                  <a:tcPr>
                    <a:lnL w="12700" cap="flat" cmpd="sng" algn="ctr">
                      <a:solidFill>
                        <a:schemeClr val="accent1">
                          <a:lumMod val="75000"/>
                        </a:schemeClr>
                      </a:solidFill>
                      <a:prstDash val="solid"/>
                      <a:round/>
                      <a:headEnd type="none" w="med" len="med"/>
                      <a:tailEnd type="none" w="med" len="med"/>
                    </a:lnL>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tcPr>
                </a:tc>
              </a:tr>
              <a:tr h="1371600">
                <a:tc>
                  <a:txBody>
                    <a:bodyPr/>
                    <a:lstStyle/>
                    <a:p>
                      <a:endParaRPr lang="en-US" sz="2000" b="1" i="0" dirty="0"/>
                    </a:p>
                  </a:txBody>
                  <a:tcPr>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rgbClr val="E8D9F3"/>
                    </a:solidFill>
                  </a:tcPr>
                </a:tc>
                <a:tc>
                  <a:txBody>
                    <a:bodyPr/>
                    <a:lstStyle/>
                    <a:p>
                      <a:pPr marL="342900" marR="0" indent="-342900" algn="l" defTabSz="1279390" rtl="0" eaLnBrk="1" fontAlgn="auto" latinLnBrk="0" hangingPunct="1">
                        <a:lnSpc>
                          <a:spcPct val="100000"/>
                        </a:lnSpc>
                        <a:spcBef>
                          <a:spcPts val="0"/>
                        </a:spcBef>
                        <a:spcAft>
                          <a:spcPts val="0"/>
                        </a:spcAft>
                        <a:buClrTx/>
                        <a:buSzTx/>
                        <a:buFont typeface="Wingdings" panose="05000000000000000000" pitchFamily="2" charset="2"/>
                        <a:buChar char="²"/>
                        <a:tabLst/>
                        <a:defRPr/>
                      </a:pPr>
                      <a:r>
                        <a:rPr lang="en-US" sz="2000" i="1" baseline="0" dirty="0" smtClean="0"/>
                        <a:t>Provide me with a product portal that helps me identify compliant products</a:t>
                      </a:r>
                    </a:p>
                    <a:p>
                      <a:pPr marL="342900" marR="0" indent="-342900" algn="l" defTabSz="1279390" rtl="0" eaLnBrk="1" fontAlgn="auto" latinLnBrk="0" hangingPunct="1">
                        <a:lnSpc>
                          <a:spcPct val="100000"/>
                        </a:lnSpc>
                        <a:spcBef>
                          <a:spcPts val="0"/>
                        </a:spcBef>
                        <a:spcAft>
                          <a:spcPts val="0"/>
                        </a:spcAft>
                        <a:buClrTx/>
                        <a:buSzTx/>
                        <a:buFont typeface="Wingdings" panose="05000000000000000000" pitchFamily="2" charset="2"/>
                        <a:buChar char="²"/>
                        <a:tabLst/>
                        <a:defRPr/>
                      </a:pPr>
                      <a:r>
                        <a:rPr lang="en-US" sz="2000" i="1" dirty="0" smtClean="0">
                          <a:cs typeface="Arial Narrow"/>
                        </a:rPr>
                        <a:t>Give me the ability to easily revise forms to reflect substitutions from the job site</a:t>
                      </a:r>
                      <a:endParaRPr lang="en-US" sz="2000" i="1" dirty="0" smtClean="0">
                        <a:cs typeface="+mn-cs"/>
                      </a:endParaRPr>
                    </a:p>
                    <a:p>
                      <a:pPr marL="0" marR="0" indent="0" algn="l" defTabSz="127939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000" i="1" dirty="0" err="1" smtClean="0">
                          <a:latin typeface="+mn-lt"/>
                          <a:cs typeface="+mn-cs"/>
                        </a:rPr>
                        <a:t>JetPack</a:t>
                      </a:r>
                      <a:r>
                        <a:rPr lang="en-US" sz="2000" i="1" baseline="0" dirty="0" smtClean="0">
                          <a:latin typeface="+mn-lt"/>
                          <a:cs typeface="+mn-cs"/>
                        </a:rPr>
                        <a:t> simplifies contractor’s work on the jobsite and facilitates substitutions</a:t>
                      </a:r>
                      <a:endParaRPr lang="en-US" sz="2000" i="1" dirty="0" smtClean="0">
                        <a:latin typeface="+mn-lt"/>
                        <a:cs typeface="Arial Narrow"/>
                      </a:endParaRPr>
                    </a:p>
                  </a:txBody>
                  <a:tcPr>
                    <a:lnL w="12700" cap="flat" cmpd="sng" algn="ctr">
                      <a:solidFill>
                        <a:schemeClr val="accent1">
                          <a:lumMod val="75000"/>
                        </a:schemeClr>
                      </a:solidFill>
                      <a:prstDash val="solid"/>
                      <a:round/>
                      <a:headEnd type="none" w="med" len="med"/>
                      <a:tailEnd type="none" w="med" len="med"/>
                    </a:lnL>
                    <a:lnT w="12700" cap="flat" cmpd="sng" algn="ctr">
                      <a:solidFill>
                        <a:schemeClr val="accent1">
                          <a:lumMod val="75000"/>
                        </a:schemeClr>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tcPr>
                </a:tc>
              </a:tr>
              <a:tr h="1524000">
                <a:tc>
                  <a:txBody>
                    <a:bodyPr/>
                    <a:lstStyle/>
                    <a:p>
                      <a:endParaRPr lang="en-US" sz="2000" b="1" dirty="0"/>
                    </a:p>
                  </a:txBody>
                  <a:tcPr>
                    <a:lnR w="12700" cap="flat" cmpd="sng" algn="ctr">
                      <a:solidFill>
                        <a:schemeClr val="accent1">
                          <a:lumMod val="75000"/>
                        </a:schemeClr>
                      </a:solid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rgbClr val="E8D9F3"/>
                    </a:solidFill>
                  </a:tcPr>
                </a:tc>
                <a:tc>
                  <a:txBody>
                    <a:bodyPr/>
                    <a:lstStyle/>
                    <a:p>
                      <a:pPr marL="342900" marR="0" indent="-342900" algn="l" defTabSz="1279390" rtl="0" eaLnBrk="1" fontAlgn="auto" latinLnBrk="0" hangingPunct="1">
                        <a:lnSpc>
                          <a:spcPct val="100000"/>
                        </a:lnSpc>
                        <a:spcBef>
                          <a:spcPts val="0"/>
                        </a:spcBef>
                        <a:spcAft>
                          <a:spcPts val="0"/>
                        </a:spcAft>
                        <a:buClrTx/>
                        <a:buSzTx/>
                        <a:buFont typeface="Wingdings" panose="05000000000000000000" pitchFamily="2" charset="2"/>
                        <a:buChar char="²"/>
                        <a:tabLst/>
                        <a:defRPr/>
                      </a:pPr>
                      <a:r>
                        <a:rPr lang="en-US" sz="2000" baseline="0" dirty="0" smtClean="0"/>
                        <a:t>Help me use my time on the job site effectively</a:t>
                      </a:r>
                    </a:p>
                    <a:p>
                      <a:pPr marL="342900" marR="0" indent="-342900" algn="l" defTabSz="1279390" rtl="0" eaLnBrk="1" fontAlgn="auto" latinLnBrk="0" hangingPunct="1">
                        <a:lnSpc>
                          <a:spcPct val="100000"/>
                        </a:lnSpc>
                        <a:spcBef>
                          <a:spcPts val="0"/>
                        </a:spcBef>
                        <a:spcAft>
                          <a:spcPts val="0"/>
                        </a:spcAft>
                        <a:buClrTx/>
                        <a:buSzTx/>
                        <a:buFont typeface="Wingdings" panose="05000000000000000000" pitchFamily="2" charset="2"/>
                        <a:buChar char="²"/>
                        <a:tabLst/>
                        <a:defRPr/>
                      </a:pPr>
                      <a:r>
                        <a:rPr lang="en-US" sz="2000" baseline="0" dirty="0" smtClean="0"/>
                        <a:t>Reduce the amount of time spent finding and reviewing forms</a:t>
                      </a:r>
                    </a:p>
                    <a:p>
                      <a:pPr marL="342900" marR="0" indent="-342900" algn="l" defTabSz="1279390" rtl="0" eaLnBrk="1" fontAlgn="auto" latinLnBrk="0" hangingPunct="1">
                        <a:lnSpc>
                          <a:spcPct val="100000"/>
                        </a:lnSpc>
                        <a:spcBef>
                          <a:spcPts val="0"/>
                        </a:spcBef>
                        <a:spcAft>
                          <a:spcPts val="0"/>
                        </a:spcAft>
                        <a:buClrTx/>
                        <a:buSzTx/>
                        <a:buFont typeface="Wingdings" panose="05000000000000000000" pitchFamily="2" charset="2"/>
                        <a:buChar char="²"/>
                        <a:tabLst/>
                        <a:defRPr/>
                      </a:pPr>
                      <a:r>
                        <a:rPr lang="en-US" sz="2000" baseline="0" dirty="0" smtClean="0"/>
                        <a:t>Help ensure the forms on site reflect any substitutions</a:t>
                      </a:r>
                    </a:p>
                    <a:p>
                      <a:pPr marL="0" marR="0" indent="0" algn="l" defTabSz="127939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2000" i="1" baseline="0" dirty="0" err="1" smtClean="0"/>
                        <a:t>JetPack</a:t>
                      </a:r>
                      <a:r>
                        <a:rPr lang="en-US" sz="2000" i="1" baseline="0" dirty="0" smtClean="0"/>
                        <a:t> eliminates forms frustration and verifies compliance in the field</a:t>
                      </a:r>
                      <a:endParaRPr lang="en-US" sz="2000" i="1" dirty="0"/>
                    </a:p>
                  </a:txBody>
                  <a:tcPr>
                    <a:lnL w="12700" cap="flat" cmpd="sng" algn="ctr">
                      <a:solidFill>
                        <a:schemeClr val="accent1">
                          <a:lumMod val="75000"/>
                        </a:schemeClr>
                      </a:solidFill>
                      <a:prstDash val="solid"/>
                      <a:round/>
                      <a:headEnd type="none" w="med" len="med"/>
                      <a:tailEnd type="none" w="med" len="med"/>
                    </a:lnL>
                    <a:lnT w="12700" cap="flat" cmpd="sng" algn="ctr">
                      <a:solidFill>
                        <a:schemeClr val="accent1">
                          <a:lumMod val="75000"/>
                        </a:schemeClr>
                      </a:solidFill>
                      <a:prstDash val="solid"/>
                      <a:round/>
                      <a:headEnd type="none" w="med" len="med"/>
                      <a:tailEnd type="none" w="med" len="med"/>
                    </a:lnT>
                    <a:lnB w="12700" cap="flat" cmpd="sng" algn="ctr">
                      <a:noFill/>
                      <a:prstDash val="solid"/>
                      <a:round/>
                      <a:headEnd type="none" w="med" len="med"/>
                      <a:tailEnd type="none" w="med" len="med"/>
                    </a:lnB>
                  </a:tcPr>
                </a:tc>
              </a:tr>
            </a:tbl>
          </a:graphicData>
        </a:graphic>
      </p:graphicFrame>
      <p:pic>
        <p:nvPicPr>
          <p:cNvPr id="16" name="Picture 2" descr="https://dl.boxcloud.com/api/2.0/internal_files/27762501532/versions/26297300602/representations/png_paged_2048x2048/content/1.png?access_token=1!iWFjClnnBzpVMhFTDhT4Jk5bvsBDQoVJQOeRC-mrKDu7D_62HIjVCG0z_Dt0-nCb0oPuCC5HAz7P1XVVnui7hBSrZ1Gz5YT5Y290lYGeQ4pasFJDU7pRZBC708tkS2kqMtjlNbbzAyNr8ZW1xuGW5bdanUQlWboCdm4e2_DSB0VBPoHl1zMpUdtRq0xArCtk2oydhgEk8poGJBzdoBgLhG8I8VcsUozeudmDvsQLBv0_fzrSqrhKyc9NBlhtVDNgVvsC_0eX5p0XLo1JFq6inSplMsimDk7qhh1U9RYTYLgyQa8dTaNXbzn7y3jacyJe5jkdiQAUkLj-ftK1oZG5fwHPDFvMTjSEId8jdM-m0N2rzN2NxC5pON0wrr_x_M223GV2Kc11G482z6N8mTti8Avz3M0kg2oK2U_S6aAdKGsBjUYMfMdLM96PNJwZQO6b673WcxjSH7yCBcwmoiQSP7RJT0oIczdXe2XIuEBzOb1aN03ybP3I5lOeRZJoLAYcHIi7JNElkJl-kMIhIeGxDBqnHz5x50dJndYR9ACf4ZBRCX_DKj_QWR7hHYdUaA..&amp;box_client_name=box-content-preview&amp;box_client_version=1.55.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3214131"/>
            <a:ext cx="1295400" cy="129540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https://dl.boxcloud.com/api/2.0/internal_files/27762498608/versions/26297297464/representations/png_paged_2048x2048/content/1.png?access_token=1!6MVFtmgkbbqed_k8lum7jBT5YHbDXsh4SaIoWvgaUWX39z15nyygeKYuAkIzaoAWfalmzf9cCPG9DAmMT7UeUMTh0VURHfhAfd-gjmTjTn_GaJy55cSU67AXH5zvM66GGOmo3i-7oQwDo2g0ZsscKrwDo6u7Yfiwm5as2XyV01GXOghgbGjkx969Ts-B8RDZHrQihXCysPrNSXcljgAkBnvR7iYyVbvlVMeavTf_IGOpYcqxqxCYX144sLhPfLd04mGPBa1fX_yBx0snIR1A1f4nH2UjrIoHd-vhuJC2NT5KMkCl2TzVWs4BWaT2BJLeuIsFj8UtBMlWEn1LLguROLjD_jLh90pQ_y3POz2y6T62i2ONUsFgiNJ7kCaRhXVLSROzr4wHoV_dgDqi9qCgrvh6JDEVwTSjz62Mcn0g4HaCkKhiflyX2FJdwLlPx4G7VlVqKcoPXdiok5qHM7hRwqFcKRVmAN19UL-7ZWc0YiNoGNeMGYO0ZSYVaLLGuA5mPVauMM66yDl5_HXK6Wv1pBDozo6iCsOqm-3mXahcNqVZRwc1ZeR2PwZFy-G7Gw..&amp;box_client_name=box-content-preview&amp;box_client_version=1.55.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9561" y="6622718"/>
            <a:ext cx="1332277" cy="132851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https://dl.boxcloud.com/api/2.0/internal_files/27762493820/versions/26297292234/representations/png_paged_2048x2048/content/1.png?access_token=1!7cTAQ-TqwGZWapWJP1WP_IRPy_IdRqGyM9mzFzQO9lvBUwJevq4ndg1_PXWFUhj9dzARwwr_Fu96woev2oMNj4xH4QA8g2qXJpITTnjRIlKIa97oSnEUqLd6TpG_cqil_P80zMQFk4N4RF8KWgr0gFlsmhiB85AoMCRRv_ikT6tqFH-9DpBbbSZNaISBRL1LxHx1XEPb_4mWYBzlxoOiYXIEyfNxv79jy_L3cAsAhjf_mihpmGTM_eepFHl5TXE2VQhN-VfZbbvxXoZkqQ61nonxtR8X0LNEXy0ni2WLnP8-CkUzFWsStdcWdCx2Vk_YTigREPmeMJUZZyQ68oEgXlbiIro76ZN-2FycXNVeUg2DTfjb4ZoC-KFpSbK0-9AeO-2p9W3St6TPNK4AgimZ1ve_EZTvTy67mt_ZH2zM6re1CIC-3_U8UXvZzpAYDF11gcrKsekmrYCAlBwnkADRzR5G-n8eDIVry_JaTdHNDVj9TLJ4_LeBDOAI_X-FUHE5VDzQ8E4hopSE7mVuX7Xdxm6jaMKIhZxe7xh5w-6Tzubc2I00fwca5_1HOHDzkQ..&amp;box_client_name=box-content-preview&amp;box_client_version=1.55.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7336" y="8054869"/>
            <a:ext cx="1321464" cy="131773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8" descr="https://dl.boxcloud.com/api/2.0/internal_files/27762509846/versions/26297309618/representations/png_paged_2048x2048/content/1.png?access_token=1!RlyezPSzxFyIAT5DoqOHxAoTqrLkm9bsabhKulFeNw62UJ53xZSTdAPmt2_zCE60xABQg0IIHoBHS_BeC3hrbArUR7xaGg69fm8kKQb3cKVdYgbFevokCFt_g0r9PY8vZqxCd6qusFBbeoFkyWgD6PrmawEPoLlkQmry2Heo7UXGHFTFaEPlcpIABv-G03vfPBM42svm2V6VFUL9nxgclqXpoGpr13T4KXeh-uj-aPdGbYhENiCQvYV9nLLi_xTGjaqeKP6ypzIc5OqWaulFwJemDYGY7q_DszcvY2d9_tcoMUX1yGgdf6Zs_wmfxdnKcnhw5CJ5pbD3eBFWQ_l12FBZh3MG3HTOcZmFCoV15dXRJinSsARIKz2pactdMSdhjugvHgwPBU02hf_EzCn-BKU8WZQss3-4KcwC1rVsnK4WqpRaKm4cDObXwW0I8QcTsDGwNt6H9ekkyQTPbtn1f3DuvF-uD-KNABWX7MoM8r5LOLAumk1CN32vRYHQDeLQTlw4zxPX0W9PwyvxgXAItb-j8cq8wwpIihPzeOsJy2D0lNOFHVsZJTo0GvR1gQ..&amp;box_client_name=box-content-preview&amp;box_client_version=1.55.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8949" y="5135932"/>
            <a:ext cx="1264867" cy="12648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15574" t="40691" r="63349" b="16276"/>
          <a:stretch/>
        </p:blipFill>
        <p:spPr bwMode="auto">
          <a:xfrm>
            <a:off x="152400" y="129540"/>
            <a:ext cx="1600200" cy="26136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81000" y="2617232"/>
            <a:ext cx="12268200" cy="23622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21" name="Rectangle 20"/>
          <p:cNvSpPr/>
          <p:nvPr/>
        </p:nvSpPr>
        <p:spPr>
          <a:xfrm>
            <a:off x="381000" y="4988504"/>
            <a:ext cx="12268200" cy="16002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22" name="Rectangle 21"/>
          <p:cNvSpPr/>
          <p:nvPr/>
        </p:nvSpPr>
        <p:spPr>
          <a:xfrm>
            <a:off x="381000" y="6579632"/>
            <a:ext cx="12268200" cy="1371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23" name="Rectangle 22"/>
          <p:cNvSpPr/>
          <p:nvPr/>
        </p:nvSpPr>
        <p:spPr>
          <a:xfrm>
            <a:off x="381000" y="7962900"/>
            <a:ext cx="12268200" cy="1524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Tree>
    <p:extLst>
      <p:ext uri="{BB962C8B-B14F-4D97-AF65-F5344CB8AC3E}">
        <p14:creationId xmlns:p14="http://schemas.microsoft.com/office/powerpoint/2010/main" val="12114308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1" nodeType="clickEffect">
                                  <p:stCondLst>
                                    <p:cond delay="0"/>
                                  </p:stCondLst>
                                  <p:childTnLst>
                                    <p:animEffect transition="out" filter="fade">
                                      <p:cBhvr>
                                        <p:cTn id="10" dur="500"/>
                                        <p:tgtEl>
                                          <p:spTgt spid="4"/>
                                        </p:tgtEl>
                                      </p:cBhvr>
                                    </p:animEffect>
                                    <p:set>
                                      <p:cBhvr>
                                        <p:cTn id="11" dur="1" fill="hold">
                                          <p:stCondLst>
                                            <p:cond delay="499"/>
                                          </p:stCondLst>
                                        </p:cTn>
                                        <p:tgtEl>
                                          <p:spTgt spid="4"/>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21"/>
                                        </p:tgtEl>
                                      </p:cBhvr>
                                    </p:animEffect>
                                    <p:set>
                                      <p:cBhvr>
                                        <p:cTn id="20" dur="1" fill="hold">
                                          <p:stCondLst>
                                            <p:cond delay="499"/>
                                          </p:stCondLst>
                                        </p:cTn>
                                        <p:tgtEl>
                                          <p:spTgt spid="21"/>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22"/>
                                        </p:tgtEl>
                                      </p:cBhvr>
                                    </p:animEffect>
                                    <p:set>
                                      <p:cBhvr>
                                        <p:cTn id="29" dur="1" fill="hold">
                                          <p:stCondLst>
                                            <p:cond delay="499"/>
                                          </p:stCondLst>
                                        </p:cTn>
                                        <p:tgtEl>
                                          <p:spTgt spid="22"/>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3"/>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1" nodeType="clickEffect">
                                  <p:stCondLst>
                                    <p:cond delay="0"/>
                                  </p:stCondLst>
                                  <p:childTnLst>
                                    <p:animEffect transition="out" filter="fade">
                                      <p:cBhvr>
                                        <p:cTn id="37" dur="500"/>
                                        <p:tgtEl>
                                          <p:spTgt spid="23"/>
                                        </p:tgtEl>
                                      </p:cBhvr>
                                    </p:animEffect>
                                    <p:set>
                                      <p:cBhvr>
                                        <p:cTn id="38"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1" grpId="0" animBg="1"/>
      <p:bldP spid="21" grpId="1" animBg="1"/>
      <p:bldP spid="22" grpId="0" animBg="1"/>
      <p:bldP spid="22" grpId="1" animBg="1"/>
      <p:bldP spid="23" grpId="0" animBg="1"/>
      <p:bldP spid="23"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6815F63D-5E07-4A39-B6DB-F0CE512EDFFD}" type="slidenum">
              <a:rPr lang="en-US" smtClean="0">
                <a:solidFill>
                  <a:prstClr val="white">
                    <a:lumMod val="50000"/>
                  </a:prstClr>
                </a:solidFill>
              </a:rPr>
              <a:pPr/>
              <a:t>21</a:t>
            </a:fld>
            <a:endParaRPr lang="en-US" dirty="0">
              <a:solidFill>
                <a:prstClr val="white">
                  <a:lumMod val="50000"/>
                </a:prstClr>
              </a:solidFill>
            </a:endParaRPr>
          </a:p>
        </p:txBody>
      </p:sp>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6368" t="25484" r="23482" b="5197"/>
          <a:stretch/>
        </p:blipFill>
        <p:spPr bwMode="auto">
          <a:xfrm>
            <a:off x="1021352" y="764485"/>
            <a:ext cx="7589248" cy="83922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8839200" y="2667000"/>
            <a:ext cx="3733800" cy="6063198"/>
          </a:xfrm>
          <a:prstGeom prst="rect">
            <a:avLst/>
          </a:prstGeom>
          <a:noFill/>
        </p:spPr>
        <p:txBody>
          <a:bodyPr wrap="square" lIns="0" tIns="0" rIns="0" bIns="0" rtlCol="0">
            <a:spAutoFit/>
          </a:bodyPr>
          <a:lstStyle/>
          <a:p>
            <a:pPr>
              <a:spcAft>
                <a:spcPts val="1800"/>
              </a:spcAft>
            </a:pPr>
            <a:r>
              <a:rPr lang="en-US" sz="3200" dirty="0" smtClean="0"/>
              <a:t>1</a:t>
            </a:r>
            <a:r>
              <a:rPr lang="en-US" sz="3200" baseline="30000" dirty="0" smtClean="0"/>
              <a:t>st</a:t>
            </a:r>
            <a:r>
              <a:rPr lang="en-US" sz="3200" dirty="0" smtClean="0"/>
              <a:t> Phase</a:t>
            </a:r>
          </a:p>
          <a:p>
            <a:pPr marL="342900" indent="-342900">
              <a:spcAft>
                <a:spcPts val="600"/>
              </a:spcAft>
              <a:buFont typeface="Wingdings" panose="05000000000000000000" pitchFamily="2" charset="2"/>
              <a:buChar char="²"/>
            </a:pPr>
            <a:r>
              <a:rPr lang="en-US" sz="2400" dirty="0" smtClean="0"/>
              <a:t>Builds on logic behind dynamic forms</a:t>
            </a:r>
          </a:p>
          <a:p>
            <a:pPr marL="342900" indent="-342900">
              <a:spcAft>
                <a:spcPts val="600"/>
              </a:spcAft>
              <a:buFont typeface="Wingdings" panose="05000000000000000000" pitchFamily="2" charset="2"/>
              <a:buChar char="²"/>
            </a:pPr>
            <a:r>
              <a:rPr lang="en-US" sz="2400" dirty="0" smtClean="0"/>
              <a:t>Moves beyond </a:t>
            </a:r>
            <a:r>
              <a:rPr lang="en-US" sz="2400" dirty="0" err="1" smtClean="0"/>
              <a:t>Livecycle</a:t>
            </a:r>
            <a:r>
              <a:rPr lang="en-US" sz="2400" dirty="0" smtClean="0"/>
              <a:t> limitations</a:t>
            </a:r>
          </a:p>
          <a:p>
            <a:pPr marL="342900" indent="-342900">
              <a:spcAft>
                <a:spcPts val="600"/>
              </a:spcAft>
              <a:buFont typeface="Wingdings" panose="05000000000000000000" pitchFamily="2" charset="2"/>
              <a:buChar char="²"/>
            </a:pPr>
            <a:r>
              <a:rPr lang="en-US" sz="2400" dirty="0" smtClean="0"/>
              <a:t>Reduces cognitive load and time</a:t>
            </a:r>
          </a:p>
          <a:p>
            <a:pPr marL="342900" indent="-342900">
              <a:spcAft>
                <a:spcPts val="600"/>
              </a:spcAft>
              <a:buFont typeface="Wingdings" panose="05000000000000000000" pitchFamily="2" charset="2"/>
              <a:buChar char="²"/>
            </a:pPr>
            <a:r>
              <a:rPr lang="en-US" sz="2400" dirty="0" smtClean="0"/>
              <a:t>Provides “help layers”</a:t>
            </a:r>
          </a:p>
          <a:p>
            <a:pPr marL="342900" indent="-342900">
              <a:spcAft>
                <a:spcPts val="600"/>
              </a:spcAft>
              <a:buFont typeface="Wingdings" panose="05000000000000000000" pitchFamily="2" charset="2"/>
              <a:buChar char="²"/>
            </a:pPr>
            <a:r>
              <a:rPr lang="en-US" sz="2400" dirty="0" smtClean="0"/>
              <a:t>Verifies compliance before permit application</a:t>
            </a:r>
          </a:p>
          <a:p>
            <a:pPr marL="342900" indent="-342900">
              <a:spcAft>
                <a:spcPts val="600"/>
              </a:spcAft>
              <a:buFont typeface="Wingdings" panose="05000000000000000000" pitchFamily="2" charset="2"/>
              <a:buChar char="²"/>
            </a:pPr>
            <a:r>
              <a:rPr lang="en-US" sz="2400" dirty="0" smtClean="0"/>
              <a:t>Provides official </a:t>
            </a:r>
            <a:r>
              <a:rPr lang="en-US" sz="2400" dirty="0" err="1" smtClean="0"/>
              <a:t>Nonres</a:t>
            </a:r>
            <a:r>
              <a:rPr lang="en-US" sz="2400" dirty="0" smtClean="0"/>
              <a:t> Prescriptive forms</a:t>
            </a:r>
          </a:p>
          <a:p>
            <a:pPr marL="982440" lvl="1" indent="-342900">
              <a:spcAft>
                <a:spcPts val="600"/>
              </a:spcAft>
              <a:buFont typeface="Symbol" panose="05050102010706020507" pitchFamily="18" charset="2"/>
              <a:buChar char="ª"/>
            </a:pPr>
            <a:r>
              <a:rPr lang="en-US" sz="2400" dirty="0" smtClean="0"/>
              <a:t>Lighting coming first</a:t>
            </a:r>
          </a:p>
          <a:p>
            <a:pPr>
              <a:spcAft>
                <a:spcPts val="600"/>
              </a:spcAft>
            </a:pPr>
            <a:endParaRPr lang="en-US" sz="2400" dirty="0" smtClean="0"/>
          </a:p>
        </p:txBody>
      </p:sp>
      <p:pic>
        <p:nvPicPr>
          <p:cNvPr id="6"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26004" r="1885" b="66741"/>
          <a:stretch/>
        </p:blipFill>
        <p:spPr bwMode="auto">
          <a:xfrm>
            <a:off x="0" y="8843977"/>
            <a:ext cx="12801600" cy="757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t="31571" r="1874" b="57199"/>
          <a:stretch/>
        </p:blipFill>
        <p:spPr bwMode="auto">
          <a:xfrm>
            <a:off x="0" y="1150073"/>
            <a:ext cx="12801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0" y="7073"/>
            <a:ext cx="12801600" cy="1295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10" name="TextBox 9"/>
          <p:cNvSpPr txBox="1"/>
          <p:nvPr/>
        </p:nvSpPr>
        <p:spPr>
          <a:xfrm>
            <a:off x="1066800" y="240644"/>
            <a:ext cx="11430000" cy="1061829"/>
          </a:xfrm>
          <a:prstGeom prst="rect">
            <a:avLst/>
          </a:prstGeom>
          <a:noFill/>
        </p:spPr>
        <p:txBody>
          <a:bodyPr wrap="square" lIns="0" tIns="0" rIns="0" bIns="0" rtlCol="0">
            <a:spAutoFit/>
          </a:bodyPr>
          <a:lstStyle/>
          <a:p>
            <a:pPr algn="r">
              <a:spcAft>
                <a:spcPts val="600"/>
              </a:spcAft>
            </a:pPr>
            <a:r>
              <a:rPr lang="en-US" sz="2800" b="1" dirty="0" smtClean="0">
                <a:solidFill>
                  <a:schemeClr val="bg1"/>
                </a:solidFill>
              </a:rPr>
              <a:t>Make way for the </a:t>
            </a:r>
          </a:p>
          <a:p>
            <a:pPr algn="r">
              <a:spcAft>
                <a:spcPts val="600"/>
              </a:spcAft>
            </a:pPr>
            <a:r>
              <a:rPr lang="en-US" sz="3600" b="1" dirty="0" smtClean="0">
                <a:solidFill>
                  <a:schemeClr val="bg1"/>
                </a:solidFill>
              </a:rPr>
              <a:t>Energy Code Ace </a:t>
            </a:r>
            <a:r>
              <a:rPr lang="en-US" sz="3600" b="1" dirty="0" err="1" smtClean="0">
                <a:solidFill>
                  <a:schemeClr val="bg1"/>
                </a:solidFill>
              </a:rPr>
              <a:t>JetPack</a:t>
            </a:r>
            <a:endParaRPr lang="en-US" sz="3600" b="1" dirty="0" smtClean="0">
              <a:solidFill>
                <a:schemeClr val="bg1"/>
              </a:solidFill>
            </a:endParaRPr>
          </a:p>
        </p:txBody>
      </p:sp>
      <p:pic>
        <p:nvPicPr>
          <p:cNvPr id="11"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5574" t="40691" r="63349" b="16276"/>
          <a:stretch/>
        </p:blipFill>
        <p:spPr bwMode="auto">
          <a:xfrm>
            <a:off x="152400" y="129540"/>
            <a:ext cx="1600200" cy="26136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81428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6815F63D-5E07-4A39-B6DB-F0CE512EDFFD}" type="slidenum">
              <a:rPr>
                <a:solidFill>
                  <a:prstClr val="white">
                    <a:lumMod val="50000"/>
                  </a:prstClr>
                </a:solidFill>
              </a:rPr>
              <a:pPr/>
              <a:t>22</a:t>
            </a:fld>
            <a:endParaRPr dirty="0">
              <a:solidFill>
                <a:prstClr val="white">
                  <a:lumMod val="50000"/>
                </a:prstClr>
              </a:solidFill>
            </a:endParaRP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395" t="8791" r="3297" b="9562"/>
          <a:stretch/>
        </p:blipFill>
        <p:spPr bwMode="auto">
          <a:xfrm>
            <a:off x="0" y="0"/>
            <a:ext cx="12801600" cy="9189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8534400" y="3048000"/>
            <a:ext cx="3733800" cy="1846659"/>
          </a:xfrm>
          <a:prstGeom prst="rect">
            <a:avLst/>
          </a:prstGeom>
          <a:noFill/>
        </p:spPr>
        <p:txBody>
          <a:bodyPr wrap="square" lIns="0" tIns="0" rIns="0" bIns="0" rtlCol="0">
            <a:spAutoFit/>
          </a:bodyPr>
          <a:lstStyle/>
          <a:p>
            <a:r>
              <a:rPr lang="en-US" sz="4000" dirty="0" smtClean="0">
                <a:solidFill>
                  <a:srgbClr val="5102A0"/>
                </a:solidFill>
                <a:latin typeface="Brush Script MT" panose="03060802040406070304" pitchFamily="66" charset="0"/>
              </a:rPr>
              <a:t>Users are encouraged to gather pertinent info prior to diving in</a:t>
            </a:r>
          </a:p>
        </p:txBody>
      </p:sp>
    </p:spTree>
    <p:extLst>
      <p:ext uri="{BB962C8B-B14F-4D97-AF65-F5344CB8AC3E}">
        <p14:creationId xmlns:p14="http://schemas.microsoft.com/office/powerpoint/2010/main" val="20094566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6815F63D-5E07-4A39-B6DB-F0CE512EDFFD}" type="slidenum">
              <a:rPr>
                <a:solidFill>
                  <a:prstClr val="white">
                    <a:lumMod val="50000"/>
                  </a:prstClr>
                </a:solidFill>
              </a:rPr>
              <a:pPr/>
              <a:t>23</a:t>
            </a:fld>
            <a:endParaRPr dirty="0">
              <a:solidFill>
                <a:prstClr val="white">
                  <a:lumMod val="50000"/>
                </a:prstClr>
              </a:solidFill>
            </a:endParaRPr>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211" t="8033" r="3158" b="4017"/>
          <a:stretch/>
        </p:blipFill>
        <p:spPr bwMode="auto">
          <a:xfrm>
            <a:off x="0" y="-102040"/>
            <a:ext cx="12877800" cy="9781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9829800" y="1981200"/>
            <a:ext cx="2971800" cy="1354217"/>
          </a:xfrm>
          <a:prstGeom prst="rect">
            <a:avLst/>
          </a:prstGeom>
          <a:noFill/>
        </p:spPr>
        <p:txBody>
          <a:bodyPr wrap="square" lIns="0" tIns="0" rIns="0" bIns="0" rtlCol="0">
            <a:spAutoFit/>
          </a:bodyPr>
          <a:lstStyle/>
          <a:p>
            <a:r>
              <a:rPr lang="en-US" sz="4400" dirty="0" smtClean="0">
                <a:solidFill>
                  <a:srgbClr val="5102A0"/>
                </a:solidFill>
                <a:latin typeface="Brush Script MT" panose="03060802040406070304" pitchFamily="66" charset="0"/>
              </a:rPr>
              <a:t>Hover over blue buttons for help</a:t>
            </a:r>
          </a:p>
        </p:txBody>
      </p:sp>
      <p:sp>
        <p:nvSpPr>
          <p:cNvPr id="5" name="Right Arrow 4"/>
          <p:cNvSpPr/>
          <p:nvPr/>
        </p:nvSpPr>
        <p:spPr>
          <a:xfrm rot="10800000">
            <a:off x="5486400" y="2971800"/>
            <a:ext cx="609600" cy="304800"/>
          </a:xfrm>
          <a:prstGeom prst="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solidFill>
                <a:prstClr val="white"/>
              </a:solidFill>
            </a:endParaRPr>
          </a:p>
        </p:txBody>
      </p:sp>
    </p:spTree>
    <p:extLst>
      <p:ext uri="{BB962C8B-B14F-4D97-AF65-F5344CB8AC3E}">
        <p14:creationId xmlns:p14="http://schemas.microsoft.com/office/powerpoint/2010/main" val="27345231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569" t="8202" r="2043" b="4765"/>
          <a:stretch/>
        </p:blipFill>
        <p:spPr bwMode="auto">
          <a:xfrm>
            <a:off x="0" y="-127001"/>
            <a:ext cx="12877800" cy="9601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1"/>
          </p:nvPr>
        </p:nvSpPr>
        <p:spPr/>
        <p:txBody>
          <a:bodyPr/>
          <a:lstStyle/>
          <a:p>
            <a:fld id="{6815F63D-5E07-4A39-B6DB-F0CE512EDFFD}" type="slidenum">
              <a:rPr>
                <a:solidFill>
                  <a:prstClr val="white">
                    <a:lumMod val="50000"/>
                  </a:prstClr>
                </a:solidFill>
              </a:rPr>
              <a:pPr/>
              <a:t>24</a:t>
            </a:fld>
            <a:endParaRPr dirty="0">
              <a:solidFill>
                <a:prstClr val="white">
                  <a:lumMod val="50000"/>
                </a:prstClr>
              </a:solidFill>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2971800"/>
            <a:ext cx="8128000" cy="6502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Right Arrow 2"/>
          <p:cNvSpPr/>
          <p:nvPr/>
        </p:nvSpPr>
        <p:spPr>
          <a:xfrm>
            <a:off x="2514600" y="2743200"/>
            <a:ext cx="609600" cy="304800"/>
          </a:xfrm>
          <a:prstGeom prst="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solidFill>
                <a:prstClr val="white"/>
              </a:solidFill>
            </a:endParaRPr>
          </a:p>
        </p:txBody>
      </p:sp>
      <p:sp>
        <p:nvSpPr>
          <p:cNvPr id="6" name="TextBox 5"/>
          <p:cNvSpPr txBox="1"/>
          <p:nvPr/>
        </p:nvSpPr>
        <p:spPr>
          <a:xfrm>
            <a:off x="457200" y="1219200"/>
            <a:ext cx="2971800" cy="2708434"/>
          </a:xfrm>
          <a:prstGeom prst="rect">
            <a:avLst/>
          </a:prstGeom>
          <a:noFill/>
        </p:spPr>
        <p:txBody>
          <a:bodyPr wrap="square" lIns="0" tIns="0" rIns="0" bIns="0" rtlCol="0">
            <a:spAutoFit/>
          </a:bodyPr>
          <a:lstStyle/>
          <a:p>
            <a:r>
              <a:rPr lang="en-US" sz="4400" dirty="0" smtClean="0">
                <a:solidFill>
                  <a:srgbClr val="5102A0"/>
                </a:solidFill>
                <a:latin typeface="Brush Script MT" panose="03060802040406070304" pitchFamily="66" charset="0"/>
              </a:rPr>
              <a:t>Click on blue code sections and link to Reference Ac</a:t>
            </a:r>
            <a:r>
              <a:rPr lang="en-US" sz="4400" dirty="0" smtClean="0">
                <a:solidFill>
                  <a:prstClr val="black"/>
                </a:solidFill>
                <a:latin typeface="Brush Script MT" panose="03060802040406070304" pitchFamily="66" charset="0"/>
              </a:rPr>
              <a:t>e</a:t>
            </a:r>
          </a:p>
        </p:txBody>
      </p:sp>
    </p:spTree>
    <p:extLst>
      <p:ext uri="{BB962C8B-B14F-4D97-AF65-F5344CB8AC3E}">
        <p14:creationId xmlns:p14="http://schemas.microsoft.com/office/powerpoint/2010/main" val="22860151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6815F63D-5E07-4A39-B6DB-F0CE512EDFFD}" type="slidenum">
              <a:rPr>
                <a:solidFill>
                  <a:prstClr val="white">
                    <a:lumMod val="50000"/>
                  </a:prstClr>
                </a:solidFill>
              </a:rPr>
              <a:pPr/>
              <a:t>25</a:t>
            </a:fld>
            <a:endParaRPr dirty="0">
              <a:solidFill>
                <a:prstClr val="white">
                  <a:lumMod val="50000"/>
                </a:prstClr>
              </a:solidFill>
            </a:endParaRPr>
          </a:p>
        </p:txBody>
      </p:sp>
      <p:pic>
        <p:nvPicPr>
          <p:cNvPr id="102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24063" t="11191" r="16770" b="4524"/>
          <a:stretch/>
        </p:blipFill>
        <p:spPr bwMode="auto">
          <a:xfrm>
            <a:off x="-101600" y="0"/>
            <a:ext cx="11226800" cy="960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77918" t="10853" r="3761" b="4587"/>
          <a:stretch/>
        </p:blipFill>
        <p:spPr bwMode="auto">
          <a:xfrm>
            <a:off x="9052560" y="0"/>
            <a:ext cx="3749040" cy="960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902960" y="1905000"/>
            <a:ext cx="3124200" cy="1107996"/>
          </a:xfrm>
          <a:prstGeom prst="rect">
            <a:avLst/>
          </a:prstGeom>
          <a:noFill/>
        </p:spPr>
        <p:txBody>
          <a:bodyPr wrap="square" lIns="0" tIns="0" rIns="0" bIns="0" rtlCol="0">
            <a:spAutoFit/>
          </a:bodyPr>
          <a:lstStyle/>
          <a:p>
            <a:r>
              <a:rPr lang="en-US" sz="3600" dirty="0" smtClean="0">
                <a:solidFill>
                  <a:srgbClr val="5102A0"/>
                </a:solidFill>
                <a:latin typeface="Brush Script MT" panose="03060802040406070304" pitchFamily="66" charset="0"/>
              </a:rPr>
              <a:t>Provides opportunity to edit along the way</a:t>
            </a:r>
          </a:p>
        </p:txBody>
      </p:sp>
    </p:spTree>
    <p:extLst>
      <p:ext uri="{BB962C8B-B14F-4D97-AF65-F5344CB8AC3E}">
        <p14:creationId xmlns:p14="http://schemas.microsoft.com/office/powerpoint/2010/main" val="12852329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6815F63D-5E07-4A39-B6DB-F0CE512EDFFD}" type="slidenum">
              <a:rPr>
                <a:solidFill>
                  <a:prstClr val="white">
                    <a:lumMod val="50000"/>
                  </a:prstClr>
                </a:solidFill>
              </a:rPr>
              <a:pPr/>
              <a:t>26</a:t>
            </a:fld>
            <a:endParaRPr dirty="0">
              <a:solidFill>
                <a:prstClr val="white">
                  <a:lumMod val="50000"/>
                </a:prstClr>
              </a:solidFill>
            </a:endParaRPr>
          </a:p>
        </p:txBody>
      </p:sp>
      <p:pic>
        <p:nvPicPr>
          <p:cNvPr id="1433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191" t="8030" r="3351" b="5552"/>
          <a:stretch/>
        </p:blipFill>
        <p:spPr bwMode="auto">
          <a:xfrm>
            <a:off x="0" y="0"/>
            <a:ext cx="12801600" cy="990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8686800" y="2007275"/>
            <a:ext cx="3657600" cy="2031325"/>
          </a:xfrm>
          <a:prstGeom prst="rect">
            <a:avLst/>
          </a:prstGeom>
          <a:noFill/>
        </p:spPr>
        <p:txBody>
          <a:bodyPr wrap="square" lIns="0" tIns="0" rIns="0" bIns="0" rtlCol="0">
            <a:spAutoFit/>
          </a:bodyPr>
          <a:lstStyle/>
          <a:p>
            <a:r>
              <a:rPr lang="en-US" sz="4400" dirty="0" smtClean="0">
                <a:solidFill>
                  <a:srgbClr val="5102A0"/>
                </a:solidFill>
                <a:latin typeface="Brush Script MT" panose="03060802040406070304" pitchFamily="66" charset="0"/>
              </a:rPr>
              <a:t>Summary screens to check your work along the way</a:t>
            </a:r>
          </a:p>
        </p:txBody>
      </p:sp>
    </p:spTree>
    <p:extLst>
      <p:ext uri="{BB962C8B-B14F-4D97-AF65-F5344CB8AC3E}">
        <p14:creationId xmlns:p14="http://schemas.microsoft.com/office/powerpoint/2010/main" val="32980786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6815F63D-5E07-4A39-B6DB-F0CE512EDFFD}" type="slidenum">
              <a:rPr>
                <a:solidFill>
                  <a:prstClr val="white">
                    <a:lumMod val="50000"/>
                  </a:prstClr>
                </a:solidFill>
              </a:rPr>
              <a:pPr/>
              <a:t>27</a:t>
            </a:fld>
            <a:endParaRPr dirty="0">
              <a:solidFill>
                <a:prstClr val="white">
                  <a:lumMod val="50000"/>
                </a:prstClr>
              </a:solidFill>
            </a:endParaRPr>
          </a:p>
        </p:txBody>
      </p:sp>
      <p:pic>
        <p:nvPicPr>
          <p:cNvPr id="112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033" t="8470" r="6621" b="16214"/>
          <a:stretch/>
        </p:blipFill>
        <p:spPr bwMode="auto">
          <a:xfrm>
            <a:off x="0" y="0"/>
            <a:ext cx="12801600" cy="9845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9982200" y="2057400"/>
            <a:ext cx="2743200" cy="3207006"/>
          </a:xfrm>
          <a:prstGeom prst="rect">
            <a:avLst/>
          </a:prstGeom>
        </p:spPr>
        <p:txBody>
          <a:bodyPr wrap="square" lIns="127989" tIns="63995" rIns="127989" bIns="63995">
            <a:spAutoFit/>
          </a:bodyPr>
          <a:lstStyle/>
          <a:p>
            <a:r>
              <a:rPr lang="en-US" sz="4000" dirty="0" smtClean="0">
                <a:solidFill>
                  <a:srgbClr val="5102A0"/>
                </a:solidFill>
                <a:latin typeface="Brush Script MT" panose="03060802040406070304" pitchFamily="66" charset="0"/>
              </a:rPr>
              <a:t>Lists the forms </a:t>
            </a:r>
            <a:r>
              <a:rPr lang="en-US" sz="4000" dirty="0">
                <a:solidFill>
                  <a:srgbClr val="5102A0"/>
                </a:solidFill>
                <a:latin typeface="Brush Script MT" panose="03060802040406070304" pitchFamily="66" charset="0"/>
              </a:rPr>
              <a:t>the construction team </a:t>
            </a:r>
            <a:r>
              <a:rPr lang="en-US" sz="4000" dirty="0" smtClean="0">
                <a:solidFill>
                  <a:srgbClr val="5102A0"/>
                </a:solidFill>
                <a:latin typeface="Brush Script MT" panose="03060802040406070304" pitchFamily="66" charset="0"/>
              </a:rPr>
              <a:t>will complete</a:t>
            </a:r>
            <a:endParaRPr lang="en-US" sz="4000" dirty="0">
              <a:solidFill>
                <a:srgbClr val="5102A0"/>
              </a:solidFill>
              <a:latin typeface="Brush Script MT" panose="03060802040406070304" pitchFamily="66" charset="0"/>
            </a:endParaRPr>
          </a:p>
        </p:txBody>
      </p:sp>
    </p:spTree>
    <p:extLst>
      <p:ext uri="{BB962C8B-B14F-4D97-AF65-F5344CB8AC3E}">
        <p14:creationId xmlns:p14="http://schemas.microsoft.com/office/powerpoint/2010/main" val="37116081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6815F63D-5E07-4A39-B6DB-F0CE512EDFFD}" type="slidenum">
              <a:rPr>
                <a:solidFill>
                  <a:prstClr val="white">
                    <a:lumMod val="50000"/>
                  </a:prstClr>
                </a:solidFill>
              </a:rPr>
              <a:pPr/>
              <a:t>28</a:t>
            </a:fld>
            <a:endParaRPr dirty="0">
              <a:solidFill>
                <a:prstClr val="white">
                  <a:lumMod val="50000"/>
                </a:prstClr>
              </a:solidFill>
            </a:endParaRPr>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083" t="8287" r="3646" b="4696"/>
          <a:stretch/>
        </p:blipFill>
        <p:spPr bwMode="auto">
          <a:xfrm>
            <a:off x="0" y="-10335"/>
            <a:ext cx="12801600" cy="9763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7239000" y="5717562"/>
            <a:ext cx="4987290" cy="683238"/>
          </a:xfrm>
          <a:prstGeom prst="rect">
            <a:avLst/>
          </a:prstGeom>
        </p:spPr>
        <p:txBody>
          <a:bodyPr wrap="square" lIns="127989" tIns="63995" rIns="127989" bIns="63995">
            <a:spAutoFit/>
          </a:bodyPr>
          <a:lstStyle/>
          <a:p>
            <a:r>
              <a:rPr lang="en-US" sz="3600" dirty="0" smtClean="0">
                <a:solidFill>
                  <a:srgbClr val="5102A0"/>
                </a:solidFill>
                <a:latin typeface="Brush Script MT" panose="03060802040406070304" pitchFamily="66" charset="0"/>
              </a:rPr>
              <a:t>Generates CEC approved form</a:t>
            </a:r>
            <a:endParaRPr lang="en-US" sz="3600" dirty="0">
              <a:solidFill>
                <a:srgbClr val="5102A0"/>
              </a:solidFill>
              <a:latin typeface="Brush Script MT" panose="03060802040406070304" pitchFamily="66" charset="0"/>
            </a:endParaRPr>
          </a:p>
        </p:txBody>
      </p:sp>
      <p:sp>
        <p:nvSpPr>
          <p:cNvPr id="6" name="Rectangle 5"/>
          <p:cNvSpPr/>
          <p:nvPr/>
        </p:nvSpPr>
        <p:spPr>
          <a:xfrm>
            <a:off x="6858000" y="4284407"/>
            <a:ext cx="5715000" cy="683238"/>
          </a:xfrm>
          <a:prstGeom prst="rect">
            <a:avLst/>
          </a:prstGeom>
        </p:spPr>
        <p:txBody>
          <a:bodyPr wrap="square" lIns="127989" tIns="63995" rIns="127989" bIns="63995">
            <a:spAutoFit/>
          </a:bodyPr>
          <a:lstStyle/>
          <a:p>
            <a:r>
              <a:rPr lang="en-US" sz="3600" dirty="0" smtClean="0">
                <a:solidFill>
                  <a:srgbClr val="5102A0"/>
                </a:solidFill>
                <a:latin typeface="Brush Script MT" panose="03060802040406070304" pitchFamily="66" charset="0"/>
              </a:rPr>
              <a:t>Indicates when project is compliant</a:t>
            </a:r>
            <a:endParaRPr lang="en-US" sz="3600" dirty="0">
              <a:solidFill>
                <a:srgbClr val="5102A0"/>
              </a:solidFill>
              <a:latin typeface="Brush Script MT" panose="03060802040406070304" pitchFamily="66" charset="0"/>
            </a:endParaRPr>
          </a:p>
        </p:txBody>
      </p:sp>
    </p:spTree>
    <p:extLst>
      <p:ext uri="{BB962C8B-B14F-4D97-AF65-F5344CB8AC3E}">
        <p14:creationId xmlns:p14="http://schemas.microsoft.com/office/powerpoint/2010/main" val="5135061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0" y="2971800"/>
            <a:ext cx="7239000" cy="2289164"/>
          </a:xfrm>
        </p:spPr>
        <p:txBody>
          <a:bodyPr/>
          <a:lstStyle/>
          <a:p>
            <a:r>
              <a:rPr lang="en-US" dirty="0" smtClean="0"/>
              <a:t>And Now It’s Time For Some Sli.do Fun!</a:t>
            </a:r>
            <a:endParaRPr lang="en-US" dirty="0"/>
          </a:p>
        </p:txBody>
      </p:sp>
      <p:sp>
        <p:nvSpPr>
          <p:cNvPr id="3" name="Slide Number Placeholder 2"/>
          <p:cNvSpPr>
            <a:spLocks noGrp="1"/>
          </p:cNvSpPr>
          <p:nvPr>
            <p:ph type="sldNum" sz="quarter" idx="12"/>
          </p:nvPr>
        </p:nvSpPr>
        <p:spPr/>
        <p:txBody>
          <a:bodyPr/>
          <a:lstStyle/>
          <a:p>
            <a:fld id="{6815F63D-5E07-4A39-B6DB-F0CE512EDFFD}" type="slidenum">
              <a:rPr lang="en-US" smtClean="0">
                <a:solidFill>
                  <a:prstClr val="white">
                    <a:lumMod val="50000"/>
                  </a:prstClr>
                </a:solidFill>
              </a:rPr>
              <a:pPr/>
              <a:t>29</a:t>
            </a:fld>
            <a:endParaRPr lang="en-US" dirty="0">
              <a:solidFill>
                <a:prstClr val="white">
                  <a:lumMod val="50000"/>
                </a:prstClr>
              </a:solidFill>
            </a:endParaRPr>
          </a:p>
        </p:txBody>
      </p:sp>
    </p:spTree>
    <p:extLst>
      <p:ext uri="{BB962C8B-B14F-4D97-AF65-F5344CB8AC3E}">
        <p14:creationId xmlns:p14="http://schemas.microsoft.com/office/powerpoint/2010/main" val="27964029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0" y="0"/>
            <a:ext cx="12801600" cy="9796394"/>
          </a:xfrm>
          <a:prstGeom prst="rect">
            <a:avLst/>
          </a:prstGeom>
          <a:solidFill>
            <a:srgbClr val="E0F4F8"/>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46" name="Right Triangle 45"/>
          <p:cNvSpPr/>
          <p:nvPr/>
        </p:nvSpPr>
        <p:spPr>
          <a:xfrm rot="9332890">
            <a:off x="3285355" y="7220956"/>
            <a:ext cx="10850143" cy="4847857"/>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36" name="Rectangle 35"/>
          <p:cNvSpPr/>
          <p:nvPr/>
        </p:nvSpPr>
        <p:spPr>
          <a:xfrm>
            <a:off x="11620500" y="2540776"/>
            <a:ext cx="342900" cy="2031224"/>
          </a:xfrm>
          <a:prstGeom prst="rect">
            <a:avLst/>
          </a:prstGeom>
          <a:gradFill flip="none" rotWithShape="1">
            <a:gsLst>
              <a:gs pos="0">
                <a:schemeClr val="tx1">
                  <a:lumMod val="65000"/>
                  <a:lumOff val="35000"/>
                  <a:shade val="30000"/>
                  <a:satMod val="115000"/>
                </a:schemeClr>
              </a:gs>
              <a:gs pos="50000">
                <a:schemeClr val="tx1">
                  <a:lumMod val="65000"/>
                  <a:lumOff val="35000"/>
                  <a:shade val="67500"/>
                  <a:satMod val="115000"/>
                </a:schemeClr>
              </a:gs>
              <a:gs pos="100000">
                <a:schemeClr val="tx1">
                  <a:lumMod val="65000"/>
                  <a:lumOff val="35000"/>
                  <a:shade val="100000"/>
                  <a:satMod val="115000"/>
                </a:schemeClr>
              </a:gs>
            </a:gsLst>
            <a:lin ang="2700000" scaled="1"/>
            <a:tileRect/>
          </a:gradFill>
          <a:ln>
            <a:solidFill>
              <a:schemeClr val="accent4">
                <a:lumMod val="60000"/>
                <a:lumOff val="40000"/>
              </a:schemeClr>
            </a:solidFill>
          </a:ln>
          <a:scene3d>
            <a:camera prst="perspectiveLef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35" name="Rectangle 34"/>
          <p:cNvSpPr/>
          <p:nvPr/>
        </p:nvSpPr>
        <p:spPr>
          <a:xfrm>
            <a:off x="8763000" y="3733800"/>
            <a:ext cx="493331" cy="2362200"/>
          </a:xfrm>
          <a:prstGeom prst="rect">
            <a:avLst/>
          </a:prstGeom>
          <a:gradFill flip="none" rotWithShape="1">
            <a:gsLst>
              <a:gs pos="0">
                <a:schemeClr val="tx1">
                  <a:lumMod val="65000"/>
                  <a:lumOff val="35000"/>
                  <a:shade val="30000"/>
                  <a:satMod val="115000"/>
                </a:schemeClr>
              </a:gs>
              <a:gs pos="50000">
                <a:schemeClr val="tx1">
                  <a:lumMod val="65000"/>
                  <a:lumOff val="35000"/>
                  <a:shade val="67500"/>
                  <a:satMod val="115000"/>
                </a:schemeClr>
              </a:gs>
              <a:gs pos="100000">
                <a:schemeClr val="tx1">
                  <a:lumMod val="65000"/>
                  <a:lumOff val="35000"/>
                  <a:shade val="100000"/>
                  <a:satMod val="115000"/>
                </a:schemeClr>
              </a:gs>
            </a:gsLst>
            <a:lin ang="2700000" scaled="1"/>
            <a:tileRect/>
          </a:gradFill>
          <a:ln>
            <a:solidFill>
              <a:schemeClr val="accent4">
                <a:lumMod val="60000"/>
                <a:lumOff val="40000"/>
              </a:schemeClr>
            </a:solidFill>
          </a:ln>
          <a:scene3d>
            <a:camera prst="perspectiveLef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22" name="Flowchart: Punched Tape 21"/>
          <p:cNvSpPr/>
          <p:nvPr/>
        </p:nvSpPr>
        <p:spPr>
          <a:xfrm rot="20321017">
            <a:off x="2816744" y="5426903"/>
            <a:ext cx="10876604" cy="2590800"/>
          </a:xfrm>
          <a:prstGeom prst="flowChartPunchedTape">
            <a:avLst/>
          </a:prstGeom>
          <a:solidFill>
            <a:schemeClr val="tx1"/>
          </a:solidFill>
          <a:ln>
            <a:noFill/>
          </a:ln>
          <a:scene3d>
            <a:camera prst="perspectiveRelaxedModerately"/>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8" name="Rectangle 7"/>
          <p:cNvSpPr/>
          <p:nvPr/>
        </p:nvSpPr>
        <p:spPr>
          <a:xfrm>
            <a:off x="2686995" y="3810000"/>
            <a:ext cx="685800" cy="5867400"/>
          </a:xfrm>
          <a:prstGeom prst="rect">
            <a:avLst/>
          </a:prstGeom>
          <a:gradFill flip="none" rotWithShape="1">
            <a:gsLst>
              <a:gs pos="0">
                <a:schemeClr val="tx1">
                  <a:lumMod val="65000"/>
                  <a:lumOff val="35000"/>
                  <a:shade val="30000"/>
                  <a:satMod val="115000"/>
                </a:schemeClr>
              </a:gs>
              <a:gs pos="50000">
                <a:schemeClr val="tx1">
                  <a:lumMod val="65000"/>
                  <a:lumOff val="35000"/>
                  <a:shade val="67500"/>
                  <a:satMod val="115000"/>
                </a:schemeClr>
              </a:gs>
              <a:gs pos="100000">
                <a:schemeClr val="tx1">
                  <a:lumMod val="65000"/>
                  <a:lumOff val="35000"/>
                  <a:shade val="100000"/>
                  <a:satMod val="115000"/>
                </a:schemeClr>
              </a:gs>
            </a:gsLst>
            <a:lin ang="2700000" scaled="1"/>
            <a:tileRect/>
          </a:gradFill>
          <a:ln>
            <a:solidFill>
              <a:schemeClr val="accent4">
                <a:lumMod val="60000"/>
                <a:lumOff val="40000"/>
              </a:schemeClr>
            </a:solidFill>
          </a:ln>
          <a:scene3d>
            <a:camera prst="perspectiveLef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2" name="Slide Number Placeholder 1"/>
          <p:cNvSpPr>
            <a:spLocks noGrp="1"/>
          </p:cNvSpPr>
          <p:nvPr>
            <p:ph type="sldNum" sz="quarter" idx="11"/>
          </p:nvPr>
        </p:nvSpPr>
        <p:spPr/>
        <p:txBody>
          <a:bodyPr/>
          <a:lstStyle/>
          <a:p>
            <a:fld id="{6815F63D-5E07-4A39-B6DB-F0CE512EDFFD}" type="slidenum">
              <a:rPr lang="en-US" smtClean="0">
                <a:solidFill>
                  <a:prstClr val="white">
                    <a:lumMod val="50000"/>
                  </a:prstClr>
                </a:solidFill>
              </a:rPr>
              <a:pPr/>
              <a:t>30</a:t>
            </a:fld>
            <a:endParaRPr lang="en-US" dirty="0">
              <a:solidFill>
                <a:prstClr val="white">
                  <a:lumMod val="50000"/>
                </a:prstClr>
              </a:solidFill>
            </a:endParaRPr>
          </a:p>
        </p:txBody>
      </p:sp>
      <p:sp>
        <p:nvSpPr>
          <p:cNvPr id="7" name="Trapezoid 6"/>
          <p:cNvSpPr/>
          <p:nvPr/>
        </p:nvSpPr>
        <p:spPr>
          <a:xfrm rot="10800000">
            <a:off x="671524" y="1219200"/>
            <a:ext cx="4891076" cy="2819400"/>
          </a:xfrm>
          <a:prstGeom prst="trapezoid">
            <a:avLst/>
          </a:prstGeom>
          <a:solidFill>
            <a:srgbClr val="5102A0"/>
          </a:solidFill>
          <a:ln w="38100">
            <a:solidFill>
              <a:schemeClr val="accent4">
                <a:lumMod val="60000"/>
                <a:lumOff val="40000"/>
              </a:schemeClr>
            </a:solidFill>
            <a:prstDash val="sysDot"/>
          </a:ln>
          <a:scene3d>
            <a:camera prst="perspectiveLef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12" name="Freeform 5"/>
          <p:cNvSpPr>
            <a:spLocks/>
          </p:cNvSpPr>
          <p:nvPr/>
        </p:nvSpPr>
        <p:spPr bwMode="auto">
          <a:xfrm>
            <a:off x="411480" y="228600"/>
            <a:ext cx="1036320" cy="213360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accent3"/>
          </a:solidFill>
          <a:ln>
            <a:noFill/>
          </a:ln>
          <a:effectLst>
            <a:outerShdw blurRad="76200" dist="38100" dir="5400000" algn="t" rotWithShape="0">
              <a:prstClr val="black">
                <a:alpha val="23000"/>
              </a:prstClr>
            </a:outerShdw>
          </a:effectLst>
          <a:scene3d>
            <a:camera prst="perspectiveLeft"/>
            <a:lightRig rig="threePt" dir="t"/>
          </a:scene3d>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sp>
        <p:nvSpPr>
          <p:cNvPr id="13" name="Freeform 5"/>
          <p:cNvSpPr>
            <a:spLocks/>
          </p:cNvSpPr>
          <p:nvPr/>
        </p:nvSpPr>
        <p:spPr bwMode="auto">
          <a:xfrm>
            <a:off x="4114800" y="3048000"/>
            <a:ext cx="731520" cy="137160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accent3"/>
          </a:solidFill>
          <a:ln>
            <a:noFill/>
          </a:ln>
          <a:effectLst>
            <a:outerShdw blurRad="76200" dist="38100" dir="5400000" algn="t" rotWithShape="0">
              <a:prstClr val="black">
                <a:alpha val="23000"/>
              </a:prstClr>
            </a:outerShdw>
          </a:effectLst>
          <a:scene3d>
            <a:camera prst="perspectiveLeft"/>
            <a:lightRig rig="threePt" dir="t"/>
          </a:scene3d>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sp>
        <p:nvSpPr>
          <p:cNvPr id="9" name="Oval 8"/>
          <p:cNvSpPr/>
          <p:nvPr/>
        </p:nvSpPr>
        <p:spPr>
          <a:xfrm>
            <a:off x="2123278" y="533400"/>
            <a:ext cx="1871818" cy="1395449"/>
          </a:xfrm>
          <a:prstGeom prst="ellipse">
            <a:avLst/>
          </a:prstGeom>
          <a:solidFill>
            <a:srgbClr val="5102A0"/>
          </a:solidFill>
          <a:ln w="38100">
            <a:solidFill>
              <a:schemeClr val="accent4">
                <a:lumMod val="60000"/>
                <a:lumOff val="40000"/>
              </a:schemeClr>
            </a:solidFill>
            <a:prstDash val="sysDot"/>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smtClean="0"/>
          </a:p>
        </p:txBody>
      </p:sp>
      <p:sp>
        <p:nvSpPr>
          <p:cNvPr id="14" name="Content Placeholder 2"/>
          <p:cNvSpPr txBox="1">
            <a:spLocks/>
          </p:cNvSpPr>
          <p:nvPr/>
        </p:nvSpPr>
        <p:spPr bwMode="auto">
          <a:xfrm>
            <a:off x="1399865" y="2362200"/>
            <a:ext cx="3629335" cy="990600"/>
          </a:xfrm>
          <a:prstGeom prst="rect">
            <a:avLst/>
          </a:prstGeom>
          <a:noFill/>
          <a:ln w="9525">
            <a:noFill/>
            <a:miter lim="800000"/>
            <a:headEnd/>
            <a:tailEnd/>
          </a:ln>
          <a:scene3d>
            <a:camera prst="perspectiveLeft"/>
            <a:lightRig rig="threePt" dir="t"/>
          </a:scene3d>
        </p:spPr>
        <p:txBody>
          <a:bodyPr vert="horz" wrap="square" lIns="0" tIns="0" rIns="0" bIns="0" numCol="1" anchor="t" anchorCtr="0" compatLnSpc="1">
            <a:prstTxWarp prst="textNoShape">
              <a:avLst/>
            </a:prstTxWarp>
            <a:normAutofit/>
          </a:bodyPr>
          <a:lstStyle>
            <a:lvl1pPr marL="566399" indent="-566399" algn="l" rtl="0" eaLnBrk="1" fontAlgn="base" hangingPunct="1">
              <a:spcBef>
                <a:spcPts val="1680"/>
              </a:spcBef>
              <a:spcAft>
                <a:spcPct val="0"/>
              </a:spcAft>
              <a:buClr>
                <a:schemeClr val="tx1">
                  <a:lumMod val="50000"/>
                  <a:lumOff val="50000"/>
                </a:schemeClr>
              </a:buClr>
              <a:buSzPct val="100000"/>
              <a:buFont typeface="Wingdings" panose="05000000000000000000" pitchFamily="2" charset="2"/>
              <a:buChar char=""/>
              <a:defRPr sz="3400" kern="1200">
                <a:solidFill>
                  <a:schemeClr val="tx1"/>
                </a:solidFill>
                <a:latin typeface="+mn-lt"/>
                <a:ea typeface="+mn-ea"/>
                <a:cs typeface="+mn-cs"/>
              </a:defRPr>
            </a:lvl1pPr>
            <a:lvl2pPr marL="1117248" indent="-477551" algn="l" rtl="0" eaLnBrk="1" fontAlgn="base" hangingPunct="1">
              <a:spcBef>
                <a:spcPts val="1260"/>
              </a:spcBef>
              <a:spcAft>
                <a:spcPct val="0"/>
              </a:spcAft>
              <a:buClr>
                <a:schemeClr val="tx1">
                  <a:lumMod val="65000"/>
                  <a:lumOff val="35000"/>
                </a:schemeClr>
              </a:buClr>
              <a:buSzPct val="95000"/>
              <a:buFont typeface="Wingdings" panose="05000000000000000000" pitchFamily="2" charset="2"/>
              <a:buChar char="²"/>
              <a:defRPr sz="3400" b="0" i="0" u="none" kern="1200" baseline="0">
                <a:solidFill>
                  <a:schemeClr val="tx1"/>
                </a:solidFill>
                <a:latin typeface="+mn-lt"/>
                <a:ea typeface="+mn-ea"/>
                <a:cs typeface="+mn-cs"/>
              </a:defRPr>
            </a:lvl2pPr>
            <a:lvl3pPr marL="1605904" indent="-490879" algn="l" rtl="0" eaLnBrk="1" fontAlgn="base" hangingPunct="1">
              <a:spcBef>
                <a:spcPts val="840"/>
              </a:spcBef>
              <a:spcAft>
                <a:spcPct val="0"/>
              </a:spcAft>
              <a:buClr>
                <a:schemeClr val="tx1">
                  <a:lumMod val="50000"/>
                  <a:lumOff val="50000"/>
                </a:schemeClr>
              </a:buClr>
              <a:buSzPct val="100000"/>
              <a:buFont typeface="Wingdings" panose="05000000000000000000" pitchFamily="2" charset="2"/>
              <a:buChar char="§"/>
              <a:defRPr sz="3400" kern="1200">
                <a:solidFill>
                  <a:schemeClr val="tx1"/>
                </a:solidFill>
                <a:latin typeface="+mn-lt"/>
                <a:ea typeface="+mn-ea"/>
                <a:cs typeface="+mn-cs"/>
              </a:defRPr>
            </a:lvl3pPr>
            <a:lvl4pPr marL="2072349" indent="-466445" algn="l" rtl="0" eaLnBrk="1" fontAlgn="base" hangingPunct="1">
              <a:spcBef>
                <a:spcPts val="840"/>
              </a:spcBef>
              <a:spcAft>
                <a:spcPct val="0"/>
              </a:spcAft>
              <a:buClr>
                <a:schemeClr val="tx1">
                  <a:lumMod val="65000"/>
                  <a:lumOff val="35000"/>
                </a:schemeClr>
              </a:buClr>
              <a:buFont typeface="Wingdings" pitchFamily="2" charset="2"/>
              <a:buChar char="ú"/>
              <a:defRPr sz="3400" kern="1200">
                <a:solidFill>
                  <a:schemeClr val="tx1"/>
                </a:solidFill>
                <a:latin typeface="+mn-lt"/>
                <a:ea typeface="+mn-ea"/>
                <a:cs typeface="+mn-cs"/>
              </a:defRPr>
            </a:lvl4pPr>
            <a:lvl5pPr marL="2478823" indent="-388706" algn="l" rtl="0" eaLnBrk="1" fontAlgn="base" hangingPunct="1">
              <a:spcBef>
                <a:spcPts val="840"/>
              </a:spcBef>
              <a:spcAft>
                <a:spcPct val="0"/>
              </a:spcAft>
              <a:buClr>
                <a:schemeClr val="tx1">
                  <a:lumMod val="50000"/>
                  <a:lumOff val="50000"/>
                </a:schemeClr>
              </a:buClr>
              <a:buFont typeface="Wingdings" panose="05000000000000000000" pitchFamily="2" charset="2"/>
              <a:buChar char=""/>
              <a:defRPr sz="3400" kern="1200">
                <a:solidFill>
                  <a:schemeClr val="tx1"/>
                </a:solidFill>
                <a:latin typeface="+mn-lt"/>
                <a:ea typeface="+mn-ea"/>
                <a:cs typeface="+mn-cs"/>
              </a:defRPr>
            </a:lvl5pPr>
            <a:lvl6pPr marL="3518327"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58022"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797720"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37418"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marL="0" indent="0" defTabSz="914400">
              <a:buNone/>
            </a:pPr>
            <a:r>
              <a:rPr lang="en-US" sz="2800" i="1" dirty="0" smtClean="0">
                <a:solidFill>
                  <a:schemeClr val="bg1"/>
                </a:solidFill>
                <a:latin typeface="Impact" panose="020B0806030902050204" pitchFamily="34" charset="0"/>
              </a:rPr>
              <a:t>What’s in your way?</a:t>
            </a:r>
          </a:p>
        </p:txBody>
      </p:sp>
      <p:pic>
        <p:nvPicPr>
          <p:cNvPr id="15" name="Picture 14" descr="ACE card-multi.ai"/>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94526" y="235263"/>
            <a:ext cx="1967873" cy="1967873"/>
          </a:xfrm>
          <a:prstGeom prst="rect">
            <a:avLst/>
          </a:prstGeom>
        </p:spPr>
      </p:pic>
      <p:sp>
        <p:nvSpPr>
          <p:cNvPr id="10" name="Oval 9"/>
          <p:cNvSpPr/>
          <p:nvPr/>
        </p:nvSpPr>
        <p:spPr>
          <a:xfrm>
            <a:off x="566096" y="4191000"/>
            <a:ext cx="2811787" cy="2057400"/>
          </a:xfrm>
          <a:prstGeom prst="ellipse">
            <a:avLst/>
          </a:prstGeom>
          <a:solidFill>
            <a:srgbClr val="0070C0"/>
          </a:solidFill>
          <a:ln>
            <a:solidFill>
              <a:schemeClr val="accent4">
                <a:lumMod val="60000"/>
                <a:lumOff val="40000"/>
              </a:schemeClr>
            </a:solidFill>
          </a:ln>
          <a:scene3d>
            <a:camera prst="perspectiveLef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Ravie" panose="04040805050809020602" pitchFamily="82" charset="0"/>
              </a:rPr>
              <a:t>Let’s create a prototype &amp;</a:t>
            </a:r>
          </a:p>
          <a:p>
            <a:pPr algn="ctr"/>
            <a:r>
              <a:rPr lang="en-US" sz="2000" b="1" dirty="0" smtClean="0">
                <a:latin typeface="Ravie" panose="04040805050809020602" pitchFamily="82" charset="0"/>
              </a:rPr>
              <a:t> test it</a:t>
            </a:r>
          </a:p>
        </p:txBody>
      </p:sp>
      <p:sp>
        <p:nvSpPr>
          <p:cNvPr id="21" name="Oval 20"/>
          <p:cNvSpPr/>
          <p:nvPr/>
        </p:nvSpPr>
        <p:spPr>
          <a:xfrm>
            <a:off x="2123278" y="5760624"/>
            <a:ext cx="2633818" cy="2087976"/>
          </a:xfrm>
          <a:prstGeom prst="ellipse">
            <a:avLst/>
          </a:prstGeom>
          <a:solidFill>
            <a:srgbClr val="0070C0"/>
          </a:solidFill>
          <a:ln>
            <a:solidFill>
              <a:schemeClr val="accent4">
                <a:lumMod val="60000"/>
                <a:lumOff val="40000"/>
              </a:schemeClr>
            </a:solidFill>
          </a:ln>
          <a:scene3d>
            <a:camera prst="perspectiveLef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Ravie" panose="04040805050809020602" pitchFamily="82" charset="0"/>
              </a:rPr>
              <a:t>Iterate</a:t>
            </a:r>
          </a:p>
        </p:txBody>
      </p:sp>
      <p:sp>
        <p:nvSpPr>
          <p:cNvPr id="23" name="Oval 22"/>
          <p:cNvSpPr/>
          <p:nvPr/>
        </p:nvSpPr>
        <p:spPr>
          <a:xfrm>
            <a:off x="8244840" y="2857500"/>
            <a:ext cx="1508760" cy="1383524"/>
          </a:xfrm>
          <a:prstGeom prst="ellipse">
            <a:avLst/>
          </a:prstGeom>
          <a:solidFill>
            <a:srgbClr val="0070C0"/>
          </a:solidFill>
          <a:ln>
            <a:solidFill>
              <a:schemeClr val="accent4">
                <a:lumMod val="60000"/>
                <a:lumOff val="40000"/>
              </a:schemeClr>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Ravie" panose="04040805050809020602" pitchFamily="82" charset="0"/>
              </a:rPr>
              <a:t>Listen</a:t>
            </a:r>
          </a:p>
        </p:txBody>
      </p:sp>
      <p:sp>
        <p:nvSpPr>
          <p:cNvPr id="16" name="Oval 15"/>
          <p:cNvSpPr/>
          <p:nvPr/>
        </p:nvSpPr>
        <p:spPr>
          <a:xfrm>
            <a:off x="1801508" y="749300"/>
            <a:ext cx="413696" cy="392924"/>
          </a:xfrm>
          <a:prstGeom prst="ellipse">
            <a:avLst/>
          </a:prstGeom>
          <a:solidFill>
            <a:srgbClr val="7030A0"/>
          </a:solidFill>
          <a:ln>
            <a:solidFill>
              <a:schemeClr val="accent4">
                <a:lumMod val="60000"/>
                <a:lumOff val="40000"/>
              </a:schemeClr>
            </a:solidFill>
            <a:prstDash val="sysDot"/>
          </a:ln>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W</a:t>
            </a:r>
          </a:p>
        </p:txBody>
      </p:sp>
      <p:sp>
        <p:nvSpPr>
          <p:cNvPr id="25" name="Oval 24"/>
          <p:cNvSpPr/>
          <p:nvPr/>
        </p:nvSpPr>
        <p:spPr>
          <a:xfrm>
            <a:off x="2035512" y="405624"/>
            <a:ext cx="413696" cy="392924"/>
          </a:xfrm>
          <a:prstGeom prst="ellipse">
            <a:avLst/>
          </a:prstGeom>
          <a:solidFill>
            <a:srgbClr val="7030A0"/>
          </a:solidFill>
          <a:ln>
            <a:solidFill>
              <a:schemeClr val="accent4">
                <a:lumMod val="60000"/>
                <a:lumOff val="40000"/>
              </a:schemeClr>
            </a:solidFill>
            <a:prstDash val="sysDot"/>
          </a:ln>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E</a:t>
            </a:r>
            <a:endParaRPr lang="en-US" sz="2000" b="1" dirty="0" smtClean="0"/>
          </a:p>
        </p:txBody>
      </p:sp>
      <p:sp>
        <p:nvSpPr>
          <p:cNvPr id="26" name="Oval 25"/>
          <p:cNvSpPr/>
          <p:nvPr/>
        </p:nvSpPr>
        <p:spPr>
          <a:xfrm>
            <a:off x="2405947" y="190351"/>
            <a:ext cx="413696" cy="392924"/>
          </a:xfrm>
          <a:prstGeom prst="ellipse">
            <a:avLst/>
          </a:prstGeom>
          <a:solidFill>
            <a:srgbClr val="7030A0"/>
          </a:solidFill>
          <a:ln>
            <a:solidFill>
              <a:schemeClr val="accent4">
                <a:lumMod val="60000"/>
                <a:lumOff val="40000"/>
              </a:schemeClr>
            </a:solidFill>
            <a:prstDash val="sysDot"/>
          </a:ln>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L</a:t>
            </a:r>
          </a:p>
        </p:txBody>
      </p:sp>
      <p:sp>
        <p:nvSpPr>
          <p:cNvPr id="27" name="Oval 26"/>
          <p:cNvSpPr/>
          <p:nvPr/>
        </p:nvSpPr>
        <p:spPr>
          <a:xfrm>
            <a:off x="2833856" y="88900"/>
            <a:ext cx="413696" cy="392924"/>
          </a:xfrm>
          <a:prstGeom prst="ellipse">
            <a:avLst/>
          </a:prstGeom>
          <a:solidFill>
            <a:srgbClr val="7030A0"/>
          </a:solidFill>
          <a:ln>
            <a:solidFill>
              <a:schemeClr val="accent4">
                <a:lumMod val="60000"/>
                <a:lumOff val="40000"/>
              </a:schemeClr>
            </a:solidFill>
            <a:prstDash val="sysDot"/>
          </a:ln>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C</a:t>
            </a:r>
          </a:p>
        </p:txBody>
      </p:sp>
      <p:sp>
        <p:nvSpPr>
          <p:cNvPr id="28" name="Oval 27"/>
          <p:cNvSpPr/>
          <p:nvPr/>
        </p:nvSpPr>
        <p:spPr>
          <a:xfrm>
            <a:off x="3252956" y="177024"/>
            <a:ext cx="413696" cy="392924"/>
          </a:xfrm>
          <a:prstGeom prst="ellipse">
            <a:avLst/>
          </a:prstGeom>
          <a:solidFill>
            <a:srgbClr val="7030A0"/>
          </a:solidFill>
          <a:ln>
            <a:solidFill>
              <a:schemeClr val="accent4">
                <a:lumMod val="60000"/>
                <a:lumOff val="40000"/>
              </a:schemeClr>
            </a:solidFill>
            <a:prstDash val="sysDot"/>
          </a:ln>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O</a:t>
            </a:r>
            <a:endParaRPr lang="en-US" sz="2000" b="1" dirty="0" smtClean="0"/>
          </a:p>
        </p:txBody>
      </p:sp>
      <p:sp>
        <p:nvSpPr>
          <p:cNvPr id="29" name="Oval 28"/>
          <p:cNvSpPr/>
          <p:nvPr/>
        </p:nvSpPr>
        <p:spPr>
          <a:xfrm>
            <a:off x="3653952" y="369852"/>
            <a:ext cx="413696" cy="392924"/>
          </a:xfrm>
          <a:prstGeom prst="ellipse">
            <a:avLst/>
          </a:prstGeom>
          <a:solidFill>
            <a:srgbClr val="7030A0"/>
          </a:solidFill>
          <a:ln>
            <a:solidFill>
              <a:schemeClr val="accent4">
                <a:lumMod val="60000"/>
                <a:lumOff val="40000"/>
              </a:schemeClr>
            </a:solidFill>
            <a:prstDash val="sysDot"/>
          </a:ln>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M</a:t>
            </a:r>
          </a:p>
        </p:txBody>
      </p:sp>
      <p:sp>
        <p:nvSpPr>
          <p:cNvPr id="30" name="Oval 29"/>
          <p:cNvSpPr/>
          <p:nvPr/>
        </p:nvSpPr>
        <p:spPr>
          <a:xfrm>
            <a:off x="3929704" y="699276"/>
            <a:ext cx="413696" cy="392924"/>
          </a:xfrm>
          <a:prstGeom prst="ellipse">
            <a:avLst/>
          </a:prstGeom>
          <a:solidFill>
            <a:srgbClr val="7030A0"/>
          </a:solidFill>
          <a:ln>
            <a:solidFill>
              <a:schemeClr val="accent4">
                <a:lumMod val="60000"/>
                <a:lumOff val="40000"/>
              </a:schemeClr>
            </a:solidFill>
            <a:prstDash val="sysDot"/>
          </a:ln>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E</a:t>
            </a:r>
          </a:p>
        </p:txBody>
      </p:sp>
      <p:sp>
        <p:nvSpPr>
          <p:cNvPr id="33" name="Freeform 5"/>
          <p:cNvSpPr>
            <a:spLocks/>
          </p:cNvSpPr>
          <p:nvPr/>
        </p:nvSpPr>
        <p:spPr bwMode="auto">
          <a:xfrm>
            <a:off x="2652010" y="5143501"/>
            <a:ext cx="731520" cy="137160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accent3"/>
          </a:solidFill>
          <a:ln>
            <a:noFill/>
          </a:ln>
          <a:effectLst>
            <a:outerShdw blurRad="76200" dist="38100" dir="5400000" algn="t" rotWithShape="0">
              <a:prstClr val="black">
                <a:alpha val="23000"/>
              </a:prstClr>
            </a:outerShdw>
          </a:effectLst>
          <a:scene3d>
            <a:camera prst="perspectiveLeft"/>
            <a:lightRig rig="threePt" dir="t"/>
          </a:scene3d>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sp>
        <p:nvSpPr>
          <p:cNvPr id="37" name="Oval 36"/>
          <p:cNvSpPr/>
          <p:nvPr/>
        </p:nvSpPr>
        <p:spPr>
          <a:xfrm>
            <a:off x="11049000" y="1992349"/>
            <a:ext cx="1600200" cy="1423951"/>
          </a:xfrm>
          <a:prstGeom prst="ellipse">
            <a:avLst/>
          </a:prstGeom>
          <a:solidFill>
            <a:srgbClr val="0070C0"/>
          </a:solidFill>
          <a:ln>
            <a:solidFill>
              <a:schemeClr val="accent4">
                <a:lumMod val="60000"/>
                <a:lumOff val="40000"/>
              </a:schemeClr>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latin typeface="Ravie" panose="04040805050809020602" pitchFamily="82" charset="0"/>
              </a:rPr>
              <a:t>Iterate</a:t>
            </a:r>
          </a:p>
        </p:txBody>
      </p:sp>
      <p:cxnSp>
        <p:nvCxnSpPr>
          <p:cNvPr id="32" name="Curved Connector 31"/>
          <p:cNvCxnSpPr/>
          <p:nvPr/>
        </p:nvCxnSpPr>
        <p:spPr>
          <a:xfrm flipV="1">
            <a:off x="2971800" y="4648200"/>
            <a:ext cx="10979939" cy="3733800"/>
          </a:xfrm>
          <a:prstGeom prst="curvedConnector3">
            <a:avLst>
              <a:gd name="adj1" fmla="val 50000"/>
            </a:avLst>
          </a:prstGeom>
          <a:ln w="381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Flowchart: Manual Input 10"/>
          <p:cNvSpPr/>
          <p:nvPr/>
        </p:nvSpPr>
        <p:spPr>
          <a:xfrm>
            <a:off x="2768600" y="7391400"/>
            <a:ext cx="3556000" cy="1295400"/>
          </a:xfrm>
          <a:prstGeom prst="flowChartManualInput">
            <a:avLst/>
          </a:prstGeom>
          <a:solidFill>
            <a:srgbClr val="A642F0"/>
          </a:solidFill>
          <a:ln>
            <a:solidFill>
              <a:schemeClr val="accent4">
                <a:lumMod val="60000"/>
                <a:lumOff val="40000"/>
              </a:schemeClr>
            </a:solidFill>
          </a:ln>
          <a:scene3d>
            <a:camera prst="perspectiveLef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Ravie" panose="04040805050809020602" pitchFamily="82" charset="0"/>
              </a:rPr>
              <a:t>Launch!</a:t>
            </a:r>
          </a:p>
        </p:txBody>
      </p:sp>
      <p:sp>
        <p:nvSpPr>
          <p:cNvPr id="34" name="Freeform 5"/>
          <p:cNvSpPr>
            <a:spLocks/>
          </p:cNvSpPr>
          <p:nvPr/>
        </p:nvSpPr>
        <p:spPr bwMode="auto">
          <a:xfrm>
            <a:off x="3687432" y="7096952"/>
            <a:ext cx="615328" cy="86360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accent3"/>
          </a:solidFill>
          <a:ln>
            <a:noFill/>
          </a:ln>
          <a:effectLst>
            <a:outerShdw blurRad="76200" dist="38100" dir="5400000" algn="t" rotWithShape="0">
              <a:prstClr val="black">
                <a:alpha val="23000"/>
              </a:prstClr>
            </a:outerShdw>
          </a:effectLst>
          <a:scene3d>
            <a:camera prst="perspectiveLeft"/>
            <a:lightRig rig="threePt" dir="t"/>
          </a:scene3d>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sp>
        <p:nvSpPr>
          <p:cNvPr id="50" name="Freeform 5"/>
          <p:cNvSpPr>
            <a:spLocks/>
          </p:cNvSpPr>
          <p:nvPr/>
        </p:nvSpPr>
        <p:spPr bwMode="auto">
          <a:xfrm>
            <a:off x="7924800" y="2514600"/>
            <a:ext cx="731520" cy="137160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accent3"/>
          </a:solidFill>
          <a:ln>
            <a:noFill/>
          </a:ln>
          <a:effectLst>
            <a:outerShdw blurRad="76200" dist="38100" dir="5400000" algn="t" rotWithShape="0">
              <a:prstClr val="black">
                <a:alpha val="23000"/>
              </a:prstClr>
            </a:outerShdw>
          </a:effectLst>
          <a:scene3d>
            <a:camera prst="perspectiveLeft"/>
            <a:lightRig rig="threePt" dir="t"/>
          </a:scene3d>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sp>
        <p:nvSpPr>
          <p:cNvPr id="51" name="Freeform 5"/>
          <p:cNvSpPr>
            <a:spLocks/>
          </p:cNvSpPr>
          <p:nvPr/>
        </p:nvSpPr>
        <p:spPr bwMode="auto">
          <a:xfrm>
            <a:off x="8991600" y="3657600"/>
            <a:ext cx="457200" cy="106680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accent3"/>
          </a:solidFill>
          <a:ln>
            <a:noFill/>
          </a:ln>
          <a:effectLst>
            <a:outerShdw blurRad="76200" dist="38100" dir="5400000" algn="t" rotWithShape="0">
              <a:prstClr val="black">
                <a:alpha val="23000"/>
              </a:prstClr>
            </a:outerShdw>
          </a:effectLst>
          <a:scene3d>
            <a:camera prst="perspectiveLeft"/>
            <a:lightRig rig="threePt" dir="t"/>
          </a:scene3d>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sp>
        <p:nvSpPr>
          <p:cNvPr id="52" name="Freeform 5"/>
          <p:cNvSpPr>
            <a:spLocks/>
          </p:cNvSpPr>
          <p:nvPr/>
        </p:nvSpPr>
        <p:spPr bwMode="auto">
          <a:xfrm>
            <a:off x="10774680" y="1676400"/>
            <a:ext cx="731520" cy="1371600"/>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chemeClr val="accent3"/>
          </a:solidFill>
          <a:ln>
            <a:noFill/>
          </a:ln>
          <a:effectLst>
            <a:outerShdw blurRad="76200" dist="38100" dir="5400000" algn="t" rotWithShape="0">
              <a:prstClr val="black">
                <a:alpha val="23000"/>
              </a:prstClr>
            </a:outerShdw>
          </a:effectLst>
          <a:scene3d>
            <a:camera prst="perspectiveLeft"/>
            <a:lightRig rig="threePt" dir="t"/>
          </a:scene3d>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sp>
        <p:nvSpPr>
          <p:cNvPr id="49" name="TextBox 48"/>
          <p:cNvSpPr txBox="1"/>
          <p:nvPr/>
        </p:nvSpPr>
        <p:spPr>
          <a:xfrm>
            <a:off x="8656320" y="7836528"/>
            <a:ext cx="3810000" cy="1107996"/>
          </a:xfrm>
          <a:prstGeom prst="rect">
            <a:avLst/>
          </a:prstGeom>
          <a:noFill/>
        </p:spPr>
        <p:txBody>
          <a:bodyPr wrap="square" lIns="0" tIns="0" rIns="0" bIns="0" rtlCol="0">
            <a:spAutoFit/>
          </a:bodyPr>
          <a:lstStyle/>
          <a:p>
            <a:r>
              <a:rPr lang="en-US" sz="3600" dirty="0" smtClean="0">
                <a:solidFill>
                  <a:schemeClr val="bg1"/>
                </a:solidFill>
              </a:rPr>
              <a:t>Write to me:</a:t>
            </a:r>
          </a:p>
          <a:p>
            <a:r>
              <a:rPr lang="en-US" sz="3600" dirty="0" smtClean="0">
                <a:solidFill>
                  <a:schemeClr val="bg1"/>
                </a:solidFill>
              </a:rPr>
              <a:t>Jill.Marver@pge.com</a:t>
            </a:r>
          </a:p>
        </p:txBody>
      </p:sp>
    </p:spTree>
    <p:extLst>
      <p:ext uri="{BB962C8B-B14F-4D97-AF65-F5344CB8AC3E}">
        <p14:creationId xmlns:p14="http://schemas.microsoft.com/office/powerpoint/2010/main" val="2797364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xmlns="" id="{4A229047-44FA-4923-A33E-269D9477AA4A}"/>
              </a:ext>
            </a:extLst>
          </p:cNvPr>
          <p:cNvSpPr>
            <a:spLocks noGrp="1"/>
          </p:cNvSpPr>
          <p:nvPr>
            <p:ph type="sldNum" sz="quarter" idx="12"/>
          </p:nvPr>
        </p:nvSpPr>
        <p:spPr/>
        <p:txBody>
          <a:bodyPr/>
          <a:lstStyle/>
          <a:p>
            <a:fld id="{6815F63D-5E07-4A39-B6DB-F0CE512EDFFD}" type="slidenum">
              <a:rPr>
                <a:solidFill>
                  <a:prstClr val="white">
                    <a:lumMod val="50000"/>
                  </a:prstClr>
                </a:solidFill>
              </a:rPr>
              <a:pPr/>
              <a:t>31</a:t>
            </a:fld>
            <a:endParaRPr dirty="0">
              <a:solidFill>
                <a:prstClr val="white">
                  <a:lumMod val="50000"/>
                </a:prstClr>
              </a:solidFill>
            </a:endParaRPr>
          </a:p>
        </p:txBody>
      </p:sp>
    </p:spTree>
    <p:extLst>
      <p:ext uri="{BB962C8B-B14F-4D97-AF65-F5344CB8AC3E}">
        <p14:creationId xmlns:p14="http://schemas.microsoft.com/office/powerpoint/2010/main" val="594105024"/>
      </p:ext>
    </p:extLst>
  </p:cSld>
  <p:clrMapOvr>
    <a:masterClrMapping/>
  </p:clrMapOvr>
  <mc:AlternateContent xmlns:mc="http://schemas.openxmlformats.org/markup-compatibility/2006" xmlns:p14="http://schemas.microsoft.com/office/powerpoint/2010/main">
    <mc:Choice Requires="p14">
      <p:transition spd="slow" p14:dur="2000" advTm="5000"/>
    </mc:Choice>
    <mc:Fallback xmlns="">
      <p:transition spd="slow" advTm="5000"/>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2&quot;/&gt;&lt;lineCharCount val=&quot;15&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5&quot;/&gt;&lt;lineCharCount val=&quot;11&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71&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8&quot;/&gt;&lt;lineCharCount val=&quot;15&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1&quot;/&gt;&lt;lineCharCount val=&quot;5&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77359FD0-BF60-4D7B-AF48-3E0F4D42C632}&quot;/&gt;&lt;isInvalidForFieldText val=&quot;0&quot;/&gt;&lt;Image&gt;&lt;filename val=&quot;C:\Users\LISAMC~1\AppData\Local\Temp\PR\data\asimages\{77359FD0-BF60-4D7B-AF48-3E0F4D42C632}_LtOfSld12.png&quot;/&gt;&lt;left val=&quot;-3&quot;/&gt;&lt;top val=&quot;-1&quot;/&gt;&lt;width val=&quot;728&quot;/&gt;&lt;height val=&quot;130&quot;/&gt;&lt;hasText val=&quot;1&quot;/&gt;&lt;/Image&gt;&lt;/ThreeDShape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3D890C16-1AA2-4259-A175-F6E42211CA64}&quot;/&gt;&lt;isInvalidForFieldText val=&quot;0&quot;/&gt;&lt;Image&gt;&lt;filename val=&quot;C:\Users\LISAMC~1\AppData\Local\Temp\PR\data\asimages\{3D890C16-1AA2-4259-A175-F6E42211CA64}_LtOfSld12.png&quot;/&gt;&lt;left val=&quot;-3&quot;/&gt;&lt;top val=&quot;-1&quot;/&gt;&lt;width val=&quot;728&quot;/&gt;&lt;height val=&quot;130&quot;/&gt;&lt;hasText val=&quot;1&quot;/&gt;&lt;/Image&gt;&lt;/ThreeDShape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771F3652-C301-4E83-BB1C-BCC62027CC8F}&quot;/&gt;&lt;isInvalidForFieldText val=&quot;0&quot;/&gt;&lt;Image&gt;&lt;filename val=&quot;C:\Users\LISAMC~1\AppData\Local\Temp\PR\data\asimages\{771F3652-C301-4E83-BB1C-BCC62027CC8F}_LtOfSld12.png&quot;/&gt;&lt;left val=&quot;-3&quot;/&gt;&lt;top val=&quot;-1&quot;/&gt;&lt;width val=&quot;728&quot;/&gt;&lt;height val=&quot;130&quot;/&gt;&lt;hasText val=&quot;1&quot;/&gt;&lt;/Image&gt;&lt;/ThreeDShape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14815BD4-0458-4E84-B8EB-9E7D5A37441F}&quot;/&gt;&lt;isInvalidForFieldText val=&quot;0&quot;/&gt;&lt;Image&gt;&lt;filename val=&quot;C:\Users\LISAMC~1\AppData\Local\Temp\PR\data\asimages\{14815BD4-0458-4E84-B8EB-9E7D5A37441F}_LtOfSld12.png&quot;/&gt;&lt;left val=&quot;-3&quot;/&gt;&lt;top val=&quot;505&quot;/&gt;&lt;width val=&quot;728&quot;/&gt;&lt;height val=&quot;41&quot;/&gt;&lt;hasText val=&quot;1&quot;/&gt;&lt;/Image&gt;&lt;/ThreeDShape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5EC78E6-A56F-41C5-9678-732DE058F55F}&quot;/&gt;&lt;isInvalidForFieldText val=&quot;0&quot;/&gt;&lt;Image&gt;&lt;filename val=&quot;C:\Users\LISAMC~1\AppData\Local\Temp\PR\data\asimages\{E5EC78E6-A56F-41C5-9678-732DE058F55F}_LtOfSld12.png&quot;/&gt;&lt;left val=&quot;-3&quot;/&gt;&lt;top val=&quot;-1&quot;/&gt;&lt;width val=&quot;728&quot;/&gt;&lt;height val=&quot;130&quot;/&gt;&lt;hasText val=&quot;1&quot;/&gt;&lt;/Image&gt;&lt;/ThreeDShape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45&quot;/&gt;&lt;lineCharCount val=&quot;42&quot;/&gt;&lt;lineCharCount val=&quot;41&quot;/&gt;&lt;lineCharCount val=&quot;81&quot;/&gt;&lt;lineCharCount val=&quot;10&quot;/&gt;&lt;lineCharCount val=&quot;36&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7813D3D-F428-4C3A-92D3-4E4666B7A363}&quot;/&gt;&lt;isInvalidForFieldText val=&quot;0&quot;/&gt;&lt;Image&gt;&lt;filename val=&quot;C:\Users\LISAMC~1\AppData\Local\Temp\PR\data\asimages\{E7813D3D-F428-4C3A-92D3-4E4666B7A363}_LtOfSld12.png&quot;/&gt;&lt;left val=&quot;-3&quot;/&gt;&lt;top val=&quot;-1&quot;/&gt;&lt;width val=&quot;728&quot;/&gt;&lt;height val=&quot;130&quot;/&gt;&lt;hasText val=&quot;1&quot;/&gt;&lt;/Image&gt;&lt;/ThreeDShape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9&quot;/&gt;&lt;lineCharCount val=&quot;31&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430AEF0B-92F2-4491-A291-1D10FEA3755B}&quot;/&gt;&lt;isInvalidForFieldText val=&quot;0&quot;/&gt;&lt;Image&gt;&lt;filename val=&quot;C:\Users\LISAMC~1\AppData\Local\Temp\PR\data\asimages\{430AEF0B-92F2-4491-A291-1D10FEA3755B}_LtOfSld12.png&quot;/&gt;&lt;left val=&quot;-132&quot;/&gt;&lt;top val=&quot;7&quot;/&gt;&lt;width val=&quot;113&quot;/&gt;&lt;height val=&quot;131&quot;/&gt;&lt;hasText val=&quot;1&quot;/&gt;&lt;/Image&gt;&lt;/ThreeDShape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64&quot;/&gt;&lt;lineCharCount val=&quot;17&quot;/&gt;&lt;lineCharCount val=&quot;13&quot;/&gt;&lt;lineCharCount val=&quot;12&quot;/&gt;&lt;lineCharCount val=&quot;13&quot;/&gt;&lt;lineCharCount val=&quot;11&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1&quot;/&gt;&lt;/TableIndex&gt;&lt;/ShapeTextInfo&gt;"/>
</p:tagLst>
</file>

<file path=ppt/tags/tag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71.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78.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79.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91.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12&quot;/&gt;&lt;lineCharCount val=&quot;3&quot;/&gt;&lt;lineCharCount val=&quot;2&quot;/&gt;&lt;/TableIndex&gt;&lt;/ShapeTextInfo&gt;"/>
</p:tagLst>
</file>

<file path=ppt/tags/tag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33&quot;/&gt;&lt;lineCharCount val=&quot;4&quot;/&gt;&lt;lineCharCount val=&quot;13&quot;/&gt;&lt;lineCharCount val=&quot;12&quot;/&gt;&lt;lineCharCount val=&quot;13&quot;/&gt;&lt;lineCharCount val=&quot;11&quot;/&gt;&lt;/TableIndex&gt;&lt;/ShapeTextInfo&gt;"/>
</p:tagLst>
</file>

<file path=ppt/tags/tag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1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1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1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1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1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1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1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3&quot;/&gt;&lt;lineCharCount val=&quot;6&quot;/&gt;&lt;/TableIndex&gt;&lt;/ShapeTextInfo&gt;"/>
</p:tagLst>
</file>

<file path=ppt/tags/tag1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1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3&quot;/&gt;&lt;lineCharCount val=&quot;6&quot;/&gt;&lt;/TableIndex&gt;&lt;/ShapeTextInfo&gt;"/>
</p:tagLst>
</file>

<file path=ppt/tags/tag1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1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35.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136.xml><?xml version="1.0" encoding="utf-8"?>
<p:tagLst xmlns:a="http://schemas.openxmlformats.org/drawingml/2006/main" xmlns:r="http://schemas.openxmlformats.org/officeDocument/2006/relationships" xmlns:p="http://schemas.openxmlformats.org/presentationml/2006/main">
  <p:tag name="RNRSTYLE" val="pic left"/>
</p:tagLst>
</file>

<file path=ppt/tags/tag137.xml><?xml version="1.0" encoding="utf-8"?>
<p:tagLst xmlns:a="http://schemas.openxmlformats.org/drawingml/2006/main" xmlns:r="http://schemas.openxmlformats.org/officeDocument/2006/relationships" xmlns:p="http://schemas.openxmlformats.org/presentationml/2006/main">
  <p:tag name="RNRSTYLE" val="pic left"/>
</p:tagLst>
</file>

<file path=ppt/tags/tag1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1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3&quot;/&gt;&lt;lineCharCount val=&quot;6&quot;/&gt;&lt;/TableIndex&gt;&lt;/ShapeTextInfo&gt;"/>
</p:tagLst>
</file>

<file path=ppt/tags/tag1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1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43.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1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1&quot;/&gt;&lt;/TableIndex&gt;&lt;/ShapeTextInfo&gt;"/>
</p:tagLst>
</file>

<file path=ppt/tags/tag1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26&quot;/&gt;&lt;/TableIndex&gt;&lt;/ShapeTextInfo&gt;"/>
</p:tagLst>
</file>

<file path=ppt/tags/tag1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1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1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9&quot;/&gt;&lt;lineCharCount val=&quot;31&quot;/&gt;&lt;/TableIndex&gt;&lt;/ShapeTextInfo&gt;"/>
</p:tagLst>
</file>

<file path=ppt/tags/tag1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1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1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1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1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54&quot;/&gt;&lt;lineCharCount val=&quot;5&quot;/&gt;&lt;/TableIndex&gt;&lt;/ShapeTextInfo&gt;"/>
</p:tagLst>
</file>

<file path=ppt/tags/tag1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9&quot;/&gt;&lt;/TableIndex&gt;&lt;/ShapeTextInfo&gt;"/>
</p:tagLst>
</file>

<file path=ppt/tags/tag1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44&quot;/&gt;&lt;/TableIndex&gt;&lt;/ShapeTextInfo&gt;"/>
</p:tagLst>
</file>

<file path=ppt/tags/tag1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20&quot;/&gt;&lt;/TableIndex&gt;&lt;/ShapeTextInfo&gt;"/>
</p:tagLst>
</file>

<file path=ppt/tags/tag1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1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1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1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95.xml><?xml version="1.0" encoding="utf-8"?>
<p:tagLst xmlns:a="http://schemas.openxmlformats.org/drawingml/2006/main" xmlns:r="http://schemas.openxmlformats.org/officeDocument/2006/relationships" xmlns:p="http://schemas.openxmlformats.org/presentationml/2006/main">
  <p:tag name="THEMEIDCCC" val="7"/>
</p:tagLst>
</file>

<file path=ppt/tags/tag196.xml><?xml version="1.0" encoding="utf-8"?>
<p:tagLst xmlns:a="http://schemas.openxmlformats.org/drawingml/2006/main" xmlns:r="http://schemas.openxmlformats.org/officeDocument/2006/relationships" xmlns:p="http://schemas.openxmlformats.org/presentationml/2006/main">
  <p:tag name="THEMEID" val="1"/>
</p:tagLst>
</file>

<file path=ppt/tags/tag197.xml><?xml version="1.0" encoding="utf-8"?>
<p:tagLst xmlns:a="http://schemas.openxmlformats.org/drawingml/2006/main" xmlns:r="http://schemas.openxmlformats.org/officeDocument/2006/relationships" xmlns:p="http://schemas.openxmlformats.org/presentationml/2006/main">
  <p:tag name="THEMEID" val="2"/>
</p:tagLst>
</file>

<file path=ppt/tags/tag198.xml><?xml version="1.0" encoding="utf-8"?>
<p:tagLst xmlns:a="http://schemas.openxmlformats.org/drawingml/2006/main" xmlns:r="http://schemas.openxmlformats.org/officeDocument/2006/relationships" xmlns:p="http://schemas.openxmlformats.org/presentationml/2006/main">
  <p:tag name="THEMEIDC" val="2"/>
</p:tagLst>
</file>

<file path=ppt/tags/tag199.xml><?xml version="1.0" encoding="utf-8"?>
<p:tagLst xmlns:a="http://schemas.openxmlformats.org/drawingml/2006/main" xmlns:r="http://schemas.openxmlformats.org/officeDocument/2006/relationships" xmlns:p="http://schemas.openxmlformats.org/presentationml/2006/main">
  <p:tag name="THEMEID" val="3"/>
</p:tagLst>
</file>

<file path=ppt/tags/tag200.xml><?xml version="1.0" encoding="utf-8"?>
<p:tagLst xmlns:a="http://schemas.openxmlformats.org/drawingml/2006/main" xmlns:r="http://schemas.openxmlformats.org/officeDocument/2006/relationships" xmlns:p="http://schemas.openxmlformats.org/presentationml/2006/main">
  <p:tag name="THEMEIDC" val="3"/>
</p:tagLst>
</file>

<file path=ppt/tags/tag201.xml><?xml version="1.0" encoding="utf-8"?>
<p:tagLst xmlns:a="http://schemas.openxmlformats.org/drawingml/2006/main" xmlns:r="http://schemas.openxmlformats.org/officeDocument/2006/relationships" xmlns:p="http://schemas.openxmlformats.org/presentationml/2006/main">
  <p:tag name="THEMEID" val="4"/>
</p:tagLst>
</file>

<file path=ppt/tags/tag202.xml><?xml version="1.0" encoding="utf-8"?>
<p:tagLst xmlns:a="http://schemas.openxmlformats.org/drawingml/2006/main" xmlns:r="http://schemas.openxmlformats.org/officeDocument/2006/relationships" xmlns:p="http://schemas.openxmlformats.org/presentationml/2006/main">
  <p:tag name="THEMEIDC" val="4"/>
</p:tagLst>
</file>

<file path=ppt/tags/tag203.xml><?xml version="1.0" encoding="utf-8"?>
<p:tagLst xmlns:a="http://schemas.openxmlformats.org/drawingml/2006/main" xmlns:r="http://schemas.openxmlformats.org/officeDocument/2006/relationships" xmlns:p="http://schemas.openxmlformats.org/presentationml/2006/main">
  <p:tag name="THEMEID" val="5"/>
</p:tagLst>
</file>

<file path=ppt/tags/tag204.xml><?xml version="1.0" encoding="utf-8"?>
<p:tagLst xmlns:a="http://schemas.openxmlformats.org/drawingml/2006/main" xmlns:r="http://schemas.openxmlformats.org/officeDocument/2006/relationships" xmlns:p="http://schemas.openxmlformats.org/presentationml/2006/main">
  <p:tag name="THEMEIDC" val="5"/>
</p:tagLst>
</file>

<file path=ppt/tags/tag205.xml><?xml version="1.0" encoding="utf-8"?>
<p:tagLst xmlns:a="http://schemas.openxmlformats.org/drawingml/2006/main" xmlns:r="http://schemas.openxmlformats.org/officeDocument/2006/relationships" xmlns:p="http://schemas.openxmlformats.org/presentationml/2006/main">
  <p:tag name="THEMEID" val="6"/>
</p:tagLst>
</file>

<file path=ppt/tags/tag206.xml><?xml version="1.0" encoding="utf-8"?>
<p:tagLst xmlns:a="http://schemas.openxmlformats.org/drawingml/2006/main" xmlns:r="http://schemas.openxmlformats.org/officeDocument/2006/relationships" xmlns:p="http://schemas.openxmlformats.org/presentationml/2006/main">
  <p:tag name="THEMEIDC" val="6"/>
</p:tagLst>
</file>

<file path=ppt/tags/tag207.xml><?xml version="1.0" encoding="utf-8"?>
<p:tagLst xmlns:a="http://schemas.openxmlformats.org/drawingml/2006/main" xmlns:r="http://schemas.openxmlformats.org/officeDocument/2006/relationships" xmlns:p="http://schemas.openxmlformats.org/presentationml/2006/main">
  <p:tag name="THEMEID" val="7"/>
</p:tagLst>
</file>

<file path=ppt/tags/tag208.xml><?xml version="1.0" encoding="utf-8"?>
<p:tagLst xmlns:a="http://schemas.openxmlformats.org/drawingml/2006/main" xmlns:r="http://schemas.openxmlformats.org/officeDocument/2006/relationships" xmlns:p="http://schemas.openxmlformats.org/presentationml/2006/main">
  <p:tag name="THEMEIDC" val="7"/>
</p:tagLst>
</file>

<file path=ppt/tags/tag209.xml><?xml version="1.0" encoding="utf-8"?>
<p:tagLst xmlns:a="http://schemas.openxmlformats.org/drawingml/2006/main" xmlns:r="http://schemas.openxmlformats.org/officeDocument/2006/relationships" xmlns:p="http://schemas.openxmlformats.org/presentationml/2006/main">
  <p:tag name="THEMEID" val="8"/>
</p:tagLst>
</file>

<file path=ppt/tags/tag210.xml><?xml version="1.0" encoding="utf-8"?>
<p:tagLst xmlns:a="http://schemas.openxmlformats.org/drawingml/2006/main" xmlns:r="http://schemas.openxmlformats.org/officeDocument/2006/relationships" xmlns:p="http://schemas.openxmlformats.org/presentationml/2006/main">
  <p:tag name="THEMEIDC" val="8"/>
</p:tagLst>
</file>

<file path=ppt/tags/tag211.xml><?xml version="1.0" encoding="utf-8"?>
<p:tagLst xmlns:a="http://schemas.openxmlformats.org/drawingml/2006/main" xmlns:r="http://schemas.openxmlformats.org/officeDocument/2006/relationships" xmlns:p="http://schemas.openxmlformats.org/presentationml/2006/main">
  <p:tag name="THEMEID" val="9"/>
</p:tagLst>
</file>

<file path=ppt/tags/tag212.xml><?xml version="1.0" encoding="utf-8"?>
<p:tagLst xmlns:a="http://schemas.openxmlformats.org/drawingml/2006/main" xmlns:r="http://schemas.openxmlformats.org/officeDocument/2006/relationships" xmlns:p="http://schemas.openxmlformats.org/presentationml/2006/main">
  <p:tag name="THEMEIDC" val="9"/>
</p:tagLst>
</file>

<file path=ppt/tags/tag213.xml><?xml version="1.0" encoding="utf-8"?>
<p:tagLst xmlns:a="http://schemas.openxmlformats.org/drawingml/2006/main" xmlns:r="http://schemas.openxmlformats.org/officeDocument/2006/relationships" xmlns:p="http://schemas.openxmlformats.org/presentationml/2006/main">
  <p:tag name="THEMEID" val="10"/>
</p:tagLst>
</file>

<file path=ppt/tags/tag214.xml><?xml version="1.0" encoding="utf-8"?>
<p:tagLst xmlns:a="http://schemas.openxmlformats.org/drawingml/2006/main" xmlns:r="http://schemas.openxmlformats.org/officeDocument/2006/relationships" xmlns:p="http://schemas.openxmlformats.org/presentationml/2006/main">
  <p:tag name="THEMEIDC" val="10"/>
</p:tagLst>
</file>

<file path=ppt/tags/tag215.xml><?xml version="1.0" encoding="utf-8"?>
<p:tagLst xmlns:a="http://schemas.openxmlformats.org/drawingml/2006/main" xmlns:r="http://schemas.openxmlformats.org/officeDocument/2006/relationships" xmlns:p="http://schemas.openxmlformats.org/presentationml/2006/main">
  <p:tag name="THEMEID" val="11"/>
</p:tagLst>
</file>

<file path=ppt/tags/tag216.xml><?xml version="1.0" encoding="utf-8"?>
<p:tagLst xmlns:a="http://schemas.openxmlformats.org/drawingml/2006/main" xmlns:r="http://schemas.openxmlformats.org/officeDocument/2006/relationships" xmlns:p="http://schemas.openxmlformats.org/presentationml/2006/main">
  <p:tag name="THEMEIDC" val="11"/>
</p:tagLst>
</file>

<file path=ppt/tags/tag217.xml><?xml version="1.0" encoding="utf-8"?>
<p:tagLst xmlns:a="http://schemas.openxmlformats.org/drawingml/2006/main" xmlns:r="http://schemas.openxmlformats.org/officeDocument/2006/relationships" xmlns:p="http://schemas.openxmlformats.org/presentationml/2006/main">
  <p:tag name="THEMEID" val="12"/>
</p:tagLst>
</file>

<file path=ppt/tags/tag218.xml><?xml version="1.0" encoding="utf-8"?>
<p:tagLst xmlns:a="http://schemas.openxmlformats.org/drawingml/2006/main" xmlns:r="http://schemas.openxmlformats.org/officeDocument/2006/relationships" xmlns:p="http://schemas.openxmlformats.org/presentationml/2006/main">
  <p:tag name="THEMEIDC" val="12"/>
</p:tagLst>
</file>

<file path=ppt/tags/tag219.xml><?xml version="1.0" encoding="utf-8"?>
<p:tagLst xmlns:a="http://schemas.openxmlformats.org/drawingml/2006/main" xmlns:r="http://schemas.openxmlformats.org/officeDocument/2006/relationships" xmlns:p="http://schemas.openxmlformats.org/presentationml/2006/main">
  <p:tag name="THEMEIDCC" val="1"/>
</p:tagLst>
</file>

<file path=ppt/tags/tag220.xml><?xml version="1.0" encoding="utf-8"?>
<p:tagLst xmlns:a="http://schemas.openxmlformats.org/drawingml/2006/main" xmlns:r="http://schemas.openxmlformats.org/officeDocument/2006/relationships" xmlns:p="http://schemas.openxmlformats.org/presentationml/2006/main">
  <p:tag name="THEMEIDCCC" val="1"/>
</p:tagLst>
</file>

<file path=ppt/tags/tag221.xml><?xml version="1.0" encoding="utf-8"?>
<p:tagLst xmlns:a="http://schemas.openxmlformats.org/drawingml/2006/main" xmlns:r="http://schemas.openxmlformats.org/officeDocument/2006/relationships" xmlns:p="http://schemas.openxmlformats.org/presentationml/2006/main">
  <p:tag name="THEMEIDCC" val="2"/>
</p:tagLst>
</file>

<file path=ppt/tags/tag222.xml><?xml version="1.0" encoding="utf-8"?>
<p:tagLst xmlns:a="http://schemas.openxmlformats.org/drawingml/2006/main" xmlns:r="http://schemas.openxmlformats.org/officeDocument/2006/relationships" xmlns:p="http://schemas.openxmlformats.org/presentationml/2006/main">
  <p:tag name="THEMEIDCCC" val="2"/>
</p:tagLst>
</file>

<file path=ppt/tags/tag223.xml><?xml version="1.0" encoding="utf-8"?>
<p:tagLst xmlns:a="http://schemas.openxmlformats.org/drawingml/2006/main" xmlns:r="http://schemas.openxmlformats.org/officeDocument/2006/relationships" xmlns:p="http://schemas.openxmlformats.org/presentationml/2006/main">
  <p:tag name="THEMEIDCC" val="3"/>
</p:tagLst>
</file>

<file path=ppt/tags/tag224.xml><?xml version="1.0" encoding="utf-8"?>
<p:tagLst xmlns:a="http://schemas.openxmlformats.org/drawingml/2006/main" xmlns:r="http://schemas.openxmlformats.org/officeDocument/2006/relationships" xmlns:p="http://schemas.openxmlformats.org/presentationml/2006/main">
  <p:tag name="THEMEIDCCC" val="3"/>
</p:tagLst>
</file>

<file path=ppt/tags/tag225.xml><?xml version="1.0" encoding="utf-8"?>
<p:tagLst xmlns:a="http://schemas.openxmlformats.org/drawingml/2006/main" xmlns:r="http://schemas.openxmlformats.org/officeDocument/2006/relationships" xmlns:p="http://schemas.openxmlformats.org/presentationml/2006/main">
  <p:tag name="THEMEIDCC" val="4"/>
</p:tagLst>
</file>

<file path=ppt/tags/tag226.xml><?xml version="1.0" encoding="utf-8"?>
<p:tagLst xmlns:a="http://schemas.openxmlformats.org/drawingml/2006/main" xmlns:r="http://schemas.openxmlformats.org/officeDocument/2006/relationships" xmlns:p="http://schemas.openxmlformats.org/presentationml/2006/main">
  <p:tag name="THEMEIDCCC" val="4"/>
</p:tagLst>
</file>

<file path=ppt/tags/tag227.xml><?xml version="1.0" encoding="utf-8"?>
<p:tagLst xmlns:a="http://schemas.openxmlformats.org/drawingml/2006/main" xmlns:r="http://schemas.openxmlformats.org/officeDocument/2006/relationships" xmlns:p="http://schemas.openxmlformats.org/presentationml/2006/main">
  <p:tag name="THEMEIDCC" val="5"/>
</p:tagLst>
</file>

<file path=ppt/tags/tag228.xml><?xml version="1.0" encoding="utf-8"?>
<p:tagLst xmlns:a="http://schemas.openxmlformats.org/drawingml/2006/main" xmlns:r="http://schemas.openxmlformats.org/officeDocument/2006/relationships" xmlns:p="http://schemas.openxmlformats.org/presentationml/2006/main">
  <p:tag name="THEMEIDCCC" val="5"/>
</p:tagLst>
</file>

<file path=ppt/tags/tag229.xml><?xml version="1.0" encoding="utf-8"?>
<p:tagLst xmlns:a="http://schemas.openxmlformats.org/drawingml/2006/main" xmlns:r="http://schemas.openxmlformats.org/officeDocument/2006/relationships" xmlns:p="http://schemas.openxmlformats.org/presentationml/2006/main">
  <p:tag name="THEMEIDCC" val="6"/>
</p:tagLst>
</file>

<file path=ppt/tags/tag230.xml><?xml version="1.0" encoding="utf-8"?>
<p:tagLst xmlns:a="http://schemas.openxmlformats.org/drawingml/2006/main" xmlns:r="http://schemas.openxmlformats.org/officeDocument/2006/relationships" xmlns:p="http://schemas.openxmlformats.org/presentationml/2006/main">
  <p:tag name="THEMEIDCCC" val="6"/>
</p:tagLst>
</file>

<file path=ppt/tags/tag231.xml><?xml version="1.0" encoding="utf-8"?>
<p:tagLst xmlns:a="http://schemas.openxmlformats.org/drawingml/2006/main" xmlns:r="http://schemas.openxmlformats.org/officeDocument/2006/relationships" xmlns:p="http://schemas.openxmlformats.org/presentationml/2006/main">
  <p:tag name="THEMEIDCC" val="7"/>
</p:tagLst>
</file>

<file path=ppt/tags/tag232.xml><?xml version="1.0" encoding="utf-8"?>
<p:tagLst xmlns:a="http://schemas.openxmlformats.org/drawingml/2006/main" xmlns:r="http://schemas.openxmlformats.org/officeDocument/2006/relationships" xmlns:p="http://schemas.openxmlformats.org/presentationml/2006/main">
  <p:tag name="THEMEIDCCC" val="7"/>
</p:tagLst>
</file>

<file path=ppt/tags/tag233.xml><?xml version="1.0" encoding="utf-8"?>
<p:tagLst xmlns:a="http://schemas.openxmlformats.org/drawingml/2006/main" xmlns:r="http://schemas.openxmlformats.org/officeDocument/2006/relationships" xmlns:p="http://schemas.openxmlformats.org/presentationml/2006/main">
  <p:tag name="THEMEIDCC" val="8"/>
</p:tagLst>
</file>

<file path=ppt/tags/tag234.xml><?xml version="1.0" encoding="utf-8"?>
<p:tagLst xmlns:a="http://schemas.openxmlformats.org/drawingml/2006/main" xmlns:r="http://schemas.openxmlformats.org/officeDocument/2006/relationships" xmlns:p="http://schemas.openxmlformats.org/presentationml/2006/main">
  <p:tag name="THEMEIDCCC" val="8"/>
</p:tagLst>
</file>

<file path=ppt/tags/tag235.xml><?xml version="1.0" encoding="utf-8"?>
<p:tagLst xmlns:a="http://schemas.openxmlformats.org/drawingml/2006/main" xmlns:r="http://schemas.openxmlformats.org/officeDocument/2006/relationships" xmlns:p="http://schemas.openxmlformats.org/presentationml/2006/main">
  <p:tag name="THEMEIDCC" val="9"/>
</p:tagLst>
</file>

<file path=ppt/tags/tag236.xml><?xml version="1.0" encoding="utf-8"?>
<p:tagLst xmlns:a="http://schemas.openxmlformats.org/drawingml/2006/main" xmlns:r="http://schemas.openxmlformats.org/officeDocument/2006/relationships" xmlns:p="http://schemas.openxmlformats.org/presentationml/2006/main">
  <p:tag name="THEMEIDCCC" val="9"/>
</p:tagLst>
</file>

<file path=ppt/tags/tag237.xml><?xml version="1.0" encoding="utf-8"?>
<p:tagLst xmlns:a="http://schemas.openxmlformats.org/drawingml/2006/main" xmlns:r="http://schemas.openxmlformats.org/officeDocument/2006/relationships" xmlns:p="http://schemas.openxmlformats.org/presentationml/2006/main">
  <p:tag name="THEMEIDCC" val="10"/>
</p:tagLst>
</file>

<file path=ppt/tags/tag238.xml><?xml version="1.0" encoding="utf-8"?>
<p:tagLst xmlns:a="http://schemas.openxmlformats.org/drawingml/2006/main" xmlns:r="http://schemas.openxmlformats.org/officeDocument/2006/relationships" xmlns:p="http://schemas.openxmlformats.org/presentationml/2006/main">
  <p:tag name="THEMEIDCCC" val="10"/>
</p:tagLst>
</file>

<file path=ppt/tags/tag239.xml><?xml version="1.0" encoding="utf-8"?>
<p:tagLst xmlns:a="http://schemas.openxmlformats.org/drawingml/2006/main" xmlns:r="http://schemas.openxmlformats.org/officeDocument/2006/relationships" xmlns:p="http://schemas.openxmlformats.org/presentationml/2006/main">
  <p:tag name="THEMEIDCC" val="11"/>
</p:tagLst>
</file>

<file path=ppt/tags/tag240.xml><?xml version="1.0" encoding="utf-8"?>
<p:tagLst xmlns:a="http://schemas.openxmlformats.org/drawingml/2006/main" xmlns:r="http://schemas.openxmlformats.org/officeDocument/2006/relationships" xmlns:p="http://schemas.openxmlformats.org/presentationml/2006/main">
  <p:tag name="THEMEIDCCC" val="11"/>
</p:tagLst>
</file>

<file path=ppt/tags/tag241.xml><?xml version="1.0" encoding="utf-8"?>
<p:tagLst xmlns:a="http://schemas.openxmlformats.org/drawingml/2006/main" xmlns:r="http://schemas.openxmlformats.org/officeDocument/2006/relationships" xmlns:p="http://schemas.openxmlformats.org/presentationml/2006/main">
  <p:tag name="THEMEIDCC" val="12"/>
</p:tagLst>
</file>

<file path=ppt/tags/tag242.xml><?xml version="1.0" encoding="utf-8"?>
<p:tagLst xmlns:a="http://schemas.openxmlformats.org/drawingml/2006/main" xmlns:r="http://schemas.openxmlformats.org/officeDocument/2006/relationships" xmlns:p="http://schemas.openxmlformats.org/presentationml/2006/main">
  <p:tag name="THEMEIDCCC" val="12"/>
</p:tagLst>
</file>

<file path=ppt/tags/tag2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3&quot;/&gt;&lt;lineCharCount val=&quot;6&quot;/&gt;&lt;/TableIndex&gt;&lt;/ShapeTextInfo&gt;"/>
</p:tagLst>
</file>

<file path=ppt/tags/tag2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2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2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2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2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2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8&quot;/&gt;&lt;lineCharCount val=&quot;15&quot;/&gt;&lt;/TableIndex&gt;&lt;/ShapeTextInfo&gt;"/>
</p:tagLst>
</file>

<file path=ppt/tags/tag2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71&quot;/&gt;&lt;/TableIndex&gt;&lt;/ShapeTextInfo&gt;"/>
</p:tagLst>
</file>

<file path=ppt/tags/tag2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8&quot;/&gt;&lt;lineCharCount val=&quot;15&quot;/&gt;&lt;/TableIndex&gt;&lt;/ShapeTextInfo&gt;"/>
</p:tagLst>
</file>

<file path=ppt/tags/tag2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7813D3D-F428-4C3A-92D3-4E4666B7A363}&quot;/&gt;&lt;isInvalidForFieldText val=&quot;0&quot;/&gt;&lt;Image&gt;&lt;filename val=&quot;C:\Users\LISAMC~1\AppData\Local\Temp\PR\data\asimages\{E7813D3D-F428-4C3A-92D3-4E4666B7A363}_LtOfSld12.png&quot;/&gt;&lt;left val=&quot;-3&quot;/&gt;&lt;top val=&quot;-1&quot;/&gt;&lt;width val=&quot;728&quot;/&gt;&lt;height val=&quot;130&quot;/&gt;&lt;hasText val=&quot;1&quot;/&gt;&lt;/Image&gt;&lt;/ThreeDShapeInfo&gt;"/>
</p:tagLst>
</file>

<file path=ppt/tags/tag2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14815BD4-0458-4E84-B8EB-9E7D5A37441F}&quot;/&gt;&lt;isInvalidForFieldText val=&quot;0&quot;/&gt;&lt;Image&gt;&lt;filename val=&quot;C:\Users\LISAMC~1\AppData\Local\Temp\PR\data\asimages\{14815BD4-0458-4E84-B8EB-9E7D5A37441F}_LtOfSld12.png&quot;/&gt;&lt;left val=&quot;-3&quot;/&gt;&lt;top val=&quot;505&quot;/&gt;&lt;width val=&quot;728&quot;/&gt;&lt;height val=&quot;41&quot;/&gt;&lt;hasText val=&quot;1&quot;/&gt;&lt;/Image&gt;&lt;/ThreeDShapeInfo&gt;"/>
</p:tagLst>
</file>

<file path=ppt/tags/tag2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45&quot;/&gt;&lt;lineCharCount val=&quot;42&quot;/&gt;&lt;lineCharCount val=&quot;41&quot;/&gt;&lt;lineCharCount val=&quot;81&quot;/&gt;&lt;lineCharCount val=&quot;10&quot;/&gt;&lt;lineCharCount val=&quot;36&quot;/&gt;&lt;/TableIndex&gt;&lt;/ShapeTextInfo&gt;"/>
</p:tagLst>
</file>

<file path=ppt/tags/tag2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9&quot;/&gt;&lt;lineCharCount val=&quot;31&quot;/&gt;&lt;/TableIndex&gt;&lt;/ShapeTextInfo&gt;"/>
</p:tagLst>
</file>

<file path=ppt/tags/tag2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64&quot;/&gt;&lt;lineCharCount val=&quot;17&quot;/&gt;&lt;lineCharCount val=&quot;13&quot;/&gt;&lt;lineCharCount val=&quot;12&quot;/&gt;&lt;lineCharCount val=&quot;13&quot;/&gt;&lt;lineCharCount val=&quot;11&quot;/&gt;&lt;/TableIndex&gt;&lt;/ShapeTextInfo&gt;"/>
</p:tagLst>
</file>

<file path=ppt/tags/tag2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8EF70204-8B85-49B3-B8D3-1D1D18E2DC57}&quot;/&gt;&lt;isInvalidForFieldText val=&quot;0&quot;/&gt;&lt;Image&gt;&lt;filename val=&quot;C:\Users\LISAMC~1\AppData\Local\Temp\PR\data\asimages\{8EF70204-8B85-49B3-B8D3-1D1D18E2DC57}_LtOfSld8.png&quot;/&gt;&lt;left val=&quot;-147&quot;/&gt;&lt;top val=&quot;165&quot;/&gt;&lt;width val=&quot;113&quot;/&gt;&lt;height val=&quot;131&quot;/&gt;&lt;hasText val=&quot;1&quot;/&gt;&lt;/Image&gt;&lt;/ThreeDShapeInfo&gt;"/>
</p:tagLst>
</file>

<file path=ppt/tags/tag2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1&quot;/&gt;&lt;/TableIndex&gt;&lt;/ShapeTextInfo&gt;"/>
</p:tagLst>
</file>

<file path=ppt/tags/tag3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08.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3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3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12.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313.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3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319.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20.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3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4&quot;/&gt;&lt;lineCharCount val=&quot;9&quot;/&gt;&lt;/TableIndex&gt;&lt;/ShapeTextInfo&gt;"/>
</p:tagLst>
</file>

<file path=ppt/tags/tag326.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3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6&quot;/&gt;&lt;/TableIndex&gt;&lt;/ShapeTextInfo&gt;"/>
</p:tagLst>
</file>

<file path=ppt/tags/tag3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3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3&quot;/&gt;&lt;lineCharCount val=&quot;6&quot;/&gt;&lt;/TableIndex&gt;&lt;/ShapeTextInfo&gt;"/>
</p:tagLst>
</file>

<file path=ppt/tags/tag344.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345.xml><?xml version="1.0" encoding="utf-8"?>
<p:tagLst xmlns:a="http://schemas.openxmlformats.org/drawingml/2006/main" xmlns:r="http://schemas.openxmlformats.org/officeDocument/2006/relationships" xmlns:p="http://schemas.openxmlformats.org/presentationml/2006/main">
  <p:tag name="RNRSTYLE" val="pic left"/>
</p:tagLst>
</file>

<file path=ppt/tags/tag346.xml><?xml version="1.0" encoding="utf-8"?>
<p:tagLst xmlns:a="http://schemas.openxmlformats.org/drawingml/2006/main" xmlns:r="http://schemas.openxmlformats.org/officeDocument/2006/relationships" xmlns:p="http://schemas.openxmlformats.org/presentationml/2006/main">
  <p:tag name="RNRSTYLE" val="pic left"/>
</p:tagLst>
</file>

<file path=ppt/tags/tag3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6&quot;/&gt;&lt;lineCharCount val=&quot;7&quot;/&gt;&lt;lineCharCount val=&quot;13&quot;/&gt;&lt;lineCharCount val=&quot;12&quot;/&gt;&lt;lineCharCount val=&quot;13&quot;/&gt;&lt;lineCharCount val=&quot;11&quot;/&gt;&lt;/TableIndex&gt;&lt;/ShapeTextInfo&gt;"/>
</p:tagLst>
</file>

<file path=ppt/tags/tag3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3&quot;/&gt;&lt;lineCharCount val=&quot;6&quot;/&gt;&lt;/TableIndex&gt;&lt;/ShapeTextInfo&gt;"/>
</p:tagLst>
</file>

<file path=ppt/tags/tag349.xml><?xml version="1.0" encoding="utf-8"?>
<p:tagLst xmlns:a="http://schemas.openxmlformats.org/drawingml/2006/main" xmlns:r="http://schemas.openxmlformats.org/officeDocument/2006/relationships" xmlns:p="http://schemas.openxmlformats.org/presentationml/2006/main">
  <p:tag name="RNRSTYLE" val="pic left"/>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12&quot;/&gt;&lt;/TableIndex&gt;&lt;/ShapeTextInfo&gt;"/>
</p:tagLst>
</file>

<file path=ppt/tags/tag3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1&quot;/&gt;&lt;/TableIndex&gt;&lt;/ShapeTextInfo&gt;"/>
</p:tagLst>
</file>

<file path=ppt/tags/tag3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26&quot;/&gt;&lt;/TableIndex&gt;&lt;/ShapeTextInfo&gt;"/>
</p:tagLst>
</file>

<file path=ppt/tags/tag3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9&quot;/&gt;&lt;lineCharCount val=&quot;31&quot;/&gt;&lt;/TableIndex&gt;&lt;/ShapeTextInfo&gt;"/>
</p:tagLst>
</file>

<file path=ppt/tags/tag3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3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384.xml><?xml version="1.0" encoding="utf-8"?>
<p:tagLst xmlns:a="http://schemas.openxmlformats.org/drawingml/2006/main" xmlns:r="http://schemas.openxmlformats.org/officeDocument/2006/relationships" xmlns:p="http://schemas.openxmlformats.org/presentationml/2006/main">
  <p:tag name="THEMEIDCCC" val="7"/>
</p:tagLst>
</file>

<file path=ppt/tags/tag385.xml><?xml version="1.0" encoding="utf-8"?>
<p:tagLst xmlns:a="http://schemas.openxmlformats.org/drawingml/2006/main" xmlns:r="http://schemas.openxmlformats.org/officeDocument/2006/relationships" xmlns:p="http://schemas.openxmlformats.org/presentationml/2006/main">
  <p:tag name="THEMEID" val="1"/>
</p:tagLst>
</file>

<file path=ppt/tags/tag386.xml><?xml version="1.0" encoding="utf-8"?>
<p:tagLst xmlns:a="http://schemas.openxmlformats.org/drawingml/2006/main" xmlns:r="http://schemas.openxmlformats.org/officeDocument/2006/relationships" xmlns:p="http://schemas.openxmlformats.org/presentationml/2006/main">
  <p:tag name="THEMEID" val="2"/>
</p:tagLst>
</file>

<file path=ppt/tags/tag387.xml><?xml version="1.0" encoding="utf-8"?>
<p:tagLst xmlns:a="http://schemas.openxmlformats.org/drawingml/2006/main" xmlns:r="http://schemas.openxmlformats.org/officeDocument/2006/relationships" xmlns:p="http://schemas.openxmlformats.org/presentationml/2006/main">
  <p:tag name="THEMEIDC" val="2"/>
</p:tagLst>
</file>

<file path=ppt/tags/tag388.xml><?xml version="1.0" encoding="utf-8"?>
<p:tagLst xmlns:a="http://schemas.openxmlformats.org/drawingml/2006/main" xmlns:r="http://schemas.openxmlformats.org/officeDocument/2006/relationships" xmlns:p="http://schemas.openxmlformats.org/presentationml/2006/main">
  <p:tag name="THEMEID" val="3"/>
</p:tagLst>
</file>

<file path=ppt/tags/tag389.xml><?xml version="1.0" encoding="utf-8"?>
<p:tagLst xmlns:a="http://schemas.openxmlformats.org/drawingml/2006/main" xmlns:r="http://schemas.openxmlformats.org/officeDocument/2006/relationships" xmlns:p="http://schemas.openxmlformats.org/presentationml/2006/main">
  <p:tag name="THEMEIDC" val="3"/>
</p:tagLst>
</file>

<file path=ppt/tags/tag390.xml><?xml version="1.0" encoding="utf-8"?>
<p:tagLst xmlns:a="http://schemas.openxmlformats.org/drawingml/2006/main" xmlns:r="http://schemas.openxmlformats.org/officeDocument/2006/relationships" xmlns:p="http://schemas.openxmlformats.org/presentationml/2006/main">
  <p:tag name="THEMEID" val="4"/>
</p:tagLst>
</file>

<file path=ppt/tags/tag391.xml><?xml version="1.0" encoding="utf-8"?>
<p:tagLst xmlns:a="http://schemas.openxmlformats.org/drawingml/2006/main" xmlns:r="http://schemas.openxmlformats.org/officeDocument/2006/relationships" xmlns:p="http://schemas.openxmlformats.org/presentationml/2006/main">
  <p:tag name="THEMEIDC" val="4"/>
</p:tagLst>
</file>

<file path=ppt/tags/tag392.xml><?xml version="1.0" encoding="utf-8"?>
<p:tagLst xmlns:a="http://schemas.openxmlformats.org/drawingml/2006/main" xmlns:r="http://schemas.openxmlformats.org/officeDocument/2006/relationships" xmlns:p="http://schemas.openxmlformats.org/presentationml/2006/main">
  <p:tag name="THEMEID" val="5"/>
</p:tagLst>
</file>

<file path=ppt/tags/tag393.xml><?xml version="1.0" encoding="utf-8"?>
<p:tagLst xmlns:a="http://schemas.openxmlformats.org/drawingml/2006/main" xmlns:r="http://schemas.openxmlformats.org/officeDocument/2006/relationships" xmlns:p="http://schemas.openxmlformats.org/presentationml/2006/main">
  <p:tag name="THEMEIDC" val="5"/>
</p:tagLst>
</file>

<file path=ppt/tags/tag394.xml><?xml version="1.0" encoding="utf-8"?>
<p:tagLst xmlns:a="http://schemas.openxmlformats.org/drawingml/2006/main" xmlns:r="http://schemas.openxmlformats.org/officeDocument/2006/relationships" xmlns:p="http://schemas.openxmlformats.org/presentationml/2006/main">
  <p:tag name="THEMEID" val="6"/>
</p:tagLst>
</file>

<file path=ppt/tags/tag395.xml><?xml version="1.0" encoding="utf-8"?>
<p:tagLst xmlns:a="http://schemas.openxmlformats.org/drawingml/2006/main" xmlns:r="http://schemas.openxmlformats.org/officeDocument/2006/relationships" xmlns:p="http://schemas.openxmlformats.org/presentationml/2006/main">
  <p:tag name="THEMEIDC" val="6"/>
</p:tagLst>
</file>

<file path=ppt/tags/tag396.xml><?xml version="1.0" encoding="utf-8"?>
<p:tagLst xmlns:a="http://schemas.openxmlformats.org/drawingml/2006/main" xmlns:r="http://schemas.openxmlformats.org/officeDocument/2006/relationships" xmlns:p="http://schemas.openxmlformats.org/presentationml/2006/main">
  <p:tag name="THEMEID" val="7"/>
</p:tagLst>
</file>

<file path=ppt/tags/tag397.xml><?xml version="1.0" encoding="utf-8"?>
<p:tagLst xmlns:a="http://schemas.openxmlformats.org/drawingml/2006/main" xmlns:r="http://schemas.openxmlformats.org/officeDocument/2006/relationships" xmlns:p="http://schemas.openxmlformats.org/presentationml/2006/main">
  <p:tag name="THEMEIDC" val="7"/>
</p:tagLst>
</file>

<file path=ppt/tags/tag398.xml><?xml version="1.0" encoding="utf-8"?>
<p:tagLst xmlns:a="http://schemas.openxmlformats.org/drawingml/2006/main" xmlns:r="http://schemas.openxmlformats.org/officeDocument/2006/relationships" xmlns:p="http://schemas.openxmlformats.org/presentationml/2006/main">
  <p:tag name="THEMEID" val="8"/>
</p:tagLst>
</file>

<file path=ppt/tags/tag399.xml><?xml version="1.0" encoding="utf-8"?>
<p:tagLst xmlns:a="http://schemas.openxmlformats.org/drawingml/2006/main" xmlns:r="http://schemas.openxmlformats.org/officeDocument/2006/relationships" xmlns:p="http://schemas.openxmlformats.org/presentationml/2006/main">
  <p:tag name="THEMEIDC" val="8"/>
</p:tagLst>
</file>

<file path=ppt/tags/tag400.xml><?xml version="1.0" encoding="utf-8"?>
<p:tagLst xmlns:a="http://schemas.openxmlformats.org/drawingml/2006/main" xmlns:r="http://schemas.openxmlformats.org/officeDocument/2006/relationships" xmlns:p="http://schemas.openxmlformats.org/presentationml/2006/main">
  <p:tag name="THEMEID" val="9"/>
</p:tagLst>
</file>

<file path=ppt/tags/tag401.xml><?xml version="1.0" encoding="utf-8"?>
<p:tagLst xmlns:a="http://schemas.openxmlformats.org/drawingml/2006/main" xmlns:r="http://schemas.openxmlformats.org/officeDocument/2006/relationships" xmlns:p="http://schemas.openxmlformats.org/presentationml/2006/main">
  <p:tag name="THEMEIDC" val="9"/>
</p:tagLst>
</file>

<file path=ppt/tags/tag402.xml><?xml version="1.0" encoding="utf-8"?>
<p:tagLst xmlns:a="http://schemas.openxmlformats.org/drawingml/2006/main" xmlns:r="http://schemas.openxmlformats.org/officeDocument/2006/relationships" xmlns:p="http://schemas.openxmlformats.org/presentationml/2006/main">
  <p:tag name="THEMEID" val="10"/>
</p:tagLst>
</file>

<file path=ppt/tags/tag403.xml><?xml version="1.0" encoding="utf-8"?>
<p:tagLst xmlns:a="http://schemas.openxmlformats.org/drawingml/2006/main" xmlns:r="http://schemas.openxmlformats.org/officeDocument/2006/relationships" xmlns:p="http://schemas.openxmlformats.org/presentationml/2006/main">
  <p:tag name="THEMEIDC" val="10"/>
</p:tagLst>
</file>

<file path=ppt/tags/tag404.xml><?xml version="1.0" encoding="utf-8"?>
<p:tagLst xmlns:a="http://schemas.openxmlformats.org/drawingml/2006/main" xmlns:r="http://schemas.openxmlformats.org/officeDocument/2006/relationships" xmlns:p="http://schemas.openxmlformats.org/presentationml/2006/main">
  <p:tag name="THEMEID" val="11"/>
</p:tagLst>
</file>

<file path=ppt/tags/tag405.xml><?xml version="1.0" encoding="utf-8"?>
<p:tagLst xmlns:a="http://schemas.openxmlformats.org/drawingml/2006/main" xmlns:r="http://schemas.openxmlformats.org/officeDocument/2006/relationships" xmlns:p="http://schemas.openxmlformats.org/presentationml/2006/main">
  <p:tag name="THEMEIDC" val="11"/>
</p:tagLst>
</file>

<file path=ppt/tags/tag406.xml><?xml version="1.0" encoding="utf-8"?>
<p:tagLst xmlns:a="http://schemas.openxmlformats.org/drawingml/2006/main" xmlns:r="http://schemas.openxmlformats.org/officeDocument/2006/relationships" xmlns:p="http://schemas.openxmlformats.org/presentationml/2006/main">
  <p:tag name="THEMEID" val="12"/>
</p:tagLst>
</file>

<file path=ppt/tags/tag407.xml><?xml version="1.0" encoding="utf-8"?>
<p:tagLst xmlns:a="http://schemas.openxmlformats.org/drawingml/2006/main" xmlns:r="http://schemas.openxmlformats.org/officeDocument/2006/relationships" xmlns:p="http://schemas.openxmlformats.org/presentationml/2006/main">
  <p:tag name="THEMEIDC" val="12"/>
</p:tagLst>
</file>

<file path=ppt/tags/tag408.xml><?xml version="1.0" encoding="utf-8"?>
<p:tagLst xmlns:a="http://schemas.openxmlformats.org/drawingml/2006/main" xmlns:r="http://schemas.openxmlformats.org/officeDocument/2006/relationships" xmlns:p="http://schemas.openxmlformats.org/presentationml/2006/main">
  <p:tag name="THEMEIDCC" val="1"/>
</p:tagLst>
</file>

<file path=ppt/tags/tag409.xml><?xml version="1.0" encoding="utf-8"?>
<p:tagLst xmlns:a="http://schemas.openxmlformats.org/drawingml/2006/main" xmlns:r="http://schemas.openxmlformats.org/officeDocument/2006/relationships" xmlns:p="http://schemas.openxmlformats.org/presentationml/2006/main">
  <p:tag name="THEMEIDCCC" val="1"/>
</p:tagLst>
</file>

<file path=ppt/tags/tag410.xml><?xml version="1.0" encoding="utf-8"?>
<p:tagLst xmlns:a="http://schemas.openxmlformats.org/drawingml/2006/main" xmlns:r="http://schemas.openxmlformats.org/officeDocument/2006/relationships" xmlns:p="http://schemas.openxmlformats.org/presentationml/2006/main">
  <p:tag name="THEMEIDCC" val="2"/>
</p:tagLst>
</file>

<file path=ppt/tags/tag411.xml><?xml version="1.0" encoding="utf-8"?>
<p:tagLst xmlns:a="http://schemas.openxmlformats.org/drawingml/2006/main" xmlns:r="http://schemas.openxmlformats.org/officeDocument/2006/relationships" xmlns:p="http://schemas.openxmlformats.org/presentationml/2006/main">
  <p:tag name="THEMEIDCCC" val="2"/>
</p:tagLst>
</file>

<file path=ppt/tags/tag412.xml><?xml version="1.0" encoding="utf-8"?>
<p:tagLst xmlns:a="http://schemas.openxmlformats.org/drawingml/2006/main" xmlns:r="http://schemas.openxmlformats.org/officeDocument/2006/relationships" xmlns:p="http://schemas.openxmlformats.org/presentationml/2006/main">
  <p:tag name="THEMEIDCC" val="3"/>
</p:tagLst>
</file>

<file path=ppt/tags/tag413.xml><?xml version="1.0" encoding="utf-8"?>
<p:tagLst xmlns:a="http://schemas.openxmlformats.org/drawingml/2006/main" xmlns:r="http://schemas.openxmlformats.org/officeDocument/2006/relationships" xmlns:p="http://schemas.openxmlformats.org/presentationml/2006/main">
  <p:tag name="THEMEIDCCC" val="3"/>
</p:tagLst>
</file>

<file path=ppt/tags/tag414.xml><?xml version="1.0" encoding="utf-8"?>
<p:tagLst xmlns:a="http://schemas.openxmlformats.org/drawingml/2006/main" xmlns:r="http://schemas.openxmlformats.org/officeDocument/2006/relationships" xmlns:p="http://schemas.openxmlformats.org/presentationml/2006/main">
  <p:tag name="THEMEIDCC" val="4"/>
</p:tagLst>
</file>

<file path=ppt/tags/tag415.xml><?xml version="1.0" encoding="utf-8"?>
<p:tagLst xmlns:a="http://schemas.openxmlformats.org/drawingml/2006/main" xmlns:r="http://schemas.openxmlformats.org/officeDocument/2006/relationships" xmlns:p="http://schemas.openxmlformats.org/presentationml/2006/main">
  <p:tag name="THEMEIDCCC" val="4"/>
</p:tagLst>
</file>

<file path=ppt/tags/tag416.xml><?xml version="1.0" encoding="utf-8"?>
<p:tagLst xmlns:a="http://schemas.openxmlformats.org/drawingml/2006/main" xmlns:r="http://schemas.openxmlformats.org/officeDocument/2006/relationships" xmlns:p="http://schemas.openxmlformats.org/presentationml/2006/main">
  <p:tag name="THEMEIDCC" val="5"/>
</p:tagLst>
</file>

<file path=ppt/tags/tag417.xml><?xml version="1.0" encoding="utf-8"?>
<p:tagLst xmlns:a="http://schemas.openxmlformats.org/drawingml/2006/main" xmlns:r="http://schemas.openxmlformats.org/officeDocument/2006/relationships" xmlns:p="http://schemas.openxmlformats.org/presentationml/2006/main">
  <p:tag name="THEMEIDCCC" val="5"/>
</p:tagLst>
</file>

<file path=ppt/tags/tag418.xml><?xml version="1.0" encoding="utf-8"?>
<p:tagLst xmlns:a="http://schemas.openxmlformats.org/drawingml/2006/main" xmlns:r="http://schemas.openxmlformats.org/officeDocument/2006/relationships" xmlns:p="http://schemas.openxmlformats.org/presentationml/2006/main">
  <p:tag name="THEMEIDCC" val="6"/>
</p:tagLst>
</file>

<file path=ppt/tags/tag419.xml><?xml version="1.0" encoding="utf-8"?>
<p:tagLst xmlns:a="http://schemas.openxmlformats.org/drawingml/2006/main" xmlns:r="http://schemas.openxmlformats.org/officeDocument/2006/relationships" xmlns:p="http://schemas.openxmlformats.org/presentationml/2006/main">
  <p:tag name="THEMEIDCCC" val="6"/>
</p:tagLst>
</file>

<file path=ppt/tags/tag420.xml><?xml version="1.0" encoding="utf-8"?>
<p:tagLst xmlns:a="http://schemas.openxmlformats.org/drawingml/2006/main" xmlns:r="http://schemas.openxmlformats.org/officeDocument/2006/relationships" xmlns:p="http://schemas.openxmlformats.org/presentationml/2006/main">
  <p:tag name="THEMEIDCC" val="7"/>
</p:tagLst>
</file>

<file path=ppt/tags/tag421.xml><?xml version="1.0" encoding="utf-8"?>
<p:tagLst xmlns:a="http://schemas.openxmlformats.org/drawingml/2006/main" xmlns:r="http://schemas.openxmlformats.org/officeDocument/2006/relationships" xmlns:p="http://schemas.openxmlformats.org/presentationml/2006/main">
  <p:tag name="THEMEIDCCC" val="7"/>
</p:tagLst>
</file>

<file path=ppt/tags/tag422.xml><?xml version="1.0" encoding="utf-8"?>
<p:tagLst xmlns:a="http://schemas.openxmlformats.org/drawingml/2006/main" xmlns:r="http://schemas.openxmlformats.org/officeDocument/2006/relationships" xmlns:p="http://schemas.openxmlformats.org/presentationml/2006/main">
  <p:tag name="THEMEIDCC" val="8"/>
</p:tagLst>
</file>

<file path=ppt/tags/tag423.xml><?xml version="1.0" encoding="utf-8"?>
<p:tagLst xmlns:a="http://schemas.openxmlformats.org/drawingml/2006/main" xmlns:r="http://schemas.openxmlformats.org/officeDocument/2006/relationships" xmlns:p="http://schemas.openxmlformats.org/presentationml/2006/main">
  <p:tag name="THEMEIDCCC" val="8"/>
</p:tagLst>
</file>

<file path=ppt/tags/tag424.xml><?xml version="1.0" encoding="utf-8"?>
<p:tagLst xmlns:a="http://schemas.openxmlformats.org/drawingml/2006/main" xmlns:r="http://schemas.openxmlformats.org/officeDocument/2006/relationships" xmlns:p="http://schemas.openxmlformats.org/presentationml/2006/main">
  <p:tag name="THEMEIDCC" val="9"/>
</p:tagLst>
</file>

<file path=ppt/tags/tag425.xml><?xml version="1.0" encoding="utf-8"?>
<p:tagLst xmlns:a="http://schemas.openxmlformats.org/drawingml/2006/main" xmlns:r="http://schemas.openxmlformats.org/officeDocument/2006/relationships" xmlns:p="http://schemas.openxmlformats.org/presentationml/2006/main">
  <p:tag name="THEMEIDCCC" val="9"/>
</p:tagLst>
</file>

<file path=ppt/tags/tag426.xml><?xml version="1.0" encoding="utf-8"?>
<p:tagLst xmlns:a="http://schemas.openxmlformats.org/drawingml/2006/main" xmlns:r="http://schemas.openxmlformats.org/officeDocument/2006/relationships" xmlns:p="http://schemas.openxmlformats.org/presentationml/2006/main">
  <p:tag name="THEMEIDCC" val="10"/>
</p:tagLst>
</file>

<file path=ppt/tags/tag427.xml><?xml version="1.0" encoding="utf-8"?>
<p:tagLst xmlns:a="http://schemas.openxmlformats.org/drawingml/2006/main" xmlns:r="http://schemas.openxmlformats.org/officeDocument/2006/relationships" xmlns:p="http://schemas.openxmlformats.org/presentationml/2006/main">
  <p:tag name="THEMEIDCCC" val="10"/>
</p:tagLst>
</file>

<file path=ppt/tags/tag428.xml><?xml version="1.0" encoding="utf-8"?>
<p:tagLst xmlns:a="http://schemas.openxmlformats.org/drawingml/2006/main" xmlns:r="http://schemas.openxmlformats.org/officeDocument/2006/relationships" xmlns:p="http://schemas.openxmlformats.org/presentationml/2006/main">
  <p:tag name="THEMEIDCC" val="11"/>
</p:tagLst>
</file>

<file path=ppt/tags/tag429.xml><?xml version="1.0" encoding="utf-8"?>
<p:tagLst xmlns:a="http://schemas.openxmlformats.org/drawingml/2006/main" xmlns:r="http://schemas.openxmlformats.org/officeDocument/2006/relationships" xmlns:p="http://schemas.openxmlformats.org/presentationml/2006/main">
  <p:tag name="THEMEIDCCC" val="11"/>
</p:tagLst>
</file>

<file path=ppt/tags/tag430.xml><?xml version="1.0" encoding="utf-8"?>
<p:tagLst xmlns:a="http://schemas.openxmlformats.org/drawingml/2006/main" xmlns:r="http://schemas.openxmlformats.org/officeDocument/2006/relationships" xmlns:p="http://schemas.openxmlformats.org/presentationml/2006/main">
  <p:tag name="THEMEIDCC" val="12"/>
</p:tagLst>
</file>

<file path=ppt/tags/tag431.xml><?xml version="1.0" encoding="utf-8"?>
<p:tagLst xmlns:a="http://schemas.openxmlformats.org/drawingml/2006/main" xmlns:r="http://schemas.openxmlformats.org/officeDocument/2006/relationships" xmlns:p="http://schemas.openxmlformats.org/presentationml/2006/main">
  <p:tag name="THEMEIDCCC" val="12"/>
</p:tagLst>
</file>

<file path=ppt/tags/tag4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7813D3D-F428-4C3A-92D3-4E4666B7A363}&quot;/&gt;&lt;isInvalidForFieldText val=&quot;0&quot;/&gt;&lt;Image&gt;&lt;filename val=&quot;C:\Users\LISAMC~1\AppData\Local\Temp\PR\data\asimages\{E7813D3D-F428-4C3A-92D3-4E4666B7A363}_LtOfSld12.png&quot;/&gt;&lt;left val=&quot;-3&quot;/&gt;&lt;top val=&quot;-1&quot;/&gt;&lt;width val=&quot;728&quot;/&gt;&lt;height val=&quot;130&quot;/&gt;&lt;hasText val=&quot;1&quot;/&gt;&lt;/Image&gt;&lt;/ThreeDShapeInfo&gt;"/>
</p:tagLst>
</file>

<file path=ppt/tags/tag4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14815BD4-0458-4E84-B8EB-9E7D5A37441F}&quot;/&gt;&lt;isInvalidForFieldText val=&quot;0&quot;/&gt;&lt;Image&gt;&lt;filename val=&quot;C:\Users\LISAMC~1\AppData\Local\Temp\PR\data\asimages\{14815BD4-0458-4E84-B8EB-9E7D5A37441F}_LtOfSld12.png&quot;/&gt;&lt;left val=&quot;-3&quot;/&gt;&lt;top val=&quot;505&quot;/&gt;&lt;width val=&quot;728&quot;/&gt;&lt;height val=&quot;41&quot;/&gt;&lt;hasText val=&quot;1&quot;/&gt;&lt;/Image&gt;&lt;/ThreeDShapeInfo&gt;"/>
</p:tagLst>
</file>

<file path=ppt/tags/tag4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45&quot;/&gt;&lt;lineCharCount val=&quot;42&quot;/&gt;&lt;lineCharCount val=&quot;41&quot;/&gt;&lt;lineCharCount val=&quot;81&quot;/&gt;&lt;lineCharCount val=&quot;10&quot;/&gt;&lt;lineCharCount val=&quot;36&quot;/&gt;&lt;/TableIndex&gt;&lt;/ShapeTextInfo&gt;"/>
</p:tagLst>
</file>

<file path=ppt/tags/tag4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9&quot;/&gt;&lt;lineCharCount val=&quot;31&quot;/&gt;&lt;/TableIndex&gt;&lt;/ShapeTextInfo&gt;"/>
</p:tagLst>
</file>

<file path=ppt/tags/tag4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5&quot;/&gt;&lt;lineCharCount val=&quot;11&quot;/&gt;&lt;/TableIndex&gt;&lt;/ShapeTextInfo&gt;"/>
</p:tagLst>
</file>

<file path=ppt/tags/tag4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71&quot;/&gt;&lt;/TableIndex&gt;&lt;/ShapeTextInfo&gt;"/>
</p:tagLst>
</file>

<file path=ppt/tags/tag4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8&quot;/&gt;&lt;lineCharCount val=&quot;15&quot;/&gt;&lt;/TableIndex&gt;&lt;/ShapeTextInfo&gt;"/>
</p:tagLst>
</file>

<file path=ppt/tags/tag4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4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4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1&quot;/&gt;&lt;lineCharCount val=&quot;5&quot;/&gt;&lt;/TableIndex&gt;&lt;/ShapeTextInfo&gt;"/>
</p:tagLst>
</file>

<file path=ppt/tags/tag4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quot;/&gt;&lt;/TableIndex&gt;&lt;/ShapeTextInfo&gt;"/>
</p:tagLst>
</file>

<file path=ppt/tags/tag4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77359FD0-BF60-4D7B-AF48-3E0F4D42C632}&quot;/&gt;&lt;isInvalidForFieldText val=&quot;0&quot;/&gt;&lt;Image&gt;&lt;filename val=&quot;C:\Users\LISAMC~1\AppData\Local\Temp\PR\data\asimages\{77359FD0-BF60-4D7B-AF48-3E0F4D42C632}_LtOfSld12.png&quot;/&gt;&lt;left val=&quot;-3&quot;/&gt;&lt;top val=&quot;-1&quot;/&gt;&lt;width val=&quot;728&quot;/&gt;&lt;height val=&quot;130&quot;/&gt;&lt;hasText val=&quot;1&quot;/&gt;&lt;/Image&gt;&lt;/ThreeDShapeInfo&gt;"/>
</p:tagLst>
</file>

<file path=ppt/tags/tag4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3D890C16-1AA2-4259-A175-F6E42211CA64}&quot;/&gt;&lt;isInvalidForFieldText val=&quot;0&quot;/&gt;&lt;Image&gt;&lt;filename val=&quot;C:\Users\LISAMC~1\AppData\Local\Temp\PR\data\asimages\{3D890C16-1AA2-4259-A175-F6E42211CA64}_LtOfSld12.png&quot;/&gt;&lt;left val=&quot;-3&quot;/&gt;&lt;top val=&quot;-1&quot;/&gt;&lt;width val=&quot;728&quot;/&gt;&lt;height val=&quot;130&quot;/&gt;&lt;hasText val=&quot;1&quot;/&gt;&lt;/Image&gt;&lt;/ThreeDShapeInfo&gt;"/>
</p:tagLst>
</file>

<file path=ppt/tags/tag4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771F3652-C301-4E83-BB1C-BCC62027CC8F}&quot;/&gt;&lt;isInvalidForFieldText val=&quot;0&quot;/&gt;&lt;Image&gt;&lt;filename val=&quot;C:\Users\LISAMC~1\AppData\Local\Temp\PR\data\asimages\{771F3652-C301-4E83-BB1C-BCC62027CC8F}_LtOfSld12.png&quot;/&gt;&lt;left val=&quot;-3&quot;/&gt;&lt;top val=&quot;-1&quot;/&gt;&lt;width val=&quot;728&quot;/&gt;&lt;height val=&quot;130&quot;/&gt;&lt;hasText val=&quot;1&quot;/&gt;&lt;/Image&gt;&lt;/ThreeDShapeInfo&gt;"/>
</p:tagLst>
</file>

<file path=ppt/tags/tag4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14815BD4-0458-4E84-B8EB-9E7D5A37441F}&quot;/&gt;&lt;isInvalidForFieldText val=&quot;0&quot;/&gt;&lt;Image&gt;&lt;filename val=&quot;C:\Users\LISAMC~1\AppData\Local\Temp\PR\data\asimages\{14815BD4-0458-4E84-B8EB-9E7D5A37441F}_LtOfSld12.png&quot;/&gt;&lt;left val=&quot;-3&quot;/&gt;&lt;top val=&quot;505&quot;/&gt;&lt;width val=&quot;728&quot;/&gt;&lt;height val=&quot;41&quot;/&gt;&lt;hasText val=&quot;1&quot;/&gt;&lt;/Image&gt;&lt;/ThreeDShapeInfo&gt;"/>
</p:tagLst>
</file>

<file path=ppt/tags/tag4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5EC78E6-A56F-41C5-9678-732DE058F55F}&quot;/&gt;&lt;isInvalidForFieldText val=&quot;0&quot;/&gt;&lt;Image&gt;&lt;filename val=&quot;C:\Users\LISAMC~1\AppData\Local\Temp\PR\data\asimages\{E5EC78E6-A56F-41C5-9678-732DE058F55F}_LtOfSld12.png&quot;/&gt;&lt;left val=&quot;-3&quot;/&gt;&lt;top val=&quot;-1&quot;/&gt;&lt;width val=&quot;728&quot;/&gt;&lt;height val=&quot;130&quot;/&gt;&lt;hasText val=&quot;1&quot;/&gt;&lt;/Image&gt;&lt;/ThreeDShapeInfo&gt;"/>
</p:tagLst>
</file>

<file path=ppt/tags/tag4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45&quot;/&gt;&lt;lineCharCount val=&quot;42&quot;/&gt;&lt;lineCharCount val=&quot;41&quot;/&gt;&lt;lineCharCount val=&quot;81&quot;/&gt;&lt;lineCharCount val=&quot;10&quot;/&gt;&lt;lineCharCount val=&quot;36&quot;/&gt;&lt;/TableIndex&gt;&lt;/ShapeTextInfo&gt;"/>
</p:tagLst>
</file>

<file path=ppt/tags/tag4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7813D3D-F428-4C3A-92D3-4E4666B7A363}&quot;/&gt;&lt;isInvalidForFieldText val=&quot;0&quot;/&gt;&lt;Image&gt;&lt;filename val=&quot;C:\Users\LISAMC~1\AppData\Local\Temp\PR\data\asimages\{E7813D3D-F428-4C3A-92D3-4E4666B7A363}_LtOfSld12.png&quot;/&gt;&lt;left val=&quot;-3&quot;/&gt;&lt;top val=&quot;-1&quot;/&gt;&lt;width val=&quot;728&quot;/&gt;&lt;height val=&quot;130&quot;/&gt;&lt;hasText val=&quot;1&quot;/&gt;&lt;/Image&gt;&lt;/ThreeDShapeInfo&gt;"/>
</p:tagLst>
</file>

<file path=ppt/tags/tag4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9&quot;/&gt;&lt;lineCharCount val=&quot;31&quot;/&gt;&lt;/TableIndex&gt;&lt;/ShapeTextInfo&gt;"/>
</p:tagLst>
</file>

<file path=ppt/tags/tag4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E7813D3D-F428-4C3A-92D3-4E4666B7A363}&quot;/&gt;&lt;isInvalidForFieldText val=&quot;0&quot;/&gt;&lt;Image&gt;&lt;filename val=&quot;C:\Users\LISAMC~1\AppData\Local\Temp\PR\data\asimages\{E7813D3D-F428-4C3A-92D3-4E4666B7A363}_LtOfSld12.png&quot;/&gt;&lt;left val=&quot;-3&quot;/&gt;&lt;top val=&quot;-1&quot;/&gt;&lt;width val=&quot;728&quot;/&gt;&lt;height val=&quot;130&quot;/&gt;&lt;hasText val=&quot;1&quot;/&gt;&lt;/Image&gt;&lt;/ThreeDShapeInfo&gt;"/>
</p:tagLst>
</file>

<file path=ppt/tags/tag4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9&quot;/&gt;&lt;lineCharCount val=&quot;31&quot;/&gt;&lt;/TableIndex&gt;&lt;/ShapeTextInfo&gt;"/>
</p:tagLst>
</file>

<file path=ppt/tags/tag4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4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Lst>
</file>

<file path=ppt/tags/tag4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8&quot;/&gt;&lt;/TableIndex&gt;&lt;/ShapeTextInfo&gt;"/>
</p:tagLst>
</file>

<file path=ppt/tags/tag4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CC15A685-A247-4D0F-9BDC-014E8A669D8F}&quot;/&gt;&lt;isInvalidForFieldText val=&quot;0&quot;/&gt;&lt;Image&gt;&lt;filename val=&quot;C:\Users\KATHRY~1\AppData\Local\Temp\PR\data\asimages\{CC15A685-A247-4D0F-9BDC-014E8A669D8F}_MtorLt.png&quot;/&gt;&lt;left val=&quot;-3&quot;/&gt;&lt;top val=&quot;-1&quot;/&gt;&lt;width val=&quot;727&quot;/&gt;&lt;height val=&quot;129&quot;/&gt;&lt;hasText val=&quot;1&quot;/&gt;&lt;/Image&gt;&lt;/ThreeDShapeInfo&gt;"/>
</p:tagLst>
</file>

<file path=ppt/tags/tag4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1BBDEBBC-39AC-4DCF-BC28-02020F53F4CF}&quot;/&gt;&lt;isInvalidForFieldText val=&quot;0&quot;/&gt;&lt;Image&gt;&lt;filename val=&quot;C:\Users\KATHRY~1\AppData\Local\Temp\PR\data\asimages\{1BBDEBBC-39AC-4DCF-BC28-02020F53F4CF}_MtorLt.png&quot;/&gt;&lt;left val=&quot;-4&quot;/&gt;&lt;top val=&quot;504&quot;/&gt;&lt;width val=&quot;728&quot;/&gt;&lt;height val=&quot;41&quot;/&gt;&lt;hasText val=&quot;1&quot;/&gt;&lt;/Image&gt;&lt;/ThreeDShapeInfo&gt;"/>
</p:tagLst>
</file>

<file path=ppt/tags/tag4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4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4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4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2&quot;/&gt;&lt;lineCharCount val=&quot;15&quot;/&gt;&lt;/TableIndex&gt;&lt;/ShapeTextInfo&gt;"/>
</p:tagLst>
</file>

<file path=ppt/tags/tag4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4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4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4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4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2&quot;/&gt;&lt;lineCharCount val=&quot;15&quot;/&gt;&lt;/TableIndex&gt;&lt;/ShapeTextInfo&gt;"/>
</p:tagLst>
</file>

<file path=ppt/tags/tag4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4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4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4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4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4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2&quot;/&gt;&lt;lineCharCount val=&quot;15&quot;/&gt;&lt;/TableIndex&gt;&lt;/ShapeTextInfo&gt;"/>
</p:tagLst>
</file>

<file path=ppt/tags/tag4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5&quot;/&gt;&lt;lineCharCount val=&quot;11&quot;/&gt;&lt;/TableIndex&gt;&lt;/ShapeTextInfo&gt;"/>
</p:tagLst>
</file>

<file path=ppt/tags/tag4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heme/theme1.xml><?xml version="1.0" encoding="utf-8"?>
<a:theme xmlns:a="http://schemas.openxmlformats.org/drawingml/2006/main" name="1_Office Theme">
  <a:themeElements>
    <a:clrScheme name="PGnE">
      <a:dk1>
        <a:sysClr val="windowText" lastClr="000000"/>
      </a:dk1>
      <a:lt1>
        <a:sysClr val="window" lastClr="FFFFFF"/>
      </a:lt1>
      <a:dk2>
        <a:srgbClr val="32AFCC"/>
      </a:dk2>
      <a:lt2>
        <a:srgbClr val="D1E1E3"/>
      </a:lt2>
      <a:accent1>
        <a:srgbClr val="61B790"/>
      </a:accent1>
      <a:accent2>
        <a:srgbClr val="ABCC60"/>
      </a:accent2>
      <a:accent3>
        <a:srgbClr val="BA6F0A"/>
      </a:accent3>
      <a:accent4>
        <a:srgbClr val="7D634B"/>
      </a:accent4>
      <a:accent5>
        <a:srgbClr val="9F7F09"/>
      </a:accent5>
      <a:accent6>
        <a:srgbClr val="95AEB1"/>
      </a:accent6>
      <a:hlink>
        <a:srgbClr val="43B6D1"/>
      </a:hlink>
      <a:folHlink>
        <a:srgbClr val="E4830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Ace  01 All-up">
  <a:themeElements>
    <a:clrScheme name="Ace  01 All-up">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7337D5"/>
      </a:hlink>
      <a:folHlink>
        <a:srgbClr val="BA0000"/>
      </a:folHlink>
    </a:clrScheme>
    <a:fontScheme name="Aces orig">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42F0"/>
        </a:solidFill>
        <a:ln>
          <a:solidFill>
            <a:schemeClr val="accent4">
              <a:lumMod val="60000"/>
              <a:lumOff val="40000"/>
            </a:schemeClr>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7927FD"/>
    </a:custClr>
    <a:custClr name="Custom Color 2">
      <a:srgbClr val="9351FD"/>
    </a:custClr>
    <a:custClr name="Custom Color 3">
      <a:srgbClr val="A879FE"/>
    </a:custClr>
    <a:custClr name="Custom Color 4">
      <a:srgbClr val="CF9DFD"/>
    </a:custClr>
    <a:custClr name="Custom Color 5">
      <a:srgbClr val="EBD2FE"/>
    </a:custClr>
    <a:custClr name="Custom Color 6">
      <a:srgbClr val="5102A0"/>
    </a:custClr>
    <a:custClr name="Custom Color 7">
      <a:srgbClr val="228B42"/>
    </a:custClr>
    <a:custClr name="Custom Color 8">
      <a:srgbClr val="2CE86F"/>
    </a:custClr>
    <a:custClr name="Custom Color 9">
      <a:srgbClr val="98FFC3"/>
    </a:custClr>
    <a:custClr name="Custom Color 10">
      <a:srgbClr val="D1FFE5"/>
    </a:custClr>
    <a:custClr name="Custom Color 11">
      <a:srgbClr val="FDF68F"/>
    </a:custClr>
    <a:custClr name="Custom Color 12">
      <a:srgbClr val="FFFFC1"/>
    </a:custClr>
  </a:custClrLst>
</a:theme>
</file>

<file path=ppt/theme/theme3.xml><?xml version="1.0" encoding="utf-8"?>
<a:theme xmlns:a="http://schemas.openxmlformats.org/drawingml/2006/main" name="3_Ace  01 Extended">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egoe UI - Light Head">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42F0"/>
        </a:solidFill>
        <a:ln>
          <a:solidFill>
            <a:schemeClr val="accent4">
              <a:lumMod val="60000"/>
              <a:lumOff val="40000"/>
            </a:schemeClr>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D1FFE5"/>
    </a:custClr>
    <a:custClr name="Custom Color 2">
      <a:srgbClr val="98FFC3"/>
    </a:custClr>
    <a:custClr name="Custom Color 3">
      <a:srgbClr val="59FF95"/>
    </a:custClr>
    <a:custClr name="Custom Color 4">
      <a:srgbClr val="228B42"/>
    </a:custClr>
    <a:custClr name="Custom Color 5">
      <a:srgbClr val="15632F"/>
    </a:custClr>
    <a:custClr name="Custom Color 6">
      <a:srgbClr val="EED9FF"/>
    </a:custClr>
    <a:custClr name="Custom Color 7">
      <a:srgbClr val="E2BEFE"/>
    </a:custClr>
    <a:custClr name="Custom Color 8">
      <a:srgbClr val="CB8AFD"/>
    </a:custClr>
    <a:custClr name="Custom Color 9">
      <a:srgbClr val="A642F0"/>
    </a:custClr>
    <a:custClr name="Custom Color 10">
      <a:srgbClr val="573272"/>
    </a:custClr>
    <a:custClr name="Custom Color 11">
      <a:srgbClr val="FDF68F"/>
    </a:custClr>
    <a:custClr name="Custom Color 12">
      <a:srgbClr val="FFFFC1"/>
    </a:custClr>
  </a:custClr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rgbClr val="FFFF00"/>
        </a:solidFill>
      </a:spPr>
      <a:bodyPr wrap="none" rtlCol="0">
        <a:spAutoFit/>
      </a:bodyPr>
      <a:lstStyle>
        <a:defPPr>
          <a:defRPr sz="1400" dirty="0" smtClean="0"/>
        </a:defPPr>
      </a:lstStyle>
    </a:txDef>
  </a:objectDefaults>
  <a:extraClrSchemeLst/>
</a:theme>
</file>

<file path=ppt/theme/theme5.xml><?xml version="1.0" encoding="utf-8"?>
<a:theme xmlns:a="http://schemas.openxmlformats.org/drawingml/2006/main" name="ECA 2016 Theme">
  <a:themeElements>
    <a:clrScheme name="Ace  01 Extended">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A642F0"/>
      </a:hlink>
      <a:folHlink>
        <a:srgbClr val="709021"/>
      </a:folHlink>
    </a:clrScheme>
    <a:fontScheme name="Segoe UI - Light Head">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42F0"/>
        </a:solidFill>
        <a:ln>
          <a:solidFill>
            <a:schemeClr val="accent4">
              <a:lumMod val="60000"/>
              <a:lumOff val="40000"/>
            </a:schemeClr>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D1FFE5"/>
    </a:custClr>
    <a:custClr name="Custom Color 2">
      <a:srgbClr val="98FFC3"/>
    </a:custClr>
    <a:custClr name="Custom Color 3">
      <a:srgbClr val="59FF95"/>
    </a:custClr>
    <a:custClr name="Custom Color 4">
      <a:srgbClr val="228B42"/>
    </a:custClr>
    <a:custClr name="Custom Color 5">
      <a:srgbClr val="15632F"/>
    </a:custClr>
    <a:custClr name="Custom Color 6">
      <a:srgbClr val="EED9FF"/>
    </a:custClr>
    <a:custClr name="Custom Color 7">
      <a:srgbClr val="E2BEFE"/>
    </a:custClr>
    <a:custClr name="Custom Color 8">
      <a:srgbClr val="CB8AFD"/>
    </a:custClr>
    <a:custClr name="Custom Color 9">
      <a:srgbClr val="A642F0"/>
    </a:custClr>
    <a:custClr name="Custom Color 10">
      <a:srgbClr val="573272"/>
    </a:custClr>
    <a:custClr name="Custom Color 11">
      <a:srgbClr val="FDF68F"/>
    </a:custClr>
    <a:custClr name="Custom Color 12">
      <a:srgbClr val="FFFFC1"/>
    </a:custClr>
  </a:custClrLst>
  <a:extLst>
    <a:ext uri="{05A4C25C-085E-4340-85A3-A5531E510DB2}">
      <thm15:themeFamily xmlns:thm15="http://schemas.microsoft.com/office/thememl/2012/main" xmlns="" name="ECA 2016 Theme" id="{EA43BA62-2AFB-4E9A-94EB-8DD7508EAEEE}" vid="{5B38F1E6-7AD0-492F-93BD-7CD82CFC02F3}"/>
    </a:ext>
  </a:extLst>
</a:theme>
</file>

<file path=ppt/theme/theme6.xml><?xml version="1.0" encoding="utf-8"?>
<a:theme xmlns:a="http://schemas.openxmlformats.org/drawingml/2006/main" name="Ace  01 All-up">
  <a:themeElements>
    <a:clrScheme name="Ace  01 All-up">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7337D5"/>
      </a:hlink>
      <a:folHlink>
        <a:srgbClr val="BA0000"/>
      </a:folHlink>
    </a:clrScheme>
    <a:fontScheme name="Aces orig">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42F0"/>
        </a:solidFill>
        <a:ln>
          <a:solidFill>
            <a:schemeClr val="accent4">
              <a:lumMod val="60000"/>
              <a:lumOff val="40000"/>
            </a:schemeClr>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7927FD"/>
    </a:custClr>
    <a:custClr name="Custom Color 2">
      <a:srgbClr val="9351FD"/>
    </a:custClr>
    <a:custClr name="Custom Color 3">
      <a:srgbClr val="A879FE"/>
    </a:custClr>
    <a:custClr name="Custom Color 4">
      <a:srgbClr val="CF9DFD"/>
    </a:custClr>
    <a:custClr name="Custom Color 5">
      <a:srgbClr val="EBD2FE"/>
    </a:custClr>
    <a:custClr name="Custom Color 6">
      <a:srgbClr val="5102A0"/>
    </a:custClr>
    <a:custClr name="Custom Color 7">
      <a:srgbClr val="228B42"/>
    </a:custClr>
    <a:custClr name="Custom Color 8">
      <a:srgbClr val="2CE86F"/>
    </a:custClr>
    <a:custClr name="Custom Color 9">
      <a:srgbClr val="98FFC3"/>
    </a:custClr>
    <a:custClr name="Custom Color 10">
      <a:srgbClr val="D1FFE5"/>
    </a:custClr>
    <a:custClr name="Custom Color 11">
      <a:srgbClr val="FDF68F"/>
    </a:custClr>
    <a:custClr name="Custom Color 12">
      <a:srgbClr val="FFFFC1"/>
    </a:custClr>
  </a:custClrLst>
</a:theme>
</file>

<file path=ppt/theme/theme7.xml><?xml version="1.0" encoding="utf-8"?>
<a:theme xmlns:a="http://schemas.openxmlformats.org/drawingml/2006/main" name="3_Ace  01 All-up">
  <a:themeElements>
    <a:clrScheme name="Ace  01 All-up">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7337D5"/>
      </a:hlink>
      <a:folHlink>
        <a:srgbClr val="BA0000"/>
      </a:folHlink>
    </a:clrScheme>
    <a:fontScheme name="Aces orig">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42F0"/>
        </a:solidFill>
        <a:ln>
          <a:solidFill>
            <a:schemeClr val="accent4">
              <a:lumMod val="60000"/>
              <a:lumOff val="40000"/>
            </a:schemeClr>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7927FD"/>
    </a:custClr>
    <a:custClr name="Custom Color 2">
      <a:srgbClr val="9351FD"/>
    </a:custClr>
    <a:custClr name="Custom Color 3">
      <a:srgbClr val="A879FE"/>
    </a:custClr>
    <a:custClr name="Custom Color 4">
      <a:srgbClr val="CF9DFD"/>
    </a:custClr>
    <a:custClr name="Custom Color 5">
      <a:srgbClr val="EBD2FE"/>
    </a:custClr>
    <a:custClr name="Custom Color 6">
      <a:srgbClr val="5102A0"/>
    </a:custClr>
    <a:custClr name="Custom Color 7">
      <a:srgbClr val="228B42"/>
    </a:custClr>
    <a:custClr name="Custom Color 8">
      <a:srgbClr val="2CE86F"/>
    </a:custClr>
    <a:custClr name="Custom Color 9">
      <a:srgbClr val="98FFC3"/>
    </a:custClr>
    <a:custClr name="Custom Color 10">
      <a:srgbClr val="D1FFE5"/>
    </a:custClr>
    <a:custClr name="Custom Color 11">
      <a:srgbClr val="FDF68F"/>
    </a:custClr>
    <a:custClr name="Custom Color 12">
      <a:srgbClr val="FFFFC1"/>
    </a:custClr>
  </a:custClrLst>
</a:theme>
</file>

<file path=ppt/theme/theme8.xml><?xml version="1.0" encoding="utf-8"?>
<a:theme xmlns:a="http://schemas.openxmlformats.org/drawingml/2006/main" name="4_Ace  01 All-up">
  <a:themeElements>
    <a:clrScheme name="Ace  01 All-up">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7337D5"/>
      </a:hlink>
      <a:folHlink>
        <a:srgbClr val="BA0000"/>
      </a:folHlink>
    </a:clrScheme>
    <a:fontScheme name="Aces orig">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42F0"/>
        </a:solidFill>
        <a:ln>
          <a:solidFill>
            <a:schemeClr val="accent4">
              <a:lumMod val="60000"/>
              <a:lumOff val="40000"/>
            </a:schemeClr>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7927FD"/>
    </a:custClr>
    <a:custClr name="Custom Color 2">
      <a:srgbClr val="9351FD"/>
    </a:custClr>
    <a:custClr name="Custom Color 3">
      <a:srgbClr val="A879FE"/>
    </a:custClr>
    <a:custClr name="Custom Color 4">
      <a:srgbClr val="CF9DFD"/>
    </a:custClr>
    <a:custClr name="Custom Color 5">
      <a:srgbClr val="EBD2FE"/>
    </a:custClr>
    <a:custClr name="Custom Color 6">
      <a:srgbClr val="5102A0"/>
    </a:custClr>
    <a:custClr name="Custom Color 7">
      <a:srgbClr val="228B42"/>
    </a:custClr>
    <a:custClr name="Custom Color 8">
      <a:srgbClr val="2CE86F"/>
    </a:custClr>
    <a:custClr name="Custom Color 9">
      <a:srgbClr val="98FFC3"/>
    </a:custClr>
    <a:custClr name="Custom Color 10">
      <a:srgbClr val="D1FFE5"/>
    </a:custClr>
    <a:custClr name="Custom Color 11">
      <a:srgbClr val="FDF68F"/>
    </a:custClr>
    <a:custClr name="Custom Color 12">
      <a:srgbClr val="FFFFC1"/>
    </a:custClr>
  </a:custClr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5755</TotalTime>
  <Words>977</Words>
  <Application>Microsoft Office PowerPoint</Application>
  <PresentationFormat>A3 Paper (297x420 mm)</PresentationFormat>
  <Paragraphs>210</Paragraphs>
  <Slides>31</Slides>
  <Notes>11</Notes>
  <HiddenSlides>0</HiddenSlides>
  <MMClips>0</MMClips>
  <ScaleCrop>false</ScaleCrop>
  <HeadingPairs>
    <vt:vector size="4" baseType="variant">
      <vt:variant>
        <vt:lpstr>Theme</vt:lpstr>
      </vt:variant>
      <vt:variant>
        <vt:i4>8</vt:i4>
      </vt:variant>
      <vt:variant>
        <vt:lpstr>Slide Titles</vt:lpstr>
      </vt:variant>
      <vt:variant>
        <vt:i4>31</vt:i4>
      </vt:variant>
    </vt:vector>
  </HeadingPairs>
  <TitlesOfParts>
    <vt:vector size="39" baseType="lpstr">
      <vt:lpstr>1_Office Theme</vt:lpstr>
      <vt:lpstr>2_Ace  01 All-up</vt:lpstr>
      <vt:lpstr>3_Ace  01 Extended</vt:lpstr>
      <vt:lpstr>Custom Design</vt:lpstr>
      <vt:lpstr>ECA 2016 Theme</vt:lpstr>
      <vt:lpstr>Ace  01 All-up</vt:lpstr>
      <vt:lpstr>3_Ace  01 All-up</vt:lpstr>
      <vt:lpstr>4_Ace  01 All-up</vt:lpstr>
      <vt:lpstr>Your Gateway to Compliance Solutions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“Quit nibbling around the edges.”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And Now It’s Time For Some Sli.do Fun!</vt:lpstr>
      <vt:lpstr>PowerPoint Presentation</vt:lpstr>
      <vt:lpstr>PowerPoint Presentation</vt:lpstr>
    </vt:vector>
  </TitlesOfParts>
  <Company>Pacific Gas and Electric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Marver, Jill</dc:creator>
  <cp:lastModifiedBy>Windows User</cp:lastModifiedBy>
  <cp:revision>374</cp:revision>
  <cp:lastPrinted>2018-09-04T17:23:48Z</cp:lastPrinted>
  <dcterms:created xsi:type="dcterms:W3CDTF">2012-09-17T18:12:08Z</dcterms:created>
  <dcterms:modified xsi:type="dcterms:W3CDTF">2018-11-06T18:58:08Z</dcterms:modified>
</cp:coreProperties>
</file>