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Lst>
  <p:notesMasterIdLst>
    <p:notesMasterId r:id="rId10"/>
  </p:notesMasterIdLst>
  <p:sldIdLst>
    <p:sldId id="305" r:id="rId2"/>
    <p:sldId id="362" r:id="rId3"/>
    <p:sldId id="361" r:id="rId4"/>
    <p:sldId id="367" r:id="rId5"/>
    <p:sldId id="366" r:id="rId6"/>
    <p:sldId id="363" r:id="rId7"/>
    <p:sldId id="365" r:id="rId8"/>
    <p:sldId id="364" r:id="rId9"/>
  </p:sldIdLst>
  <p:sldSz cx="12801600" cy="9601200" type="A3"/>
  <p:notesSz cx="7010400" cy="9296400"/>
  <p:custDataLst>
    <p:tags r:id="rId11"/>
  </p:custDataLst>
  <p:defaultTextStyle>
    <a:defPPr>
      <a:defRPr lang="en-US"/>
    </a:defPPr>
    <a:lvl1pPr marL="0" algn="l" defTabSz="1279078" rtl="0" eaLnBrk="1" latinLnBrk="0" hangingPunct="1">
      <a:defRPr sz="2500" kern="1200">
        <a:solidFill>
          <a:schemeClr val="tx1"/>
        </a:solidFill>
        <a:latin typeface="+mn-lt"/>
        <a:ea typeface="+mn-ea"/>
        <a:cs typeface="+mn-cs"/>
      </a:defRPr>
    </a:lvl1pPr>
    <a:lvl2pPr marL="639540" algn="l" defTabSz="1279078" rtl="0" eaLnBrk="1" latinLnBrk="0" hangingPunct="1">
      <a:defRPr sz="2500" kern="1200">
        <a:solidFill>
          <a:schemeClr val="tx1"/>
        </a:solidFill>
        <a:latin typeface="+mn-lt"/>
        <a:ea typeface="+mn-ea"/>
        <a:cs typeface="+mn-cs"/>
      </a:defRPr>
    </a:lvl2pPr>
    <a:lvl3pPr marL="1279078" algn="l" defTabSz="1279078" rtl="0" eaLnBrk="1" latinLnBrk="0" hangingPunct="1">
      <a:defRPr sz="2500" kern="1200">
        <a:solidFill>
          <a:schemeClr val="tx1"/>
        </a:solidFill>
        <a:latin typeface="+mn-lt"/>
        <a:ea typeface="+mn-ea"/>
        <a:cs typeface="+mn-cs"/>
      </a:defRPr>
    </a:lvl3pPr>
    <a:lvl4pPr marL="1918617" algn="l" defTabSz="1279078" rtl="0" eaLnBrk="1" latinLnBrk="0" hangingPunct="1">
      <a:defRPr sz="2500" kern="1200">
        <a:solidFill>
          <a:schemeClr val="tx1"/>
        </a:solidFill>
        <a:latin typeface="+mn-lt"/>
        <a:ea typeface="+mn-ea"/>
        <a:cs typeface="+mn-cs"/>
      </a:defRPr>
    </a:lvl4pPr>
    <a:lvl5pPr marL="2558158" algn="l" defTabSz="1279078" rtl="0" eaLnBrk="1" latinLnBrk="0" hangingPunct="1">
      <a:defRPr sz="2500" kern="1200">
        <a:solidFill>
          <a:schemeClr val="tx1"/>
        </a:solidFill>
        <a:latin typeface="+mn-lt"/>
        <a:ea typeface="+mn-ea"/>
        <a:cs typeface="+mn-cs"/>
      </a:defRPr>
    </a:lvl5pPr>
    <a:lvl6pPr marL="3197702" algn="l" defTabSz="1279078" rtl="0" eaLnBrk="1" latinLnBrk="0" hangingPunct="1">
      <a:defRPr sz="2500" kern="1200">
        <a:solidFill>
          <a:schemeClr val="tx1"/>
        </a:solidFill>
        <a:latin typeface="+mn-lt"/>
        <a:ea typeface="+mn-ea"/>
        <a:cs typeface="+mn-cs"/>
      </a:defRPr>
    </a:lvl6pPr>
    <a:lvl7pPr marL="3837242" algn="l" defTabSz="1279078" rtl="0" eaLnBrk="1" latinLnBrk="0" hangingPunct="1">
      <a:defRPr sz="2500" kern="1200">
        <a:solidFill>
          <a:schemeClr val="tx1"/>
        </a:solidFill>
        <a:latin typeface="+mn-lt"/>
        <a:ea typeface="+mn-ea"/>
        <a:cs typeface="+mn-cs"/>
      </a:defRPr>
    </a:lvl7pPr>
    <a:lvl8pPr marL="4476781" algn="l" defTabSz="1279078" rtl="0" eaLnBrk="1" latinLnBrk="0" hangingPunct="1">
      <a:defRPr sz="2500" kern="1200">
        <a:solidFill>
          <a:schemeClr val="tx1"/>
        </a:solidFill>
        <a:latin typeface="+mn-lt"/>
        <a:ea typeface="+mn-ea"/>
        <a:cs typeface="+mn-cs"/>
      </a:defRPr>
    </a:lvl8pPr>
    <a:lvl9pPr marL="5116320" algn="l" defTabSz="1279078" rtl="0" eaLnBrk="1" latinLnBrk="0" hangingPunct="1">
      <a:defRPr sz="25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024">
          <p15:clr>
            <a:srgbClr val="A4A3A4"/>
          </p15:clr>
        </p15:guide>
        <p15:guide id="2" pos="4032">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62D0"/>
    <a:srgbClr val="9775B9"/>
    <a:srgbClr val="8259AB"/>
    <a:srgbClr val="5102A0"/>
    <a:srgbClr val="00A251"/>
    <a:srgbClr val="77BC1A"/>
    <a:srgbClr val="4C5F27"/>
    <a:srgbClr val="FFFF66"/>
    <a:srgbClr val="00CC66"/>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669" autoAdjust="0"/>
  </p:normalViewPr>
  <p:slideViewPr>
    <p:cSldViewPr>
      <p:cViewPr>
        <p:scale>
          <a:sx n="71" d="100"/>
          <a:sy n="71" d="100"/>
        </p:scale>
        <p:origin x="-1218" y="-42"/>
      </p:cViewPr>
      <p:guideLst>
        <p:guide orient="horz" pos="3024"/>
        <p:guide pos="4032"/>
      </p:guideLst>
    </p:cSldViewPr>
  </p:slideViewPr>
  <p:notesTextViewPr>
    <p:cViewPr>
      <p:scale>
        <a:sx n="1" d="1"/>
        <a:sy n="1" d="1"/>
      </p:scale>
      <p:origin x="0" y="0"/>
    </p:cViewPr>
  </p:notesTextViewPr>
  <p:sorterViewPr>
    <p:cViewPr>
      <p:scale>
        <a:sx n="50" d="100"/>
        <a:sy n="50" d="100"/>
      </p:scale>
      <p:origin x="0" y="0"/>
    </p:cViewPr>
  </p:sorterViewPr>
  <p:notesViewPr>
    <p:cSldViewPr>
      <p:cViewPr>
        <p:scale>
          <a:sx n="66" d="100"/>
          <a:sy n="66" d="100"/>
        </p:scale>
        <p:origin x="-3270" y="-18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F96C0E6-F222-41AD-8CF0-561635F944E3}" type="datetimeFigureOut">
              <a:rPr lang="en-US" smtClean="0"/>
              <a:t>11/6/2018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BA3E0C0-618B-4A2A-AB54-F593AA3764C6}" type="slidenum">
              <a:rPr lang="en-US" smtClean="0"/>
              <a:t>‹#›</a:t>
            </a:fld>
            <a:endParaRPr lang="en-US" dirty="0"/>
          </a:p>
        </p:txBody>
      </p:sp>
    </p:spTree>
    <p:extLst>
      <p:ext uri="{BB962C8B-B14F-4D97-AF65-F5344CB8AC3E}">
        <p14:creationId xmlns:p14="http://schemas.microsoft.com/office/powerpoint/2010/main" val="3767760371"/>
      </p:ext>
    </p:extLst>
  </p:cSld>
  <p:clrMap bg1="lt1" tx1="dk1" bg2="lt2" tx2="dk2" accent1="accent1" accent2="accent2" accent3="accent3" accent4="accent4" accent5="accent5" accent6="accent6" hlink="hlink" folHlink="folHlink"/>
  <p:notesStyle>
    <a:lvl1pPr marL="0" algn="l" defTabSz="1279078" rtl="0" eaLnBrk="1" latinLnBrk="0" hangingPunct="1">
      <a:defRPr sz="1700" kern="1200">
        <a:solidFill>
          <a:schemeClr val="tx1"/>
        </a:solidFill>
        <a:latin typeface="+mn-lt"/>
        <a:ea typeface="+mn-ea"/>
        <a:cs typeface="+mn-cs"/>
      </a:defRPr>
    </a:lvl1pPr>
    <a:lvl2pPr marL="639540" algn="l" defTabSz="1279078" rtl="0" eaLnBrk="1" latinLnBrk="0" hangingPunct="1">
      <a:defRPr sz="1700" kern="1200">
        <a:solidFill>
          <a:schemeClr val="tx1"/>
        </a:solidFill>
        <a:latin typeface="+mn-lt"/>
        <a:ea typeface="+mn-ea"/>
        <a:cs typeface="+mn-cs"/>
      </a:defRPr>
    </a:lvl2pPr>
    <a:lvl3pPr marL="1279078" algn="l" defTabSz="1279078" rtl="0" eaLnBrk="1" latinLnBrk="0" hangingPunct="1">
      <a:defRPr sz="1700" kern="1200">
        <a:solidFill>
          <a:schemeClr val="tx1"/>
        </a:solidFill>
        <a:latin typeface="+mn-lt"/>
        <a:ea typeface="+mn-ea"/>
        <a:cs typeface="+mn-cs"/>
      </a:defRPr>
    </a:lvl3pPr>
    <a:lvl4pPr marL="1918617" algn="l" defTabSz="1279078" rtl="0" eaLnBrk="1" latinLnBrk="0" hangingPunct="1">
      <a:defRPr sz="1700" kern="1200">
        <a:solidFill>
          <a:schemeClr val="tx1"/>
        </a:solidFill>
        <a:latin typeface="+mn-lt"/>
        <a:ea typeface="+mn-ea"/>
        <a:cs typeface="+mn-cs"/>
      </a:defRPr>
    </a:lvl4pPr>
    <a:lvl5pPr marL="2558158" algn="l" defTabSz="1279078" rtl="0" eaLnBrk="1" latinLnBrk="0" hangingPunct="1">
      <a:defRPr sz="1700" kern="1200">
        <a:solidFill>
          <a:schemeClr val="tx1"/>
        </a:solidFill>
        <a:latin typeface="+mn-lt"/>
        <a:ea typeface="+mn-ea"/>
        <a:cs typeface="+mn-cs"/>
      </a:defRPr>
    </a:lvl5pPr>
    <a:lvl6pPr marL="3197702" algn="l" defTabSz="1279078" rtl="0" eaLnBrk="1" latinLnBrk="0" hangingPunct="1">
      <a:defRPr sz="1700" kern="1200">
        <a:solidFill>
          <a:schemeClr val="tx1"/>
        </a:solidFill>
        <a:latin typeface="+mn-lt"/>
        <a:ea typeface="+mn-ea"/>
        <a:cs typeface="+mn-cs"/>
      </a:defRPr>
    </a:lvl6pPr>
    <a:lvl7pPr marL="3837242" algn="l" defTabSz="1279078" rtl="0" eaLnBrk="1" latinLnBrk="0" hangingPunct="1">
      <a:defRPr sz="1700" kern="1200">
        <a:solidFill>
          <a:schemeClr val="tx1"/>
        </a:solidFill>
        <a:latin typeface="+mn-lt"/>
        <a:ea typeface="+mn-ea"/>
        <a:cs typeface="+mn-cs"/>
      </a:defRPr>
    </a:lvl7pPr>
    <a:lvl8pPr marL="4476781" algn="l" defTabSz="1279078" rtl="0" eaLnBrk="1" latinLnBrk="0" hangingPunct="1">
      <a:defRPr sz="1700" kern="1200">
        <a:solidFill>
          <a:schemeClr val="tx1"/>
        </a:solidFill>
        <a:latin typeface="+mn-lt"/>
        <a:ea typeface="+mn-ea"/>
        <a:cs typeface="+mn-cs"/>
      </a:defRPr>
    </a:lvl8pPr>
    <a:lvl9pPr marL="5116320" algn="l" defTabSz="1279078"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today’s spokesperson …speaking on behalf of my counterparts:</a:t>
            </a:r>
          </a:p>
          <a:p>
            <a:r>
              <a:rPr lang="en-US" dirty="0"/>
              <a:t>Adrian Salas</a:t>
            </a:r>
          </a:p>
          <a:p>
            <a:r>
              <a:rPr lang="en-US" dirty="0"/>
              <a:t>Javier Mariscal and Gary Shushnar</a:t>
            </a:r>
          </a:p>
          <a:p>
            <a:r>
              <a:rPr lang="en-US" dirty="0" err="1"/>
              <a:t>Dipo</a:t>
            </a:r>
            <a:endParaRPr lang="en-US" dirty="0"/>
          </a:p>
        </p:txBody>
      </p:sp>
    </p:spTree>
    <p:extLst>
      <p:ext uri="{BB962C8B-B14F-4D97-AF65-F5344CB8AC3E}">
        <p14:creationId xmlns:p14="http://schemas.microsoft.com/office/powerpoint/2010/main" val="33397292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524061" y="4775917"/>
            <a:ext cx="7370241" cy="608269"/>
          </a:xfrm>
        </p:spPr>
        <p:txBody>
          <a:bodyPr>
            <a:normAutofit/>
          </a:bodyPr>
          <a:lstStyle>
            <a:lvl1pPr marL="0" indent="0" algn="l">
              <a:lnSpc>
                <a:spcPct val="85000"/>
              </a:lnSpc>
              <a:spcBef>
                <a:spcPts val="0"/>
              </a:spcBef>
              <a:buNone/>
              <a:defRPr lang="en-US" sz="3900" b="1" kern="1200" spc="0" dirty="0">
                <a:solidFill>
                  <a:srgbClr val="A162D0"/>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smtClean="0">
                <a:solidFill>
                  <a:prstClr val="white">
                    <a:lumMod val="50000"/>
                  </a:prstClr>
                </a:solidFill>
              </a:r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 xmlns:a16="http://schemas.microsoft.com/office/drawing/2014/main"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24061"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 xmlns:a16="http://schemas.microsoft.com/office/drawing/2014/main" id="{9265E826-E834-450D-8F1C-9FE936F1D2CD}"/>
              </a:ext>
            </a:extLst>
          </p:cNvPr>
          <p:cNvSpPr>
            <a:spLocks noGrp="1"/>
          </p:cNvSpPr>
          <p:nvPr>
            <p:ph type="title" hasCustomPrompt="1"/>
          </p:nvPr>
        </p:nvSpPr>
        <p:spPr>
          <a:xfrm>
            <a:off x="4524061" y="3180308"/>
            <a:ext cx="7370241" cy="1483386"/>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 xmlns:a16="http://schemas.microsoft.com/office/drawing/2014/main" id="{EF75620C-60C6-41C5-9F7A-A703AA123911}"/>
              </a:ext>
            </a:extLst>
          </p:cNvPr>
          <p:cNvSpPr txBox="1">
            <a:spLocks/>
          </p:cNvSpPr>
          <p:nvPr userDrawn="1">
            <p:custDataLst>
              <p:tags r:id="rId1"/>
            </p:custDataLst>
          </p:nvPr>
        </p:nvSpPr>
        <p:spPr bwMode="auto">
          <a:xfrm>
            <a:off x="4524061" y="2353658"/>
            <a:ext cx="7370241" cy="720197"/>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dirty="0"/>
              <a:t>Energy Code Ace</a:t>
            </a:r>
          </a:p>
        </p:txBody>
      </p:sp>
    </p:spTree>
    <p:extLst>
      <p:ext uri="{BB962C8B-B14F-4D97-AF65-F5344CB8AC3E}">
        <p14:creationId xmlns:p14="http://schemas.microsoft.com/office/powerpoint/2010/main" val="3886274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Subhead</a:t>
            </a:r>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smtClean="0">
                <a:solidFill>
                  <a:prstClr val="white">
                    <a:lumMod val="50000"/>
                  </a:prstClr>
                </a:solidFill>
              </a:r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 xmlns:a16="http://schemas.microsoft.com/office/drawing/2014/main"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572000"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 xmlns:a16="http://schemas.microsoft.com/office/drawing/2014/main" id="{F2A84570-CEA5-40AE-A70B-55B08CBFAFB8}"/>
              </a:ext>
            </a:extLst>
          </p:cNvPr>
          <p:cNvPicPr>
            <a:picLocks noChangeAspect="1"/>
          </p:cNvPicPr>
          <p:nvPr userDrawn="1"/>
        </p:nvPicPr>
        <p:blipFill>
          <a:blip r:embed="rId5"/>
          <a:stretch>
            <a:fillRect/>
          </a:stretch>
        </p:blipFill>
        <p:spPr>
          <a:xfrm>
            <a:off x="4324350" y="2217945"/>
            <a:ext cx="7766977" cy="2901948"/>
          </a:xfrm>
          <a:prstGeom prst="rect">
            <a:avLst/>
          </a:prstGeom>
        </p:spPr>
      </p:pic>
      <p:sp>
        <p:nvSpPr>
          <p:cNvPr id="5" name="Title 4">
            <a:extLst>
              <a:ext uri="{FF2B5EF4-FFF2-40B4-BE49-F238E27FC236}">
                <a16:creationId xmlns="" xmlns:a16="http://schemas.microsoft.com/office/drawing/2014/main" id="{9265E826-E834-450D-8F1C-9FE936F1D2CD}"/>
              </a:ext>
            </a:extLst>
          </p:cNvPr>
          <p:cNvSpPr>
            <a:spLocks noGrp="1"/>
          </p:cNvSpPr>
          <p:nvPr>
            <p:ph type="title"/>
          </p:nvPr>
        </p:nvSpPr>
        <p:spPr>
          <a:xfrm>
            <a:off x="4124953" y="504153"/>
            <a:ext cx="10063480" cy="1263200"/>
          </a:xfrm>
        </p:spPr>
        <p:txBody>
          <a:bodyPr/>
          <a:lstStyle/>
          <a:p>
            <a:r>
              <a:rPr lang="en-US"/>
              <a:t>Click to edit Master title style</a:t>
            </a:r>
          </a:p>
        </p:txBody>
      </p:sp>
    </p:spTree>
    <p:extLst>
      <p:ext uri="{BB962C8B-B14F-4D97-AF65-F5344CB8AC3E}">
        <p14:creationId xmlns:p14="http://schemas.microsoft.com/office/powerpoint/2010/main" val="2858308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2517648" y="2895035"/>
            <a:ext cx="9048242" cy="2289164"/>
          </a:xfrm>
        </p:spPr>
        <p:txBody>
          <a:bodyPr tIns="255878" anchor="ctr" anchorCtr="0"/>
          <a:lstStyle>
            <a:lvl1pPr>
              <a:lnSpc>
                <a:spcPct val="110000"/>
              </a:lnSpc>
              <a:defRPr sz="5300">
                <a:solidFill>
                  <a:schemeClr val="tx1"/>
                </a:solidFill>
                <a:latin typeface="+mj-lt"/>
              </a:defRPr>
            </a:lvl1pPr>
          </a:lstStyle>
          <a:p>
            <a:r>
              <a:rPr lang="en-US" dirty="0"/>
              <a:t>Section Title Layout</a:t>
            </a:r>
          </a:p>
        </p:txBody>
      </p:sp>
      <p:sp>
        <p:nvSpPr>
          <p:cNvPr id="2" name="Date Placeholder 1"/>
          <p:cNvSpPr>
            <a:spLocks noGrp="1"/>
          </p:cNvSpPr>
          <p:nvPr>
            <p:ph type="dt" sz="half" idx="10"/>
          </p:nvPr>
        </p:nvSpPr>
        <p:spPr/>
        <p:txBody>
          <a:bodyPr/>
          <a:lstStyle/>
          <a:p>
            <a:fld id="{E34DE948-F9BD-400B-95B5-6A4BD2EF16B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270" y="2862703"/>
            <a:ext cx="1928679" cy="2378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3801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600"/>
            </a:lvl1pPr>
            <a:lvl2pPr>
              <a:defRPr sz="3600"/>
            </a:lvl2pPr>
            <a:lvl3pPr>
              <a:defRPr sz="3600"/>
            </a:lvl3pPr>
            <a:lvl4pPr>
              <a:defRPr sz="3600"/>
            </a:lvl4pPr>
            <a:lvl5pPr>
              <a:defRPr sz="3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1493520" y="0"/>
            <a:ext cx="10063480" cy="1475740"/>
          </a:xfrm>
        </p:spPr>
        <p:txBody>
          <a:bodyPr/>
          <a:lstStyle>
            <a:lvl1pPr algn="ctr">
              <a:defRPr/>
            </a:lvl1pPr>
          </a:lstStyle>
          <a:p>
            <a:r>
              <a:rPr lang="en-US" dirty="0"/>
              <a:t>Title and Content Layout</a:t>
            </a:r>
          </a:p>
        </p:txBody>
      </p:sp>
      <p:sp>
        <p:nvSpPr>
          <p:cNvPr id="2" name="Date Placeholder 1"/>
          <p:cNvSpPr>
            <a:spLocks noGrp="1"/>
          </p:cNvSpPr>
          <p:nvPr>
            <p:ph type="dt" sz="half" idx="10"/>
          </p:nvPr>
        </p:nvSpPr>
        <p:spPr/>
        <p:txBody>
          <a:bodyPr/>
          <a:lstStyle/>
          <a:p>
            <a:fld id="{DEAF4D51-FEDE-4F6D-B6DF-9BDBF6781D87}" type="datetime1">
              <a:rPr lang="en-US" smtClean="0">
                <a:solidFill>
                  <a:prstClr val="white">
                    <a:lumMod val="50000"/>
                  </a:prstClr>
                </a:solidFill>
              </a:rPr>
              <a:t>11/6/2018</a:t>
            </a:fld>
            <a:endParaRPr dirty="0">
              <a:solidFill>
                <a:prstClr val="white">
                  <a:lumMod val="50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12"/>
          </p:nvPr>
        </p:nvSpPr>
        <p:spPr>
          <a:xfrm>
            <a:off x="10820400" y="9299578"/>
            <a:ext cx="745490"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853605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0"/>
            <a:ext cx="10063480" cy="1475740"/>
          </a:xfrm>
        </p:spPr>
        <p:txBody>
          <a:bodyPr/>
          <a:lstStyle>
            <a:lvl1pPr algn="ctr">
              <a:defRPr/>
            </a:lvl1pPr>
          </a:lstStyle>
          <a:p>
            <a:r>
              <a:rPr lang="en-US" dirty="0"/>
              <a:t>Title, Subtitle and Content Layout</a:t>
            </a:r>
          </a:p>
        </p:txBody>
      </p:sp>
      <p:sp>
        <p:nvSpPr>
          <p:cNvPr id="5" name="Text Placeholder 4"/>
          <p:cNvSpPr>
            <a:spLocks noGrp="1"/>
          </p:cNvSpPr>
          <p:nvPr>
            <p:ph type="body" sz="quarter" idx="3"/>
          </p:nvPr>
        </p:nvSpPr>
        <p:spPr>
          <a:xfrm>
            <a:off x="1522413" y="1931355"/>
            <a:ext cx="10043477" cy="1113472"/>
          </a:xfrm>
        </p:spPr>
        <p:txBody>
          <a:bodyPr anchor="ctr" anchorCtr="0">
            <a:normAutofit/>
          </a:bodyPr>
          <a:lstStyle>
            <a:lvl1pPr marL="0" indent="0">
              <a:buNone/>
              <a:defRPr sz="4500" b="0">
                <a:solidFill>
                  <a:srgbClr val="A162D0"/>
                </a:solidFill>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 Master text styles</a:t>
            </a:r>
          </a:p>
        </p:txBody>
      </p:sp>
      <p:sp>
        <p:nvSpPr>
          <p:cNvPr id="6" name="Content Placeholder 5"/>
          <p:cNvSpPr>
            <a:spLocks noGrp="1"/>
          </p:cNvSpPr>
          <p:nvPr>
            <p:ph sz="quarter" idx="4"/>
          </p:nvPr>
        </p:nvSpPr>
        <p:spPr>
          <a:xfrm>
            <a:off x="1522413" y="3044831"/>
            <a:ext cx="10043477" cy="6058535"/>
          </a:xfrm>
        </p:spPr>
        <p:txBody>
          <a:bodyPr>
            <a:normAutofit/>
          </a:bodyPr>
          <a:lstStyle>
            <a:lvl1pPr>
              <a:defRPr sz="3400"/>
            </a:lvl1pPr>
            <a:lvl2pPr>
              <a:defRPr sz="3400"/>
            </a:lvl2pPr>
            <a:lvl3pPr>
              <a:defRPr sz="3400"/>
            </a:lvl3pPr>
            <a:lvl4pPr>
              <a:defRPr sz="3400"/>
            </a:lvl4pPr>
            <a:lvl5pPr>
              <a:defRPr sz="3400"/>
            </a:lvl5pPr>
            <a:lvl6pPr>
              <a:defRPr sz="2200"/>
            </a:lvl6pPr>
            <a:lvl7pPr>
              <a:defRPr sz="2200"/>
            </a:lvl7pPr>
            <a:lvl8pPr>
              <a:defRPr sz="2200"/>
            </a:lvl8pPr>
            <a:lvl9pPr>
              <a:defRPr sz="2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111DD30-829F-4129-932D-6C59B37E57FB}" type="datetime1">
              <a:rPr lang="en-US" smtClean="0">
                <a:solidFill>
                  <a:prstClr val="white">
                    <a:lumMod val="50000"/>
                  </a:prstClr>
                </a:solidFill>
              </a:rPr>
              <a:t>11/6/2018</a:t>
            </a:fld>
            <a:endParaRPr dirty="0">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dirty="0">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3146134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Graphic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9527" y="1931972"/>
            <a:ext cx="6507481" cy="7343148"/>
          </a:xfrm>
        </p:spPr>
        <p:txBody>
          <a:bodyPr>
            <a:normAutofit/>
          </a:bodyPr>
          <a:lstStyle>
            <a:lvl1pPr>
              <a:spcBef>
                <a:spcPts val="840"/>
              </a:spcBef>
              <a:defRPr sz="3200"/>
            </a:lvl1pPr>
            <a:lvl2pPr>
              <a:spcBef>
                <a:spcPts val="840"/>
              </a:spcBef>
              <a:defRPr sz="3200"/>
            </a:lvl2pPr>
            <a:lvl3pPr>
              <a:spcBef>
                <a:spcPts val="840"/>
              </a:spcBef>
              <a:defRPr sz="3200"/>
            </a:lvl3pPr>
            <a:lvl4pPr>
              <a:spcBef>
                <a:spcPts val="840"/>
              </a:spcBef>
              <a:defRPr sz="3200"/>
            </a:lvl4pPr>
            <a:lvl5pPr>
              <a:spcBef>
                <a:spcPts val="840"/>
              </a:spcBef>
              <a:defRPr sz="3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p:txBody>
          <a:bodyPr/>
          <a:lstStyle>
            <a:lvl1pPr algn="ctr">
              <a:defRPr/>
            </a:lvl1pPr>
          </a:lstStyle>
          <a:p>
            <a:r>
              <a:rPr lang="en-US" dirty="0"/>
              <a:t>Title, Graphic and Content Layout</a:t>
            </a:r>
          </a:p>
        </p:txBody>
      </p:sp>
      <p:sp>
        <p:nvSpPr>
          <p:cNvPr id="10" name="Picture Placeholder 9"/>
          <p:cNvSpPr>
            <a:spLocks noGrp="1"/>
          </p:cNvSpPr>
          <p:nvPr>
            <p:ph type="pic" sz="quarter" idx="13" hasCustomPrompt="1"/>
          </p:nvPr>
        </p:nvSpPr>
        <p:spPr>
          <a:xfrm>
            <a:off x="1522413" y="1931972"/>
            <a:ext cx="3011845" cy="3783028"/>
          </a:xfrm>
          <a:solidFill>
            <a:schemeClr val="bg1">
              <a:lumMod val="85000"/>
            </a:schemeClr>
          </a:solidFill>
          <a:ln w="12700">
            <a:solidFill>
              <a:schemeClr val="bg2">
                <a:lumMod val="60000"/>
                <a:lumOff val="40000"/>
              </a:schemeClr>
            </a:solidFill>
          </a:ln>
        </p:spPr>
        <p:txBody>
          <a:bodyPr anchor="ctr" anchorCtr="0">
            <a:normAutofit/>
          </a:bodyPr>
          <a:lstStyle>
            <a:lvl1pPr marL="0" indent="0" algn="ctr">
              <a:buNone/>
              <a:defRPr sz="2800" baseline="0">
                <a:solidFill>
                  <a:schemeClr val="bg1">
                    <a:lumMod val="50000"/>
                  </a:schemeClr>
                </a:solidFill>
              </a:defRPr>
            </a:lvl1pPr>
          </a:lstStyle>
          <a:p>
            <a:r>
              <a:rPr lang="en-US" dirty="0"/>
              <a:t>Picture TBD</a:t>
            </a:r>
          </a:p>
        </p:txBody>
      </p:sp>
      <p:sp>
        <p:nvSpPr>
          <p:cNvPr id="4" name="Date Placeholder 3"/>
          <p:cNvSpPr>
            <a:spLocks noGrp="1"/>
          </p:cNvSpPr>
          <p:nvPr>
            <p:ph type="dt" sz="half" idx="14"/>
          </p:nvPr>
        </p:nvSpPr>
        <p:spPr/>
        <p:txBody>
          <a:bodyPr/>
          <a:lstStyle/>
          <a:p>
            <a:fld id="{4CAB873C-38E4-4B1D-B9D6-AE3B371D6405}" type="datetime1">
              <a:rPr lang="en-US" smtClean="0">
                <a:solidFill>
                  <a:prstClr val="white">
                    <a:lumMod val="50000"/>
                  </a:prstClr>
                </a:solidFill>
              </a:rPr>
              <a:t>11/6/2018</a:t>
            </a:fld>
            <a:endParaRPr dirty="0">
              <a:solidFill>
                <a:prstClr val="white">
                  <a:lumMod val="50000"/>
                </a:prstClr>
              </a:solidFill>
            </a:endParaRPr>
          </a:p>
        </p:txBody>
      </p:sp>
      <p:sp>
        <p:nvSpPr>
          <p:cNvPr id="7" name="Footer Placeholder 6"/>
          <p:cNvSpPr>
            <a:spLocks noGrp="1"/>
          </p:cNvSpPr>
          <p:nvPr>
            <p:ph type="ftr" sz="quarter" idx="15"/>
          </p:nvPr>
        </p:nvSpPr>
        <p:spPr/>
        <p:txBody>
          <a:bodyPr/>
          <a:lstStyle/>
          <a:p>
            <a:pPr>
              <a:defRPr/>
            </a:pPr>
            <a:endParaRPr lang="en-US" dirty="0">
              <a:solidFill>
                <a:prstClr val="white">
                  <a:lumMod val="50000"/>
                </a:prstClr>
              </a:solidFill>
            </a:endParaRPr>
          </a:p>
        </p:txBody>
      </p:sp>
      <p:sp>
        <p:nvSpPr>
          <p:cNvPr id="9" name="Slide Number Placeholder 8"/>
          <p:cNvSpPr>
            <a:spLocks noGrp="1"/>
          </p:cNvSpPr>
          <p:nvPr>
            <p:ph type="sldNum" sz="quarter" idx="16"/>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4181992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All-up">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All-up Layout</a:t>
            </a:r>
          </a:p>
        </p:txBody>
      </p:sp>
      <p:sp>
        <p:nvSpPr>
          <p:cNvPr id="16" name="Text Placeholder 5"/>
          <p:cNvSpPr>
            <a:spLocks noGrp="1"/>
          </p:cNvSpPr>
          <p:nvPr>
            <p:ph type="body" sz="quarter" idx="21"/>
          </p:nvPr>
        </p:nvSpPr>
        <p:spPr>
          <a:xfrm>
            <a:off x="6716352"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E2B5B67-81D1-4F16-8254-9E031E33672C}"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2542544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ross Program">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Cross Program Layout</a:t>
            </a:r>
          </a:p>
        </p:txBody>
      </p:sp>
      <p:sp>
        <p:nvSpPr>
          <p:cNvPr id="16" name="Text Placeholder 5"/>
          <p:cNvSpPr>
            <a:spLocks noGrp="1"/>
          </p:cNvSpPr>
          <p:nvPr>
            <p:ph type="body" sz="quarter" idx="21"/>
          </p:nvPr>
        </p:nvSpPr>
        <p:spPr>
          <a:xfrm>
            <a:off x="6716352"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C6A1FE2D-631A-40A9-B795-6B1D96C0ABB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41449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Tool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Tools Layout</a:t>
            </a:r>
          </a:p>
        </p:txBody>
      </p:sp>
      <p:sp>
        <p:nvSpPr>
          <p:cNvPr id="16" name="Text Placeholder 5"/>
          <p:cNvSpPr>
            <a:spLocks noGrp="1"/>
          </p:cNvSpPr>
          <p:nvPr>
            <p:ph type="body" sz="quarter" idx="21"/>
          </p:nvPr>
        </p:nvSpPr>
        <p:spPr>
          <a:xfrm>
            <a:off x="6716352"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508DA4D-1F58-415C-8504-79CDB3A49E56}"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2032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Resource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Resources Layout</a:t>
            </a:r>
          </a:p>
        </p:txBody>
      </p:sp>
      <p:sp>
        <p:nvSpPr>
          <p:cNvPr id="16" name="Text Placeholder 5"/>
          <p:cNvSpPr>
            <a:spLocks noGrp="1"/>
          </p:cNvSpPr>
          <p:nvPr>
            <p:ph type="body" sz="quarter" idx="21"/>
          </p:nvPr>
        </p:nvSpPr>
        <p:spPr>
          <a:xfrm>
            <a:off x="6716352"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B98266B9-D236-4116-89D4-38C39AD2B7C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03122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Outreach">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Outreach Layout</a:t>
            </a:r>
          </a:p>
        </p:txBody>
      </p:sp>
      <p:sp>
        <p:nvSpPr>
          <p:cNvPr id="16" name="Text Placeholder 5"/>
          <p:cNvSpPr>
            <a:spLocks noGrp="1"/>
          </p:cNvSpPr>
          <p:nvPr>
            <p:ph type="body" sz="quarter" idx="21"/>
          </p:nvPr>
        </p:nvSpPr>
        <p:spPr>
          <a:xfrm>
            <a:off x="6716352"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9A8205D9-4BE2-4725-86AB-3B496C66D5C7}"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30294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Trainin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Training Layout</a:t>
            </a:r>
          </a:p>
        </p:txBody>
      </p:sp>
      <p:sp>
        <p:nvSpPr>
          <p:cNvPr id="16" name="Text Placeholder 5"/>
          <p:cNvSpPr>
            <a:spLocks noGrp="1"/>
          </p:cNvSpPr>
          <p:nvPr>
            <p:ph type="body" sz="quarter" idx="21"/>
          </p:nvPr>
        </p:nvSpPr>
        <p:spPr>
          <a:xfrm>
            <a:off x="6716352"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2729C47B-92F0-45B4-972F-34D356EE61C3}"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50527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rrows Cross Program">
    <p:spTree>
      <p:nvGrpSpPr>
        <p:cNvPr id="1" name=""/>
        <p:cNvGrpSpPr/>
        <p:nvPr/>
      </p:nvGrpSpPr>
      <p:grpSpPr>
        <a:xfrm>
          <a:off x="0" y="0"/>
          <a:ext cx="0" cy="0"/>
          <a:chOff x="0" y="0"/>
          <a:chExt cx="0" cy="0"/>
        </a:xfrm>
      </p:grpSpPr>
      <p:sp>
        <p:nvSpPr>
          <p:cNvPr id="18" name="Text Placeholder 17"/>
          <p:cNvSpPr>
            <a:spLocks noGrp="1"/>
          </p:cNvSpPr>
          <p:nvPr>
            <p:ph type="body" sz="quarter" idx="14"/>
          </p:nvPr>
        </p:nvSpPr>
        <p:spPr>
          <a:xfrm>
            <a:off x="4689483" y="1669719"/>
            <a:ext cx="6876415" cy="1609293"/>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 name="Title 1"/>
          <p:cNvSpPr>
            <a:spLocks noGrp="1"/>
          </p:cNvSpPr>
          <p:nvPr>
            <p:ph type="title" hasCustomPrompt="1"/>
          </p:nvPr>
        </p:nvSpPr>
        <p:spPr/>
        <p:txBody>
          <a:bodyPr/>
          <a:lstStyle>
            <a:lvl1pPr algn="ctr">
              <a:defRPr/>
            </a:lvl1pPr>
          </a:lstStyle>
          <a:p>
            <a:r>
              <a:rPr lang="en-US" dirty="0"/>
              <a:t>Arrows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7BAB567E-CF79-4939-B153-F23AF12BEAEB}" type="datetime1">
              <a:rPr lang="en-US" smtClean="0">
                <a:solidFill>
                  <a:prstClr val="white">
                    <a:lumMod val="50000"/>
                  </a:prstClr>
                </a:solidFill>
              </a:r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561780"/>
            <a:ext cx="6876415" cy="1609293"/>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1" name="Text Placeholder 17"/>
          <p:cNvSpPr>
            <a:spLocks noGrp="1"/>
          </p:cNvSpPr>
          <p:nvPr>
            <p:ph type="body" sz="quarter" idx="17"/>
          </p:nvPr>
        </p:nvSpPr>
        <p:spPr>
          <a:xfrm>
            <a:off x="4689483" y="5453841"/>
            <a:ext cx="6876415" cy="1609293"/>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345902"/>
            <a:ext cx="6876415" cy="1609293"/>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p:nvPr>
        </p:nvSpPr>
        <p:spPr>
          <a:xfrm>
            <a:off x="1687938" y="1669719"/>
            <a:ext cx="3086031" cy="1367009"/>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17" name="Text Placeholder 2"/>
          <p:cNvSpPr>
            <a:spLocks noGrp="1"/>
          </p:cNvSpPr>
          <p:nvPr>
            <p:ph type="body" idx="20"/>
          </p:nvPr>
        </p:nvSpPr>
        <p:spPr>
          <a:xfrm>
            <a:off x="1687938" y="3561780"/>
            <a:ext cx="3086031" cy="1367009"/>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87938" y="5453841"/>
            <a:ext cx="3086031" cy="1367009"/>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87938" y="7345902"/>
            <a:ext cx="3086031" cy="1367009"/>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25555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rrows  No Title Cross Program">
    <p:spTree>
      <p:nvGrpSpPr>
        <p:cNvPr id="1" name=""/>
        <p:cNvGrpSpPr/>
        <p:nvPr/>
      </p:nvGrpSpPr>
      <p:grpSpPr>
        <a:xfrm>
          <a:off x="0" y="0"/>
          <a:ext cx="0" cy="0"/>
          <a:chOff x="0" y="0"/>
          <a:chExt cx="0" cy="0"/>
        </a:xfrm>
      </p:grpSpPr>
      <p:pic>
        <p:nvPicPr>
          <p:cNvPr id="16" name="Picture 2" descr="D:\Biz\PGE\_ play\Titles\star.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8" name="Text Placeholder 17"/>
          <p:cNvSpPr>
            <a:spLocks noGrp="1"/>
          </p:cNvSpPr>
          <p:nvPr>
            <p:ph type="body" sz="quarter" idx="14" hasCustomPrompt="1"/>
          </p:nvPr>
        </p:nvSpPr>
        <p:spPr>
          <a:xfrm>
            <a:off x="4689483" y="1181813"/>
            <a:ext cx="6876415" cy="1664208"/>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Arrows  No Title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C1D290B0-54CA-4752-8767-F587715F58E1}" type="datetime1">
              <a:rPr lang="en-US" smtClean="0">
                <a:solidFill>
                  <a:prstClr val="white">
                    <a:lumMod val="50000"/>
                  </a:prstClr>
                </a:solidFill>
              </a:r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201890"/>
            <a:ext cx="6876415" cy="1664208"/>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21" name="Text Placeholder 17"/>
          <p:cNvSpPr>
            <a:spLocks noGrp="1"/>
          </p:cNvSpPr>
          <p:nvPr>
            <p:ph type="body" sz="quarter" idx="17"/>
          </p:nvPr>
        </p:nvSpPr>
        <p:spPr>
          <a:xfrm>
            <a:off x="4689483" y="5221966"/>
            <a:ext cx="6876415" cy="1664208"/>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242043"/>
            <a:ext cx="6876415" cy="1664208"/>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hasCustomPrompt="1"/>
          </p:nvPr>
        </p:nvSpPr>
        <p:spPr>
          <a:xfrm>
            <a:off x="1692656" y="1181814"/>
            <a:ext cx="3081313" cy="1470860"/>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Arrows  No Title</a:t>
            </a:r>
          </a:p>
        </p:txBody>
      </p:sp>
      <p:sp>
        <p:nvSpPr>
          <p:cNvPr id="17" name="Text Placeholder 2"/>
          <p:cNvSpPr>
            <a:spLocks noGrp="1"/>
          </p:cNvSpPr>
          <p:nvPr>
            <p:ph type="body" idx="20"/>
          </p:nvPr>
        </p:nvSpPr>
        <p:spPr>
          <a:xfrm>
            <a:off x="1692656" y="3201891"/>
            <a:ext cx="3081313" cy="1470860"/>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92656" y="5221968"/>
            <a:ext cx="3081313" cy="1470860"/>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92656" y="7242044"/>
            <a:ext cx="3081313" cy="1470860"/>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8023" y="284255"/>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192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Title Only Layout</a:t>
            </a:r>
          </a:p>
        </p:txBody>
      </p:sp>
      <p:sp>
        <p:nvSpPr>
          <p:cNvPr id="12" name="Date Placeholder 11"/>
          <p:cNvSpPr>
            <a:spLocks noGrp="1"/>
          </p:cNvSpPr>
          <p:nvPr>
            <p:ph type="dt" sz="half" idx="10"/>
          </p:nvPr>
        </p:nvSpPr>
        <p:spPr/>
        <p:txBody>
          <a:bodyPr/>
          <a:lstStyle/>
          <a:p>
            <a:fld id="{1D089C8C-2B77-4AD4-8E8F-0F3FC275FD9A}" type="datetime1">
              <a:rPr lang="en-US" smtClean="0">
                <a:solidFill>
                  <a:prstClr val="white">
                    <a:lumMod val="50000"/>
                  </a:prstClr>
                </a:solidFill>
              </a:rPr>
              <a:t>11/6/2018</a:t>
            </a:fld>
            <a:endParaRPr dirty="0">
              <a:solidFill>
                <a:prstClr val="white">
                  <a:lumMod val="50000"/>
                </a:prstClr>
              </a:solidFill>
            </a:endParaRPr>
          </a:p>
        </p:txBody>
      </p:sp>
      <p:sp>
        <p:nvSpPr>
          <p:cNvPr id="13" name="Footer Placeholder 12"/>
          <p:cNvSpPr>
            <a:spLocks noGrp="1"/>
          </p:cNvSpPr>
          <p:nvPr>
            <p:ph type="ftr" sz="quarter" idx="11"/>
          </p:nvPr>
        </p:nvSpPr>
        <p:spPr/>
        <p:txBody>
          <a:bodyPr/>
          <a:lstStyle/>
          <a:p>
            <a:pPr>
              <a:defRPr/>
            </a:pPr>
            <a:endParaRPr lang="en-US" dirty="0">
              <a:solidFill>
                <a:prstClr val="white">
                  <a:lumMod val="50000"/>
                </a:prstClr>
              </a:solidFill>
            </a:endParaRPr>
          </a:p>
        </p:txBody>
      </p:sp>
      <p:sp>
        <p:nvSpPr>
          <p:cNvPr id="14" name="Slide Number Placeholder 1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959756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fld id="{459C4D6B-6228-4FCB-BAF2-E5AF4AD4DFBB}" type="datetime1">
              <a:rPr lang="en-US" smtClean="0">
                <a:solidFill>
                  <a:prstClr val="white">
                    <a:lumMod val="50000"/>
                  </a:prstClr>
                </a:solidFill>
              </a:rPr>
              <a:t>11/6/2018</a:t>
            </a:fld>
            <a:endParaRPr dirty="0">
              <a:solidFill>
                <a:prstClr val="white">
                  <a:lumMod val="50000"/>
                </a:prstClr>
              </a:solidFill>
            </a:endParaRPr>
          </a:p>
        </p:txBody>
      </p:sp>
    </p:spTree>
    <p:extLst>
      <p:ext uri="{BB962C8B-B14F-4D97-AF65-F5344CB8AC3E}">
        <p14:creationId xmlns:p14="http://schemas.microsoft.com/office/powerpoint/2010/main" val="471643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9586128" y="9607270"/>
            <a:ext cx="1095171" cy="301622"/>
          </a:xfrm>
        </p:spPr>
        <p:txBody>
          <a:bodyPr/>
          <a:lstStyle/>
          <a:p>
            <a:fld id="{5F9389E0-8E22-4B0D-A74E-C90B97D56EA6}" type="datetime1">
              <a:rPr lang="en-US" smtClean="0">
                <a:solidFill>
                  <a:prstClr val="white">
                    <a:lumMod val="50000"/>
                  </a:prstClr>
                </a:solidFill>
              </a:rPr>
              <a:t>11/6/2018</a:t>
            </a:fld>
            <a:endParaRPr dirty="0">
              <a:solidFill>
                <a:prstClr val="white">
                  <a:lumMod val="50000"/>
                </a:prstClr>
              </a:solidFill>
            </a:endParaRPr>
          </a:p>
        </p:txBody>
      </p:sp>
      <p:sp>
        <p:nvSpPr>
          <p:cNvPr id="12"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13"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 xmlns:a16="http://schemas.microsoft.com/office/drawing/2014/main" id="{88131366-A75E-4E77-AFBE-81514B1B4540}"/>
              </a:ext>
            </a:extLst>
          </p:cNvPr>
          <p:cNvSpPr txBox="1"/>
          <p:nvPr userDrawn="1"/>
        </p:nvSpPr>
        <p:spPr>
          <a:xfrm>
            <a:off x="795470" y="8267036"/>
            <a:ext cx="11370535" cy="1314206"/>
          </a:xfrm>
          <a:prstGeom prst="rect">
            <a:avLst/>
          </a:prstGeom>
          <a:noFill/>
        </p:spPr>
        <p:txBody>
          <a:bodyPr wrap="square" lIns="128016" tIns="64008" rIns="128016" bIns="64008" rtlCol="0">
            <a:spAutoFit/>
          </a:bodyPr>
          <a:lstStyle/>
          <a:p>
            <a:r>
              <a:rPr lang="en-US" sz="1100" dirty="0">
                <a:latin typeface="Arial Narrow"/>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1100" dirty="0" err="1">
                <a:latin typeface="Arial Narrow"/>
                <a:cs typeface="Arial Narrow"/>
              </a:rPr>
              <a:t>SoCalGas</a:t>
            </a:r>
            <a:r>
              <a:rPr lang="en-US" sz="1100" dirty="0">
                <a:latin typeface="Arial Narrow"/>
                <a:cs typeface="Arial Narrow"/>
              </a:rPr>
              <a:t>®) under the auspices of the California Public Utilities Commission.</a:t>
            </a:r>
          </a:p>
          <a:p>
            <a:r>
              <a:rPr lang="en-US" sz="1100" dirty="0">
                <a:latin typeface="Arial Narrow"/>
                <a:cs typeface="Arial Narrow"/>
              </a:rPr>
              <a:t>© 2018 PG&amp;E, SDG&amp;E, </a:t>
            </a:r>
            <a:r>
              <a:rPr lang="en-US" sz="1100" dirty="0" err="1">
                <a:latin typeface="Arial Narrow"/>
                <a:cs typeface="Arial Narrow"/>
              </a:rPr>
              <a:t>SoCalGas</a:t>
            </a:r>
            <a:r>
              <a:rPr lang="en-US" sz="1100" dirty="0">
                <a:latin typeface="Arial Narrow"/>
                <a:cs typeface="Arial Narrow"/>
              </a:rPr>
              <a:t> and SCE. All rights reserved, except that this document may be used, copied, and distributed without modification. Neither PG&amp;E, </a:t>
            </a:r>
            <a:r>
              <a:rPr lang="en-US" sz="1100" dirty="0" err="1">
                <a:latin typeface="Arial Narrow"/>
                <a:cs typeface="Arial Narrow"/>
              </a:rPr>
              <a:t>SoCalGas</a:t>
            </a:r>
            <a:r>
              <a:rPr lang="en-US" sz="1100" dirty="0">
                <a:latin typeface="Arial Narrow"/>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 xmlns:a16="http://schemas.microsoft.com/office/drawing/2014/main"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456511" y="7239000"/>
            <a:ext cx="8048453" cy="8756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 xmlns:a16="http://schemas.microsoft.com/office/drawing/2014/main"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493521" y="1066801"/>
            <a:ext cx="9376678" cy="5448561"/>
          </a:xfrm>
          <a:prstGeom prst="rect">
            <a:avLst/>
          </a:prstGeom>
        </p:spPr>
      </p:pic>
    </p:spTree>
    <p:extLst>
      <p:ext uri="{BB962C8B-B14F-4D97-AF65-F5344CB8AC3E}">
        <p14:creationId xmlns:p14="http://schemas.microsoft.com/office/powerpoint/2010/main" val="1913709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debar Tools">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bg2"/>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BFF3949D-DB9D-42E4-BF37-173CD86B9FE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9319561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2 pic Tool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4A52BCF2-E786-4FA7-98C0-70FB9D10D70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197141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3 pic Tools">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4CD491F-17D9-4884-89B5-F11702D52190}"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8136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wide graphic Tools">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2" name="Straight Connector 11"/>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3" name="Picture 12"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ABB10F09-8B33-49AE-8D7D-4AB7B5F9D208}"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71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 col Tools">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EC700C3-90AA-40F4-AFAA-0F0217980D22}"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Tools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5985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Low Title Tools">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Tools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C1C0A2C4-5AF4-4974-B6FD-5A6D533F7624}"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9587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idebar Resource">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4"/>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A5F5B1DC-CF99-4FF5-9960-62463E73388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1" name="Picture 10"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836430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2 pic Resource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32F30AE-07E2-4488-AF4E-E3EC5963A69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3" name="Picture 12"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11027160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3 p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21978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pic>
        <p:nvPicPr>
          <p:cNvPr id="10" name="Picture 9" descr="AceResources.pdf"/>
          <p:cNvPicPr>
            <a:picLocks noChangeAspect="1"/>
          </p:cNvPicPr>
          <p:nvPr userDrawn="1"/>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DB9AAF33-FD7B-4F08-AC9C-9E077CD9DE9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1907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wide graph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4CA98F6D-57E9-42DC-B0A8-AA92B41F8141}"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3285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3 col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E26749B-4D97-4272-A39B-13EA6ADCA1AE}"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Resources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Connector 25"/>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75261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Low Title 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Resources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0E86433-569A-4F3F-9446-2D357A3424FD}"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45652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3"/>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0C4CD82B-5EC8-455D-8DE5-A7429C3CCD2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1" name="Picture 10" descr="AceOutreach.pdf"/>
          <p:cNvPicPr>
            <a:picLocks noChangeAspect="1"/>
          </p:cNvPicPr>
          <p:nvPr userDrawn="1"/>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17758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3_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E432F89-89E7-4071-868A-780F2EA064F7}"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2" name="Picture 11" descr="AceOutreach.pdf"/>
          <p:cNvPicPr>
            <a:picLocks noChangeAspect="1"/>
          </p:cNvPicPr>
          <p:nvPr userDrawn="1"/>
        </p:nvPicPr>
        <p:blipFill rotWithShape="1">
          <a:blip r:embed="rId3"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Tree>
    <p:extLst>
      <p:ext uri="{BB962C8B-B14F-4D97-AF65-F5344CB8AC3E}">
        <p14:creationId xmlns:p14="http://schemas.microsoft.com/office/powerpoint/2010/main" val="33940879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3 pic Outreach">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dirty="0"/>
              <a:t>Click icon to add picture</a:t>
            </a:r>
          </a:p>
        </p:txBody>
      </p:sp>
      <p:sp>
        <p:nvSpPr>
          <p:cNvPr id="2" name="Date Placeholder 1"/>
          <p:cNvSpPr>
            <a:spLocks noGrp="1"/>
          </p:cNvSpPr>
          <p:nvPr>
            <p:ph type="dt" sz="half" idx="16"/>
          </p:nvPr>
        </p:nvSpPr>
        <p:spPr/>
        <p:txBody>
          <a:bodyPr/>
          <a:lstStyle>
            <a:lvl1pPr>
              <a:defRPr>
                <a:solidFill>
                  <a:schemeClr val="bg1"/>
                </a:solidFill>
              </a:defRPr>
            </a:lvl1pPr>
          </a:lstStyle>
          <a:p>
            <a:fld id="{A11207A1-DE8F-4795-9F97-3B7C129584A0}"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418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wide graphic Outreach">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3" name="Picture 12"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E980B570-2B19-46FB-91B3-71E6910395E5}"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Outreach</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62981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3 col Outreach">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7E6930C-7D1A-4383-88E6-0477759C5C62}"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Outreach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78872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Low Title Outrea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Outreach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6A9105DF-6E35-43AA-B9A1-6AA3EDA17317}"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6627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1"/>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D49F3DF8-F601-4825-B466-22B4D0C061AA}"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2" name="Picture 11"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17600422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16EAD51E-16FE-4E1D-B7C0-6A16166034B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3" name="Picture 12"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29893260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3 pic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1" name="Picture 20"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209FB4AD-151A-4A65-B444-3818EA2AE52B}"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1898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wide graphic Training">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6" name="Picture 1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0E6E9530-D47F-4A67-8347-B7BBBBA07B86}"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35319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3 col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6" name="Picture 2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00584503-659F-4DE2-8818-4D3F8FE1EF08}"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Training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83938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Low Title Training">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Training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D34B3C7-9201-45E5-9664-F5D5742AA94D}"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24949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7145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ubtitle and Content mit subhea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786891" y="2514600"/>
            <a:ext cx="9770110" cy="6760520"/>
          </a:xfrm>
          <a:noFill/>
          <a:ln w="9525">
            <a:noFill/>
            <a:miter lim="800000"/>
            <a:headEnd/>
            <a:tailEnd/>
          </a:ln>
        </p:spPr>
        <p:txBody>
          <a:bodyPr>
            <a:noAutofit/>
          </a:bodyPr>
          <a:lstStyle>
            <a:lvl1pPr marL="402273" indent="-402273" algn="l" rtl="0" fontAlgn="base">
              <a:spcAft>
                <a:spcPct val="0"/>
              </a:spcAft>
              <a:defRPr lang="en-US" sz="3400" kern="1200" smtClean="0">
                <a:solidFill>
                  <a:schemeClr val="tx1"/>
                </a:solidFill>
                <a:latin typeface="+mn-lt"/>
                <a:ea typeface="+mn-ea"/>
                <a:cs typeface="+mn-cs"/>
              </a:defRPr>
            </a:lvl1pPr>
            <a:lvl2pPr marL="804545" indent="-402273" algn="l" rtl="0" fontAlgn="base">
              <a:spcAft>
                <a:spcPct val="0"/>
              </a:spcAft>
              <a:defRPr lang="en-US" sz="3400" kern="1200" smtClean="0">
                <a:solidFill>
                  <a:schemeClr val="tx1"/>
                </a:solidFill>
                <a:latin typeface="+mn-lt"/>
                <a:ea typeface="+mn-ea"/>
                <a:cs typeface="+mn-cs"/>
              </a:defRPr>
            </a:lvl2pPr>
            <a:lvl3pPr marL="1195705" indent="-391160" algn="l" rtl="0" fontAlgn="base">
              <a:spcAft>
                <a:spcPct val="0"/>
              </a:spcAft>
              <a:defRPr lang="en-US" sz="3400" kern="1200" smtClean="0">
                <a:solidFill>
                  <a:schemeClr val="tx1"/>
                </a:solidFill>
                <a:latin typeface="+mn-lt"/>
                <a:ea typeface="+mn-ea"/>
                <a:cs typeface="+mn-cs"/>
              </a:defRPr>
            </a:lvl3pPr>
            <a:lvl4pPr marL="1522413" indent="-326708" algn="l" rtl="0" fontAlgn="base">
              <a:spcAft>
                <a:spcPct val="0"/>
              </a:spcAft>
              <a:defRPr lang="en-US" sz="3400" kern="1200" smtClean="0">
                <a:solidFill>
                  <a:schemeClr val="tx1"/>
                </a:solidFill>
                <a:latin typeface="+mn-lt"/>
                <a:ea typeface="+mn-ea"/>
                <a:cs typeface="+mn-cs"/>
              </a:defRPr>
            </a:lvl4pPr>
            <a:lvl5pPr marL="1840230" indent="-317818" algn="l" rtl="0" fontAlgn="base">
              <a:spcAft>
                <a:spcPct val="0"/>
              </a:spcAft>
              <a:defRPr lang="en-US" sz="340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8"/>
          </p:nvPr>
        </p:nvSpPr>
        <p:spPr>
          <a:xfrm>
            <a:off x="1493520" y="1600201"/>
            <a:ext cx="10072370" cy="603242"/>
          </a:xfrm>
          <a:noFill/>
        </p:spPr>
        <p:txBody>
          <a:bodyPr>
            <a:noAutofit/>
          </a:bodyPr>
          <a:lstStyle>
            <a:lvl1pPr marL="0" indent="0">
              <a:buNone/>
              <a:defRPr sz="4000" b="0">
                <a:solidFill>
                  <a:srgbClr val="A162D0"/>
                </a:solidFill>
              </a:defRPr>
            </a:lvl1pPr>
          </a:lstStyle>
          <a:p>
            <a:pPr lvl="0"/>
            <a:r>
              <a:rPr lang="en-US" dirty="0"/>
              <a:t>Click to edit Master text styles</a:t>
            </a:r>
          </a:p>
        </p:txBody>
      </p:sp>
      <p:sp>
        <p:nvSpPr>
          <p:cNvPr id="5" name="Date Placeholder 4"/>
          <p:cNvSpPr>
            <a:spLocks noGrp="1"/>
          </p:cNvSpPr>
          <p:nvPr>
            <p:ph type="dt" sz="half" idx="19"/>
          </p:nvPr>
        </p:nvSpPr>
        <p:spPr/>
        <p:txBody>
          <a:bodyPr/>
          <a:lstStyle/>
          <a:p>
            <a:pPr>
              <a:defRPr/>
            </a:pPr>
            <a:fld id="{CEDB2063-4312-4646-8E91-22D427FB8908}" type="datetime1">
              <a:rPr lang="en-US" smtClean="0">
                <a:solidFill>
                  <a:srgbClr val="709021">
                    <a:lumMod val="75000"/>
                  </a:srgbClr>
                </a:solidFill>
              </a:rPr>
              <a:t>11/6/2018</a:t>
            </a:fld>
            <a:endParaRPr lang="en-US" dirty="0">
              <a:solidFill>
                <a:srgbClr val="709021">
                  <a:lumMod val="75000"/>
                </a:srgbClr>
              </a:solidFill>
            </a:endParaRPr>
          </a:p>
        </p:txBody>
      </p:sp>
      <p:sp>
        <p:nvSpPr>
          <p:cNvPr id="6" name="Footer Placeholder 5"/>
          <p:cNvSpPr>
            <a:spLocks noGrp="1"/>
          </p:cNvSpPr>
          <p:nvPr>
            <p:ph type="ftr" sz="quarter" idx="20"/>
          </p:nvPr>
        </p:nvSpPr>
        <p:spPr/>
        <p:txBody>
          <a:bodyPr/>
          <a:lstStyle/>
          <a:p>
            <a:pPr>
              <a:defRPr/>
            </a:pPr>
            <a:endParaRPr lang="en-US" dirty="0">
              <a:solidFill>
                <a:srgbClr val="709021">
                  <a:lumMod val="75000"/>
                </a:srgbClr>
              </a:solidFill>
            </a:endParaRPr>
          </a:p>
        </p:txBody>
      </p:sp>
      <p:sp>
        <p:nvSpPr>
          <p:cNvPr id="7" name="Slide Number Placeholder 6"/>
          <p:cNvSpPr>
            <a:spLocks noGrp="1"/>
          </p:cNvSpPr>
          <p:nvPr>
            <p:ph type="sldNum" sz="quarter" idx="21"/>
          </p:nvPr>
        </p:nvSpPr>
        <p:spPr/>
        <p:txBody>
          <a:bodyPr/>
          <a:lstStyle/>
          <a:p>
            <a:fld id="{6815F63D-5E07-4A39-B6DB-F0CE512EDFFD}" type="slidenum">
              <a:rPr lang="en-US" smtClean="0">
                <a:solidFill>
                  <a:srgbClr val="709021">
                    <a:lumMod val="75000"/>
                  </a:srgbClr>
                </a:solidFill>
              </a:rPr>
              <a:pPr/>
              <a:t>‹#›</a:t>
            </a:fld>
            <a:endParaRPr lang="en-US" dirty="0">
              <a:solidFill>
                <a:srgbClr val="709021">
                  <a:lumMod val="75000"/>
                </a:srgbClr>
              </a:solidFill>
            </a:endParaRPr>
          </a:p>
        </p:txBody>
      </p:sp>
      <p:sp>
        <p:nvSpPr>
          <p:cNvPr id="10" name="Title 9">
            <a:extLst>
              <a:ext uri="{FF2B5EF4-FFF2-40B4-BE49-F238E27FC236}">
                <a16:creationId xmlns="" xmlns:a16="http://schemas.microsoft.com/office/drawing/2014/main" id="{8C3B342F-7E95-4CA9-A3C7-61D25A73E0D9}"/>
              </a:ext>
            </a:extLst>
          </p:cNvPr>
          <p:cNvSpPr>
            <a:spLocks noGrp="1"/>
          </p:cNvSpPr>
          <p:nvPr>
            <p:ph type="title"/>
          </p:nvPr>
        </p:nvSpPr>
        <p:spPr>
          <a:xfrm>
            <a:off x="1493520" y="0"/>
            <a:ext cx="10063480" cy="1475740"/>
          </a:xfrm>
          <a:noFill/>
        </p:spPr>
        <p:txBody>
          <a:bodyPr lIns="0" tIns="127939" rIns="0" bIns="0" anchor="ctr" anchorCtr="0">
            <a:normAutofit/>
          </a:bodyPr>
          <a:lstStyle>
            <a:lvl1pPr>
              <a:defRPr lang="en-US"/>
            </a:lvl1pPr>
          </a:lstStyle>
          <a:p>
            <a:pPr marL="0" lvl="0" algn="ctr" defTabSz="1279390" latinLnBrk="0">
              <a:buNone/>
            </a:pPr>
            <a:r>
              <a:rPr lang="en-US"/>
              <a:t>Click to edit Master title style</a:t>
            </a:r>
          </a:p>
        </p:txBody>
      </p:sp>
    </p:spTree>
    <p:extLst>
      <p:ext uri="{BB962C8B-B14F-4D97-AF65-F5344CB8AC3E}">
        <p14:creationId xmlns:p14="http://schemas.microsoft.com/office/powerpoint/2010/main" val="36561340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4.xml"/><Relationship Id="rId50"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5.xml"/><Relationship Id="rId8" Type="http://schemas.openxmlformats.org/officeDocument/2006/relationships/slideLayout" Target="../slideLayouts/slideLayout8.xml"/><Relationship Id="rId51"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D:\Biz\PGE\_ play\Titles\star.png"/>
          <p:cNvPicPr>
            <a:picLocks noChangeAspect="1" noChangeArrowheads="1"/>
          </p:cNvPicPr>
          <p:nvPr/>
        </p:nvPicPr>
        <p:blipFill rotWithShape="1">
          <a:blip r:embed="rId50"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026" name="Title Placeholder 1"/>
          <p:cNvSpPr>
            <a:spLocks noGrp="1"/>
          </p:cNvSpPr>
          <p:nvPr>
            <p:ph type="title"/>
            <p:custDataLst>
              <p:tags r:id="rId45"/>
            </p:custDataLst>
          </p:nvPr>
        </p:nvSpPr>
        <p:spPr bwMode="auto">
          <a:xfrm>
            <a:off x="1493520" y="0"/>
            <a:ext cx="10063480" cy="1263200"/>
          </a:xfrm>
          <a:prstGeom prst="rect">
            <a:avLst/>
          </a:prstGeom>
          <a:noFill/>
        </p:spPr>
        <p:txBody>
          <a:bodyPr lIns="0" tIns="127939" rIns="0" bIns="0" anchor="ctr" anchorCtr="0">
            <a:normAutofit/>
          </a:bodyPr>
          <a:lstStyle/>
          <a:p>
            <a:pPr marL="0" lvl="0" algn="ctr" defTabSz="1279390" latinLnBrk="0">
              <a:buNone/>
            </a:pPr>
            <a:r>
              <a:rPr lang="en-US" dirty="0"/>
              <a:t>Slide Title</a:t>
            </a:r>
          </a:p>
        </p:txBody>
      </p:sp>
      <p:sp>
        <p:nvSpPr>
          <p:cNvPr id="1027" name="Text Placeholder 2"/>
          <p:cNvSpPr>
            <a:spLocks noGrp="1"/>
          </p:cNvSpPr>
          <p:nvPr>
            <p:ph type="body" idx="1"/>
            <p:custDataLst>
              <p:tags r:id="rId46"/>
            </p:custDataLst>
          </p:nvPr>
        </p:nvSpPr>
        <p:spPr bwMode="auto">
          <a:xfrm>
            <a:off x="1786891" y="1600200"/>
            <a:ext cx="9770110" cy="767492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p:cNvSpPr>
            <a:spLocks noGrp="1"/>
          </p:cNvSpPr>
          <p:nvPr>
            <p:ph type="ftr" sz="quarter" idx="3"/>
            <p:custDataLst>
              <p:tags r:id="rId47"/>
            </p:custDataLst>
          </p:nvPr>
        </p:nvSpPr>
        <p:spPr>
          <a:xfrm>
            <a:off x="1522413" y="9299578"/>
            <a:ext cx="7305861" cy="301622"/>
          </a:xfrm>
          <a:prstGeom prst="rect">
            <a:avLst/>
          </a:prstGeom>
        </p:spPr>
        <p:txBody>
          <a:bodyPr wrap="square" lIns="0" tIns="0" rIns="0" bIns="63973" anchor="b" anchorCtr="0">
            <a:spAutoFit/>
          </a:bodyPr>
          <a:lstStyle>
            <a:lvl1pPr algn="l">
              <a:defRPr sz="1500" dirty="0">
                <a:solidFill>
                  <a:schemeClr val="bg1">
                    <a:lumMod val="50000"/>
                  </a:schemeClr>
                </a:solidFill>
                <a:latin typeface="+mn-lt"/>
              </a:defRPr>
            </a:lvl1pPr>
          </a:lstStyle>
          <a:p>
            <a:pPr defTabSz="913851" fontAlgn="base">
              <a:spcBef>
                <a:spcPct val="0"/>
              </a:spcBef>
              <a:spcAft>
                <a:spcPct val="0"/>
              </a:spcAft>
              <a:defRPr/>
            </a:pPr>
            <a:endParaRPr lang="en-US" dirty="0">
              <a:solidFill>
                <a:prstClr val="white">
                  <a:lumMod val="50000"/>
                </a:prstClr>
              </a:solidFill>
              <a:ea typeface="Arial Unicode MS" pitchFamily="34" charset="-128"/>
              <a:cs typeface="Arial" charset="0"/>
            </a:endParaRPr>
          </a:p>
        </p:txBody>
      </p:sp>
      <p:sp>
        <p:nvSpPr>
          <p:cNvPr id="14" name="Slide Number Placeholder 5"/>
          <p:cNvSpPr>
            <a:spLocks noGrp="1"/>
          </p:cNvSpPr>
          <p:nvPr>
            <p:ph type="sldNum" sz="quarter" idx="4"/>
            <p:custDataLst>
              <p:tags r:id="rId48"/>
            </p:custDataLst>
          </p:nvPr>
        </p:nvSpPr>
        <p:spPr>
          <a:xfrm>
            <a:off x="11094888" y="9299578"/>
            <a:ext cx="471002"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6815F63D-5E07-4A39-B6DB-F0CE512EDFFD}" type="slidenum">
              <a:rPr lang="en-US" smtClean="0">
                <a:solidFill>
                  <a:prstClr val="white">
                    <a:lumMod val="50000"/>
                  </a:prstClr>
                </a:solidFill>
                <a:ea typeface="Arial Unicode MS" pitchFamily="34" charset="-128"/>
                <a:cs typeface="Arial" charset="0"/>
              </a:rPr>
              <a:pPr defTabSz="913851" fontAlgn="base">
                <a:spcBef>
                  <a:spcPct val="0"/>
                </a:spcBef>
                <a:spcAft>
                  <a:spcPct val="0"/>
                </a:spcAft>
              </a:pPr>
              <a:t>‹#›</a:t>
            </a:fld>
            <a:endParaRPr lang="en-US" dirty="0">
              <a:solidFill>
                <a:prstClr val="white">
                  <a:lumMod val="50000"/>
                </a:prstClr>
              </a:solidFill>
              <a:ea typeface="Arial Unicode MS" pitchFamily="34" charset="-128"/>
              <a:cs typeface="Arial" charset="0"/>
            </a:endParaRPr>
          </a:p>
        </p:txBody>
      </p:sp>
      <p:sp>
        <p:nvSpPr>
          <p:cNvPr id="15" name="Date Placeholder 3"/>
          <p:cNvSpPr>
            <a:spLocks noGrp="1"/>
          </p:cNvSpPr>
          <p:nvPr>
            <p:ph type="dt" sz="half" idx="2"/>
            <p:custDataLst>
              <p:tags r:id="rId49"/>
            </p:custDataLst>
          </p:nvPr>
        </p:nvSpPr>
        <p:spPr>
          <a:xfrm>
            <a:off x="9586128" y="9305649"/>
            <a:ext cx="1095171"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2A54F2B8-9680-4E95-8C70-732E7CB47133}" type="datetime1">
              <a:rPr lang="en-US" smtClean="0">
                <a:solidFill>
                  <a:prstClr val="white">
                    <a:lumMod val="50000"/>
                  </a:prstClr>
                </a:solidFill>
                <a:ea typeface="Arial Unicode MS" pitchFamily="34" charset="-128"/>
                <a:cs typeface="Arial" charset="0"/>
              </a:rPr>
              <a:t>11/6/2018</a:t>
            </a:fld>
            <a:endParaRPr lang="en-US" dirty="0">
              <a:solidFill>
                <a:prstClr val="white">
                  <a:lumMod val="50000"/>
                </a:prstClr>
              </a:solidFill>
              <a:ea typeface="Arial Unicode MS" pitchFamily="34" charset="-128"/>
              <a:cs typeface="Arial" charset="0"/>
            </a:endParaRPr>
          </a:p>
        </p:txBody>
      </p:sp>
      <p:cxnSp>
        <p:nvCxnSpPr>
          <p:cNvPr id="9" name="Straight Connector 8"/>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pic>
        <p:nvPicPr>
          <p:cNvPr id="40" name="Picture 3"/>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308023" y="76200"/>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9108328"/>
      </p:ext>
    </p:extLst>
  </p:cSld>
  <p:clrMap bg1="lt1" tx1="dk1" bg2="lt2" tx2="dk2" accent1="accent1" accent2="accent2" accent3="accent3" accent4="accent4" accent5="accent5" accent6="accent6" hlink="hlink" folHlink="folHlink"/>
  <p:sldLayoutIdLst>
    <p:sldLayoutId id="2147483850" r:id="rId1"/>
    <p:sldLayoutId id="2147484075"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 id="2147483870" r:id="rId15"/>
    <p:sldLayoutId id="2147483871" r:id="rId16"/>
    <p:sldLayoutId id="2147483872" r:id="rId17"/>
    <p:sldLayoutId id="2147483873" r:id="rId18"/>
    <p:sldLayoutId id="2147483874" r:id="rId19"/>
    <p:sldLayoutId id="2147483875" r:id="rId20"/>
    <p:sldLayoutId id="2147483876" r:id="rId21"/>
    <p:sldLayoutId id="2147483877" r:id="rId22"/>
    <p:sldLayoutId id="2147483878" r:id="rId23"/>
    <p:sldLayoutId id="2147483879" r:id="rId24"/>
    <p:sldLayoutId id="2147483880" r:id="rId25"/>
    <p:sldLayoutId id="2147483881" r:id="rId26"/>
    <p:sldLayoutId id="2147483882" r:id="rId27"/>
    <p:sldLayoutId id="2147483883" r:id="rId28"/>
    <p:sldLayoutId id="2147483884" r:id="rId29"/>
    <p:sldLayoutId id="2147483885" r:id="rId30"/>
    <p:sldLayoutId id="2147483886" r:id="rId31"/>
    <p:sldLayoutId id="2147483887" r:id="rId32"/>
    <p:sldLayoutId id="2147483888" r:id="rId33"/>
    <p:sldLayoutId id="2147483889" r:id="rId34"/>
    <p:sldLayoutId id="2147483890" r:id="rId35"/>
    <p:sldLayoutId id="2147483891" r:id="rId36"/>
    <p:sldLayoutId id="2147483892" r:id="rId37"/>
    <p:sldLayoutId id="2147483893" r:id="rId38"/>
    <p:sldLayoutId id="2147483894" r:id="rId39"/>
    <p:sldLayoutId id="2147483895" r:id="rId40"/>
    <p:sldLayoutId id="2147483896" r:id="rId41"/>
    <p:sldLayoutId id="2147484070" r:id="rId42"/>
    <p:sldLayoutId id="2147484074" r:id="rId43"/>
  </p:sldLayoutIdLst>
  <p:hf hdr="0" ftr="0" dt="0"/>
  <p:txStyles>
    <p:titleStyle>
      <a:lvl1pPr algn="l" rtl="0" eaLnBrk="1" fontAlgn="base" hangingPunct="1">
        <a:lnSpc>
          <a:spcPct val="90000"/>
        </a:lnSpc>
        <a:spcBef>
          <a:spcPct val="0"/>
        </a:spcBef>
        <a:spcAft>
          <a:spcPct val="0"/>
        </a:spcAft>
        <a:defRPr lang="en-US" sz="5000" b="0" i="0" u="none" kern="1200" spc="0" dirty="0" smtClean="0">
          <a:solidFill>
            <a:schemeClr val="tx1"/>
          </a:solidFill>
          <a:latin typeface="Arial Narrow"/>
          <a:ea typeface="+mj-ea"/>
          <a:cs typeface="+mj-cs"/>
        </a:defRPr>
      </a:lvl1pPr>
      <a:lvl2pPr algn="l" rtl="0" eaLnBrk="1" fontAlgn="base" hangingPunct="1">
        <a:lnSpc>
          <a:spcPct val="90000"/>
        </a:lnSpc>
        <a:spcBef>
          <a:spcPct val="0"/>
        </a:spcBef>
        <a:spcAft>
          <a:spcPct val="0"/>
        </a:spcAft>
        <a:defRPr sz="4200">
          <a:solidFill>
            <a:schemeClr val="tx1"/>
          </a:solidFill>
          <a:latin typeface="Arial" charset="0"/>
        </a:defRPr>
      </a:lvl2pPr>
      <a:lvl3pPr algn="l" rtl="0" eaLnBrk="1" fontAlgn="base" hangingPunct="1">
        <a:lnSpc>
          <a:spcPct val="90000"/>
        </a:lnSpc>
        <a:spcBef>
          <a:spcPct val="0"/>
        </a:spcBef>
        <a:spcAft>
          <a:spcPct val="0"/>
        </a:spcAft>
        <a:defRPr sz="4200">
          <a:solidFill>
            <a:schemeClr val="tx1"/>
          </a:solidFill>
          <a:latin typeface="Arial" charset="0"/>
        </a:defRPr>
      </a:lvl3pPr>
      <a:lvl4pPr algn="l" rtl="0" eaLnBrk="1" fontAlgn="base" hangingPunct="1">
        <a:lnSpc>
          <a:spcPct val="90000"/>
        </a:lnSpc>
        <a:spcBef>
          <a:spcPct val="0"/>
        </a:spcBef>
        <a:spcAft>
          <a:spcPct val="0"/>
        </a:spcAft>
        <a:defRPr sz="4200">
          <a:solidFill>
            <a:schemeClr val="tx1"/>
          </a:solidFill>
          <a:latin typeface="Arial" charset="0"/>
        </a:defRPr>
      </a:lvl4pPr>
      <a:lvl5pPr algn="l" rtl="0" eaLnBrk="1" fontAlgn="base" hangingPunct="1">
        <a:lnSpc>
          <a:spcPct val="90000"/>
        </a:lnSpc>
        <a:spcBef>
          <a:spcPct val="0"/>
        </a:spcBef>
        <a:spcAft>
          <a:spcPct val="0"/>
        </a:spcAft>
        <a:defRPr sz="4200">
          <a:solidFill>
            <a:schemeClr val="tx1"/>
          </a:solidFill>
          <a:latin typeface="Arial" charset="0"/>
        </a:defRPr>
      </a:lvl5pPr>
      <a:lvl6pPr marL="639695" algn="l" rtl="0" eaLnBrk="1" fontAlgn="base" hangingPunct="1">
        <a:spcBef>
          <a:spcPct val="0"/>
        </a:spcBef>
        <a:spcAft>
          <a:spcPct val="0"/>
        </a:spcAft>
        <a:defRPr sz="3900" b="1">
          <a:solidFill>
            <a:schemeClr val="tx1"/>
          </a:solidFill>
          <a:latin typeface="Arial" charset="0"/>
        </a:defRPr>
      </a:lvl6pPr>
      <a:lvl7pPr marL="1279390" algn="l" rtl="0" eaLnBrk="1" fontAlgn="base" hangingPunct="1">
        <a:spcBef>
          <a:spcPct val="0"/>
        </a:spcBef>
        <a:spcAft>
          <a:spcPct val="0"/>
        </a:spcAft>
        <a:defRPr sz="3900" b="1">
          <a:solidFill>
            <a:schemeClr val="tx1"/>
          </a:solidFill>
          <a:latin typeface="Arial" charset="0"/>
        </a:defRPr>
      </a:lvl7pPr>
      <a:lvl8pPr marL="1919085" algn="l" rtl="0" eaLnBrk="1" fontAlgn="base" hangingPunct="1">
        <a:spcBef>
          <a:spcPct val="0"/>
        </a:spcBef>
        <a:spcAft>
          <a:spcPct val="0"/>
        </a:spcAft>
        <a:defRPr sz="3900" b="1">
          <a:solidFill>
            <a:schemeClr val="tx1"/>
          </a:solidFill>
          <a:latin typeface="Arial" charset="0"/>
        </a:defRPr>
      </a:lvl8pPr>
      <a:lvl9pPr marL="2558781" algn="l" rtl="0" eaLnBrk="1" fontAlgn="base" hangingPunct="1">
        <a:spcBef>
          <a:spcPct val="0"/>
        </a:spcBef>
        <a:spcAft>
          <a:spcPct val="0"/>
        </a:spcAft>
        <a:defRPr sz="3900" b="1">
          <a:solidFill>
            <a:schemeClr val="tx1"/>
          </a:solidFill>
          <a:latin typeface="Arial" charset="0"/>
        </a:defRPr>
      </a:lvl9pPr>
    </p:titleStyle>
    <p:bodyStyle>
      <a:lvl1pPr marL="566399" indent="-566399" algn="l" rtl="0" eaLnBrk="1" fontAlgn="base" hangingPunct="1">
        <a:spcBef>
          <a:spcPts val="168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7248" indent="-477551" algn="l" rtl="0" eaLnBrk="1" fontAlgn="base" hangingPunct="1">
        <a:spcBef>
          <a:spcPts val="1260"/>
        </a:spcBef>
        <a:spcAft>
          <a:spcPct val="0"/>
        </a:spcAft>
        <a:buClr>
          <a:schemeClr val="tx1">
            <a:lumMod val="65000"/>
            <a:lumOff val="35000"/>
          </a:schemeClr>
        </a:buClr>
        <a:buSzPct val="95000"/>
        <a:buFont typeface="Wingdings" panose="05000000000000000000" pitchFamily="2" charset="2"/>
        <a:buChar char="²"/>
        <a:defRPr sz="3400" b="0" i="0" u="none" kern="1200" baseline="0">
          <a:solidFill>
            <a:schemeClr val="tx1"/>
          </a:solidFill>
          <a:latin typeface="+mn-lt"/>
          <a:ea typeface="+mn-ea"/>
          <a:cs typeface="+mn-cs"/>
        </a:defRPr>
      </a:lvl2pPr>
      <a:lvl3pPr marL="1605904" indent="-490879" algn="l" rtl="0" eaLnBrk="1" fontAlgn="base" hangingPunct="1">
        <a:spcBef>
          <a:spcPts val="84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2349" indent="-466445" algn="l" rtl="0" eaLnBrk="1" fontAlgn="base" hangingPunct="1">
        <a:spcBef>
          <a:spcPts val="840"/>
        </a:spcBef>
        <a:spcAft>
          <a:spcPct val="0"/>
        </a:spcAft>
        <a:buClr>
          <a:schemeClr val="tx1">
            <a:lumMod val="65000"/>
            <a:lumOff val="35000"/>
          </a:schemeClr>
        </a:buClr>
        <a:buFont typeface="Wingdings" pitchFamily="2" charset="2"/>
        <a:buChar char="ú"/>
        <a:defRPr sz="3400" kern="1200">
          <a:solidFill>
            <a:schemeClr val="tx1"/>
          </a:solidFill>
          <a:latin typeface="+mn-lt"/>
          <a:ea typeface="+mn-ea"/>
          <a:cs typeface="+mn-cs"/>
        </a:defRPr>
      </a:lvl4pPr>
      <a:lvl5pPr marL="2478823" indent="-388706" algn="l" rtl="0" eaLnBrk="1" fontAlgn="base" hangingPunct="1">
        <a:spcBef>
          <a:spcPts val="840"/>
        </a:spcBef>
        <a:spcAft>
          <a:spcPct val="0"/>
        </a:spcAft>
        <a:buClr>
          <a:schemeClr val="tx1">
            <a:lumMod val="50000"/>
            <a:lumOff val="50000"/>
          </a:schemeClr>
        </a:buClr>
        <a:buFont typeface="Wingdings" panose="05000000000000000000" pitchFamily="2" charset="2"/>
        <a:buChar char=""/>
        <a:defRPr sz="3400" kern="1200">
          <a:solidFill>
            <a:schemeClr val="tx1"/>
          </a:solidFill>
          <a:latin typeface="+mn-lt"/>
          <a:ea typeface="+mn-ea"/>
          <a:cs typeface="+mn-cs"/>
        </a:defRPr>
      </a:lvl5pPr>
      <a:lvl6pPr marL="3518327"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8022"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7720"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7418"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79390" rtl="0" eaLnBrk="1" latinLnBrk="0" hangingPunct="1">
        <a:defRPr sz="2500" kern="1200">
          <a:solidFill>
            <a:schemeClr val="tx1"/>
          </a:solidFill>
          <a:latin typeface="+mn-lt"/>
          <a:ea typeface="+mn-ea"/>
          <a:cs typeface="+mn-cs"/>
        </a:defRPr>
      </a:lvl1pPr>
      <a:lvl2pPr marL="639695" algn="l" defTabSz="1279390" rtl="0" eaLnBrk="1" latinLnBrk="0" hangingPunct="1">
        <a:defRPr sz="2500" kern="1200">
          <a:solidFill>
            <a:schemeClr val="tx1"/>
          </a:solidFill>
          <a:latin typeface="+mn-lt"/>
          <a:ea typeface="+mn-ea"/>
          <a:cs typeface="+mn-cs"/>
        </a:defRPr>
      </a:lvl2pPr>
      <a:lvl3pPr marL="1279390" algn="l" defTabSz="1279390" rtl="0" eaLnBrk="1" latinLnBrk="0" hangingPunct="1">
        <a:defRPr sz="2500" kern="1200">
          <a:solidFill>
            <a:schemeClr val="tx1"/>
          </a:solidFill>
          <a:latin typeface="+mn-lt"/>
          <a:ea typeface="+mn-ea"/>
          <a:cs typeface="+mn-cs"/>
        </a:defRPr>
      </a:lvl3pPr>
      <a:lvl4pPr marL="1919085" algn="l" defTabSz="1279390" rtl="0" eaLnBrk="1" latinLnBrk="0" hangingPunct="1">
        <a:defRPr sz="2500" kern="1200">
          <a:solidFill>
            <a:schemeClr val="tx1"/>
          </a:solidFill>
          <a:latin typeface="+mn-lt"/>
          <a:ea typeface="+mn-ea"/>
          <a:cs typeface="+mn-cs"/>
        </a:defRPr>
      </a:lvl4pPr>
      <a:lvl5pPr marL="2558781" algn="l" defTabSz="1279390" rtl="0" eaLnBrk="1" latinLnBrk="0" hangingPunct="1">
        <a:defRPr sz="2500" kern="1200">
          <a:solidFill>
            <a:schemeClr val="tx1"/>
          </a:solidFill>
          <a:latin typeface="+mn-lt"/>
          <a:ea typeface="+mn-ea"/>
          <a:cs typeface="+mn-cs"/>
        </a:defRPr>
      </a:lvl5pPr>
      <a:lvl6pPr marL="3198478" algn="l" defTabSz="1279390" rtl="0" eaLnBrk="1" latinLnBrk="0" hangingPunct="1">
        <a:defRPr sz="2500" kern="1200">
          <a:solidFill>
            <a:schemeClr val="tx1"/>
          </a:solidFill>
          <a:latin typeface="+mn-lt"/>
          <a:ea typeface="+mn-ea"/>
          <a:cs typeface="+mn-cs"/>
        </a:defRPr>
      </a:lvl6pPr>
      <a:lvl7pPr marL="3838177" algn="l" defTabSz="1279390" rtl="0" eaLnBrk="1" latinLnBrk="0" hangingPunct="1">
        <a:defRPr sz="2500" kern="1200">
          <a:solidFill>
            <a:schemeClr val="tx1"/>
          </a:solidFill>
          <a:latin typeface="+mn-lt"/>
          <a:ea typeface="+mn-ea"/>
          <a:cs typeface="+mn-cs"/>
        </a:defRPr>
      </a:lvl7pPr>
      <a:lvl8pPr marL="4477872" algn="l" defTabSz="1279390" rtl="0" eaLnBrk="1" latinLnBrk="0" hangingPunct="1">
        <a:defRPr sz="2500" kern="1200">
          <a:solidFill>
            <a:schemeClr val="tx1"/>
          </a:solidFill>
          <a:latin typeface="+mn-lt"/>
          <a:ea typeface="+mn-ea"/>
          <a:cs typeface="+mn-cs"/>
        </a:defRPr>
      </a:lvl8pPr>
      <a:lvl9pPr marL="5117568" algn="l" defTabSz="127939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energy.ca.gov/title24/orc/"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www.energy.ca.gov/title24/2019standards/rulemaking/documents/" TargetMode="External"/><Relationship Id="rId2" Type="http://schemas.openxmlformats.org/officeDocument/2006/relationships/image" Target="../media/image15.jpeg"/><Relationship Id="rId1" Type="http://schemas.openxmlformats.org/officeDocument/2006/relationships/slideLayout" Target="../slideLayouts/slideLayout4.xml"/><Relationship Id="rId4" Type="http://schemas.openxmlformats.org/officeDocument/2006/relationships/hyperlink" Target="https://www.energy.ca.gov/title24/2019standards/post_adoptio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hyperlink" Target="http://www.youtube.com/user/CalEnergyCommission/"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calbo.org/education/edweek/" TargetMode="External"/><Relationship Id="rId3" Type="http://schemas.openxmlformats.org/officeDocument/2006/relationships/hyperlink" Target="https://www.energy.ca.gov/title24/orc/schedule_oe/index.php?rsort=location&amp;monthVal=11" TargetMode="External"/><Relationship Id="rId7" Type="http://schemas.openxmlformats.org/officeDocument/2006/relationships/hyperlink" Target="https://energycodeace.com/content/conference" TargetMode="External"/><Relationship Id="rId2" Type="http://schemas.openxmlformats.org/officeDocument/2006/relationships/hyperlink" Target="https://www.energy.ca.gov/title24/orc/schedule_oe/index.php?rsort=date&amp;monthVal=11" TargetMode="External"/><Relationship Id="rId1" Type="http://schemas.openxmlformats.org/officeDocument/2006/relationships/slideLayout" Target="../slideLayouts/slideLayout4.xml"/><Relationship Id="rId6" Type="http://schemas.openxmlformats.org/officeDocument/2006/relationships/hyperlink" Target="http://www.iccmontereybay.org/" TargetMode="External"/><Relationship Id="rId5" Type="http://schemas.openxmlformats.org/officeDocument/2006/relationships/hyperlink" Target="https://cabec.org/" TargetMode="External"/><Relationship Id="rId4" Type="http://schemas.openxmlformats.org/officeDocument/2006/relationships/hyperlink" Target="http://www.ihaci.org/trade-show/"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mailto:title24@energy.ca.gov"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www.energy.ca.gov/listservers/"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custDataLst>
              <p:tags r:id="rId1"/>
            </p:custDataLst>
          </p:nvPr>
        </p:nvSpPr>
        <p:spPr/>
        <p:txBody>
          <a:bodyPr>
            <a:normAutofit fontScale="85000" lnSpcReduction="10000"/>
          </a:bodyPr>
          <a:lstStyle/>
          <a:p>
            <a:r>
              <a:rPr lang="en-US" dirty="0"/>
              <a:t>Outreach &amp; Education Tools and Resources</a:t>
            </a:r>
          </a:p>
        </p:txBody>
      </p:sp>
      <p:sp>
        <p:nvSpPr>
          <p:cNvPr id="7" name="Slide Number Placeholder 6"/>
          <p:cNvSpPr>
            <a:spLocks noGrp="1"/>
          </p:cNvSpPr>
          <p:nvPr>
            <p:ph type="sldNum" sz="quarter" idx="12"/>
          </p:nvPr>
        </p:nvSpPr>
        <p:spPr/>
        <p:txBody>
          <a:bodyPr/>
          <a:lstStyle/>
          <a:p>
            <a:fld id="{6815F63D-5E07-4A39-B6DB-F0CE512EDFFD}" type="slidenum">
              <a:rPr lang="en-US" smtClean="0"/>
              <a:pPr/>
              <a:t>1</a:t>
            </a:fld>
            <a:endParaRPr lang="en-US" dirty="0"/>
          </a:p>
        </p:txBody>
      </p:sp>
      <p:sp>
        <p:nvSpPr>
          <p:cNvPr id="9" name="Title 1"/>
          <p:cNvSpPr>
            <a:spLocks noGrp="1"/>
          </p:cNvSpPr>
          <p:nvPr>
            <p:ph type="ctrTitle"/>
            <p:custDataLst>
              <p:tags r:id="rId2"/>
            </p:custDataLst>
          </p:nvPr>
        </p:nvSpPr>
        <p:spPr/>
        <p:txBody>
          <a:bodyPr>
            <a:normAutofit/>
          </a:bodyPr>
          <a:lstStyle/>
          <a:p>
            <a:r>
              <a:rPr lang="en-US" dirty="0"/>
              <a:t>California Energy Commission</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0329270"/>
      </p:ext>
    </p:extLst>
  </p:cSld>
  <p:clrMapOvr>
    <a:masterClrMapping/>
  </p:clrMapOvr>
  <mc:AlternateContent xmlns:mc="http://schemas.openxmlformats.org/markup-compatibility/2006" xmlns:p14="http://schemas.microsoft.com/office/powerpoint/2010/main">
    <mc:Choice Requires="p14">
      <p:transition spd="slow" p14:dur="2000" advTm="7000"/>
    </mc:Choice>
    <mc:Fallback xmlns="">
      <p:transition spd="slow" advTm="7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EB7725BA-7BAE-481C-928B-6D81DDB01737}"/>
              </a:ext>
            </a:extLst>
          </p:cNvPr>
          <p:cNvSpPr>
            <a:spLocks noGrp="1"/>
          </p:cNvSpPr>
          <p:nvPr>
            <p:ph idx="1"/>
          </p:nvPr>
        </p:nvSpPr>
        <p:spPr>
          <a:xfrm>
            <a:off x="1774444" y="8610600"/>
            <a:ext cx="9770110" cy="688978"/>
          </a:xfrm>
        </p:spPr>
        <p:txBody>
          <a:bodyPr/>
          <a:lstStyle/>
          <a:p>
            <a:pPr marL="0" indent="0" algn="ctr">
              <a:buNone/>
            </a:pPr>
            <a:r>
              <a:rPr lang="en-US" altLang="en-US" dirty="0">
                <a:solidFill>
                  <a:srgbClr val="3399FF"/>
                </a:solidFill>
                <a:cs typeface="Arial" panose="020B0604020202020204" pitchFamily="34" charset="0"/>
                <a:hlinkClick r:id="rId2"/>
              </a:rPr>
              <a:t>www.energy.ca.gov/title24/orc/</a:t>
            </a:r>
            <a:endParaRPr lang="en-US" altLang="en-US" dirty="0">
              <a:solidFill>
                <a:srgbClr val="3399FF"/>
              </a:solidFill>
              <a:cs typeface="Arial" panose="020B0604020202020204" pitchFamily="34" charset="0"/>
            </a:endParaRPr>
          </a:p>
          <a:p>
            <a:endParaRPr lang="en-US" dirty="0"/>
          </a:p>
        </p:txBody>
      </p:sp>
      <p:sp>
        <p:nvSpPr>
          <p:cNvPr id="3" name="Title 2">
            <a:extLst>
              <a:ext uri="{FF2B5EF4-FFF2-40B4-BE49-F238E27FC236}">
                <a16:creationId xmlns="" xmlns:a16="http://schemas.microsoft.com/office/drawing/2014/main" id="{1D34BA4F-E9B5-43E8-8092-4864B47149D5}"/>
              </a:ext>
            </a:extLst>
          </p:cNvPr>
          <p:cNvSpPr>
            <a:spLocks noGrp="1"/>
          </p:cNvSpPr>
          <p:nvPr>
            <p:ph type="title"/>
          </p:nvPr>
        </p:nvSpPr>
        <p:spPr/>
        <p:txBody>
          <a:bodyPr/>
          <a:lstStyle/>
          <a:p>
            <a:r>
              <a:rPr lang="en-US" altLang="en-US" dirty="0"/>
              <a:t>Online Resource Center (ORC)</a:t>
            </a:r>
            <a:endParaRPr lang="en-US" dirty="0"/>
          </a:p>
        </p:txBody>
      </p:sp>
      <p:sp>
        <p:nvSpPr>
          <p:cNvPr id="4" name="Slide Number Placeholder 3">
            <a:extLst>
              <a:ext uri="{FF2B5EF4-FFF2-40B4-BE49-F238E27FC236}">
                <a16:creationId xmlns="" xmlns:a16="http://schemas.microsoft.com/office/drawing/2014/main" id="{90FBDBBE-0407-4F73-A494-A90E752FBFFB}"/>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2</a:t>
            </a:fld>
            <a:endParaRPr lang="en-US" dirty="0">
              <a:solidFill>
                <a:prstClr val="white">
                  <a:lumMod val="50000"/>
                </a:prstClr>
              </a:solidFill>
            </a:endParaRPr>
          </a:p>
        </p:txBody>
      </p:sp>
      <p:pic>
        <p:nvPicPr>
          <p:cNvPr id="5" name="Picture 5">
            <a:extLst>
              <a:ext uri="{FF2B5EF4-FFF2-40B4-BE49-F238E27FC236}">
                <a16:creationId xmlns="" xmlns:a16="http://schemas.microsoft.com/office/drawing/2014/main" id="{15E09986-1861-4255-9EF7-A9D93F0298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707696"/>
            <a:ext cx="8382000" cy="675050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439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32F2E6DA-6577-4442-8394-B54109C29770}"/>
              </a:ext>
            </a:extLst>
          </p:cNvPr>
          <p:cNvSpPr>
            <a:spLocks noGrp="1"/>
          </p:cNvSpPr>
          <p:nvPr>
            <p:ph type="title"/>
          </p:nvPr>
        </p:nvSpPr>
        <p:spPr/>
        <p:txBody>
          <a:bodyPr>
            <a:normAutofit/>
          </a:bodyPr>
          <a:lstStyle/>
          <a:p>
            <a:r>
              <a:rPr lang="en-US" dirty="0">
                <a:cs typeface="Arial Narrow"/>
              </a:rPr>
              <a:t>2019 Energy Standards Documents</a:t>
            </a:r>
            <a:endParaRPr lang="en-US" dirty="0"/>
          </a:p>
        </p:txBody>
      </p:sp>
      <p:sp>
        <p:nvSpPr>
          <p:cNvPr id="3" name="Slide Number Placeholder 2">
            <a:extLst>
              <a:ext uri="{FF2B5EF4-FFF2-40B4-BE49-F238E27FC236}">
                <a16:creationId xmlns="" xmlns:a16="http://schemas.microsoft.com/office/drawing/2014/main" id="{9B64DBBF-44CB-41DC-9D92-C82E782B36A6}"/>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3</a:t>
            </a:fld>
            <a:endParaRPr lang="en-US" dirty="0">
              <a:solidFill>
                <a:prstClr val="white">
                  <a:lumMod val="50000"/>
                </a:prstClr>
              </a:solidFill>
            </a:endParaRPr>
          </a:p>
        </p:txBody>
      </p:sp>
      <p:pic>
        <p:nvPicPr>
          <p:cNvPr id="11" name="Picture 2">
            <a:extLst>
              <a:ext uri="{FF2B5EF4-FFF2-40B4-BE49-F238E27FC236}">
                <a16:creationId xmlns="" xmlns:a16="http://schemas.microsoft.com/office/drawing/2014/main" id="{86846CD7-9858-42AE-A0E2-E8A008E576F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253854" y="2514600"/>
            <a:ext cx="5088809" cy="571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Content Placeholder 2">
            <a:extLst>
              <a:ext uri="{FF2B5EF4-FFF2-40B4-BE49-F238E27FC236}">
                <a16:creationId xmlns="" xmlns:a16="http://schemas.microsoft.com/office/drawing/2014/main" id="{3581DA22-C3D7-403E-B9B5-DBB2E1C8B416}"/>
              </a:ext>
            </a:extLst>
          </p:cNvPr>
          <p:cNvSpPr txBox="1">
            <a:spLocks/>
          </p:cNvSpPr>
          <p:nvPr/>
        </p:nvSpPr>
        <p:spPr>
          <a:xfrm>
            <a:off x="6705600" y="2286000"/>
            <a:ext cx="5181600" cy="67056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800" dirty="0">
                <a:latin typeface="Arial Narrow"/>
                <a:cs typeface="Arial Narrow"/>
              </a:rPr>
              <a:t>Rulemaking Documents</a:t>
            </a:r>
          </a:p>
          <a:p>
            <a:pPr marL="342900" lvl="1" indent="-342900">
              <a:buFont typeface="Wingdings" charset="2"/>
              <a:buChar char=""/>
              <a:tabLst>
                <a:tab pos="685800" algn="l"/>
                <a:tab pos="1143000" algn="l"/>
              </a:tabLst>
            </a:pPr>
            <a:r>
              <a:rPr lang="en-US" dirty="0">
                <a:latin typeface="Arial Narrow"/>
                <a:cs typeface="Arial Narrow"/>
              </a:rPr>
              <a:t>Revised Energy Code</a:t>
            </a:r>
          </a:p>
          <a:p>
            <a:pPr marL="342900" lvl="1" indent="-342900">
              <a:buFont typeface="Wingdings" charset="2"/>
              <a:buChar char=""/>
              <a:tabLst>
                <a:tab pos="685800" algn="l"/>
                <a:tab pos="1143000" algn="l"/>
              </a:tabLst>
            </a:pPr>
            <a:r>
              <a:rPr lang="en-US" dirty="0">
                <a:latin typeface="Arial Narrow"/>
                <a:cs typeface="Arial Narrow"/>
              </a:rPr>
              <a:t>Reference Appendices</a:t>
            </a:r>
          </a:p>
          <a:p>
            <a:pPr marL="342900" lvl="1" indent="-342900">
              <a:buFont typeface="Wingdings" charset="2"/>
              <a:buChar char=""/>
              <a:tabLst>
                <a:tab pos="685800" algn="l"/>
                <a:tab pos="1143000" algn="l"/>
              </a:tabLst>
            </a:pPr>
            <a:r>
              <a:rPr lang="en-US" dirty="0">
                <a:latin typeface="Arial Narrow"/>
                <a:cs typeface="Arial Narrow"/>
              </a:rPr>
              <a:t>Final Statement of Reasons (FSOR)</a:t>
            </a:r>
          </a:p>
          <a:p>
            <a:pPr marL="342900" lvl="1" indent="-342900">
              <a:buFont typeface="Wingdings" charset="2"/>
              <a:buChar char=""/>
              <a:tabLst>
                <a:tab pos="685800" algn="l"/>
                <a:tab pos="1143000" algn="l"/>
              </a:tabLst>
            </a:pPr>
            <a:r>
              <a:rPr lang="en-US" dirty="0">
                <a:latin typeface="Arial Narrow"/>
                <a:cs typeface="Arial Narrow"/>
              </a:rPr>
              <a:t>Workshop presentations</a:t>
            </a:r>
          </a:p>
          <a:p>
            <a:pPr marL="0" indent="0">
              <a:buNone/>
            </a:pPr>
            <a:r>
              <a:rPr lang="en-US" sz="2800" dirty="0">
                <a:solidFill>
                  <a:prstClr val="black"/>
                </a:solidFill>
                <a:hlinkClick r:id="rId3"/>
              </a:rPr>
              <a:t>https://www.energy.ca.gov/title24/2019standards/rulemaking/documents/</a:t>
            </a:r>
            <a:endParaRPr lang="en-US" sz="2800" dirty="0">
              <a:solidFill>
                <a:prstClr val="black"/>
              </a:solidFill>
            </a:endParaRPr>
          </a:p>
          <a:p>
            <a:pPr marL="0" indent="0">
              <a:buFont typeface="Arial"/>
              <a:buNone/>
            </a:pPr>
            <a:r>
              <a:rPr lang="en-US" sz="2800" dirty="0">
                <a:latin typeface="Arial Narrow"/>
                <a:cs typeface="Arial Narrow"/>
              </a:rPr>
              <a:t>Post Adoption Documents</a:t>
            </a:r>
          </a:p>
          <a:p>
            <a:pPr marL="285750">
              <a:buFont typeface="Wingdings" charset="2"/>
              <a:buChar char=""/>
              <a:tabLst>
                <a:tab pos="690563" algn="l"/>
              </a:tabLst>
            </a:pPr>
            <a:r>
              <a:rPr lang="en-US" sz="2800" kern="0" dirty="0">
                <a:latin typeface="Arial Narrow"/>
                <a:cs typeface="Arial Narrow"/>
              </a:rPr>
              <a:t> </a:t>
            </a:r>
            <a:r>
              <a:rPr lang="en-US" sz="2800" dirty="0">
                <a:latin typeface="Arial Narrow"/>
                <a:cs typeface="Arial Narrow"/>
              </a:rPr>
              <a:t>Residential Compliance Manual</a:t>
            </a:r>
          </a:p>
          <a:p>
            <a:pPr marL="285750">
              <a:buFont typeface="Wingdings" charset="2"/>
              <a:buChar char=""/>
              <a:tabLst>
                <a:tab pos="690563" algn="l"/>
              </a:tabLst>
            </a:pPr>
            <a:r>
              <a:rPr lang="en-US" sz="2800" dirty="0">
                <a:latin typeface="Arial Narrow"/>
                <a:cs typeface="Arial Narrow"/>
              </a:rPr>
              <a:t>Nonresidential Compliance Manual</a:t>
            </a:r>
          </a:p>
          <a:p>
            <a:pPr marL="0" indent="0">
              <a:buNone/>
              <a:tabLst>
                <a:tab pos="690563" algn="l"/>
              </a:tabLst>
            </a:pPr>
            <a:r>
              <a:rPr lang="en-US" sz="2800" dirty="0">
                <a:solidFill>
                  <a:prstClr val="black"/>
                </a:solidFill>
                <a:hlinkClick r:id="rId4"/>
              </a:rPr>
              <a:t>https://www.energy.ca.gov/title24/2019standards/post_adoption/</a:t>
            </a:r>
            <a:endParaRPr lang="en-US" sz="2800" dirty="0">
              <a:solidFill>
                <a:prstClr val="black"/>
              </a:solidFill>
            </a:endParaRPr>
          </a:p>
          <a:p>
            <a:pPr marL="0" indent="0">
              <a:buNone/>
              <a:tabLst>
                <a:tab pos="690563" algn="l"/>
              </a:tabLst>
            </a:pPr>
            <a:endParaRPr lang="en-US" sz="2800" dirty="0">
              <a:latin typeface="Arial Narrow"/>
              <a:cs typeface="Arial Narrow"/>
            </a:endParaRPr>
          </a:p>
          <a:p>
            <a:pPr marL="0" indent="0">
              <a:buNone/>
              <a:tabLst>
                <a:tab pos="685800" algn="l"/>
                <a:tab pos="690563" algn="l"/>
              </a:tabLst>
            </a:pPr>
            <a:endParaRPr lang="en-US" sz="2800" dirty="0">
              <a:latin typeface="Arial Narrow"/>
              <a:cs typeface="Arial Narrow"/>
            </a:endParaRPr>
          </a:p>
        </p:txBody>
      </p:sp>
    </p:spTree>
    <p:extLst>
      <p:ext uri="{BB962C8B-B14F-4D97-AF65-F5344CB8AC3E}">
        <p14:creationId xmlns:p14="http://schemas.microsoft.com/office/powerpoint/2010/main" val="1018080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8E33F17D-A1C3-4B5A-B16E-B62C6A22B248}"/>
              </a:ext>
            </a:extLst>
          </p:cNvPr>
          <p:cNvSpPr>
            <a:spLocks noGrp="1"/>
          </p:cNvSpPr>
          <p:nvPr>
            <p:ph idx="1"/>
          </p:nvPr>
        </p:nvSpPr>
        <p:spPr>
          <a:xfrm>
            <a:off x="1676400" y="2133600"/>
            <a:ext cx="5375909" cy="6019800"/>
          </a:xfrm>
        </p:spPr>
        <p:txBody>
          <a:bodyPr>
            <a:normAutofit lnSpcReduction="10000"/>
          </a:bodyPr>
          <a:lstStyle/>
          <a:p>
            <a:r>
              <a:rPr lang="en-US" dirty="0"/>
              <a:t>Energy Standards videos available on YouTube</a:t>
            </a:r>
          </a:p>
          <a:p>
            <a:r>
              <a:rPr lang="en-US" dirty="0"/>
              <a:t>33 Standards videos to date</a:t>
            </a:r>
          </a:p>
          <a:p>
            <a:r>
              <a:rPr lang="en-US" dirty="0"/>
              <a:t>Topics include</a:t>
            </a:r>
          </a:p>
          <a:p>
            <a:pPr lvl="1"/>
            <a:r>
              <a:rPr lang="en-US" dirty="0"/>
              <a:t>Residential lighting</a:t>
            </a:r>
          </a:p>
          <a:p>
            <a:pPr lvl="1"/>
            <a:r>
              <a:rPr lang="en-US" dirty="0"/>
              <a:t>Nonresidential lighting</a:t>
            </a:r>
          </a:p>
          <a:p>
            <a:pPr lvl="1"/>
            <a:r>
              <a:rPr lang="en-US" dirty="0"/>
              <a:t>Residential HVAC</a:t>
            </a:r>
          </a:p>
          <a:p>
            <a:pPr lvl="1"/>
            <a:r>
              <a:rPr lang="en-US" dirty="0"/>
              <a:t>Nonresidential HVAC</a:t>
            </a:r>
          </a:p>
          <a:p>
            <a:pPr lvl="1"/>
            <a:r>
              <a:rPr lang="en-US" dirty="0"/>
              <a:t>More to come…</a:t>
            </a:r>
          </a:p>
        </p:txBody>
      </p:sp>
      <p:sp>
        <p:nvSpPr>
          <p:cNvPr id="3" name="Title 2">
            <a:extLst>
              <a:ext uri="{FF2B5EF4-FFF2-40B4-BE49-F238E27FC236}">
                <a16:creationId xmlns="" xmlns:a16="http://schemas.microsoft.com/office/drawing/2014/main" id="{64AF24E0-4CEC-4E84-9877-DE1637843332}"/>
              </a:ext>
            </a:extLst>
          </p:cNvPr>
          <p:cNvSpPr>
            <a:spLocks noGrp="1"/>
          </p:cNvSpPr>
          <p:nvPr>
            <p:ph type="title"/>
          </p:nvPr>
        </p:nvSpPr>
        <p:spPr/>
        <p:txBody>
          <a:bodyPr/>
          <a:lstStyle/>
          <a:p>
            <a:r>
              <a:rPr lang="en-US" dirty="0"/>
              <a:t>Energy Standards Videos</a:t>
            </a:r>
          </a:p>
        </p:txBody>
      </p:sp>
      <p:sp>
        <p:nvSpPr>
          <p:cNvPr id="4" name="Slide Number Placeholder 3">
            <a:extLst>
              <a:ext uri="{FF2B5EF4-FFF2-40B4-BE49-F238E27FC236}">
                <a16:creationId xmlns="" xmlns:a16="http://schemas.microsoft.com/office/drawing/2014/main" id="{AB034A8F-9820-4602-8F01-41AC2403482A}"/>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4</a:t>
            </a:fld>
            <a:endParaRPr lang="en-US" dirty="0">
              <a:solidFill>
                <a:prstClr val="white">
                  <a:lumMod val="50000"/>
                </a:prstClr>
              </a:solidFill>
            </a:endParaRPr>
          </a:p>
        </p:txBody>
      </p:sp>
      <p:pic>
        <p:nvPicPr>
          <p:cNvPr id="7" name="Picture 6">
            <a:extLst>
              <a:ext uri="{FF2B5EF4-FFF2-40B4-BE49-F238E27FC236}">
                <a16:creationId xmlns="" xmlns:a16="http://schemas.microsoft.com/office/drawing/2014/main" id="{40A12A7B-A397-4FDC-B8D7-ACD8988F3CAE}"/>
              </a:ext>
            </a:extLst>
          </p:cNvPr>
          <p:cNvPicPr>
            <a:picLocks noChangeAspect="1"/>
          </p:cNvPicPr>
          <p:nvPr/>
        </p:nvPicPr>
        <p:blipFill>
          <a:blip r:embed="rId2"/>
          <a:stretch>
            <a:fillRect/>
          </a:stretch>
        </p:blipFill>
        <p:spPr>
          <a:xfrm>
            <a:off x="7162800" y="2209800"/>
            <a:ext cx="4390169" cy="2722879"/>
          </a:xfrm>
          <a:prstGeom prst="rect">
            <a:avLst/>
          </a:prstGeom>
          <a:ln>
            <a:solidFill>
              <a:schemeClr val="tx1"/>
            </a:solidFill>
          </a:ln>
        </p:spPr>
      </p:pic>
      <p:pic>
        <p:nvPicPr>
          <p:cNvPr id="9" name="Picture 8">
            <a:extLst>
              <a:ext uri="{FF2B5EF4-FFF2-40B4-BE49-F238E27FC236}">
                <a16:creationId xmlns="" xmlns:a16="http://schemas.microsoft.com/office/drawing/2014/main" id="{6C5854C4-16AF-44D2-A7BF-27A1787B0B78}"/>
              </a:ext>
            </a:extLst>
          </p:cNvPr>
          <p:cNvPicPr>
            <a:picLocks noChangeAspect="1"/>
          </p:cNvPicPr>
          <p:nvPr/>
        </p:nvPicPr>
        <p:blipFill>
          <a:blip r:embed="rId3"/>
          <a:stretch>
            <a:fillRect/>
          </a:stretch>
        </p:blipFill>
        <p:spPr>
          <a:xfrm>
            <a:off x="7179220" y="5389879"/>
            <a:ext cx="4386670" cy="2458721"/>
          </a:xfrm>
          <a:prstGeom prst="rect">
            <a:avLst/>
          </a:prstGeom>
          <a:ln>
            <a:solidFill>
              <a:schemeClr val="tx1"/>
            </a:solidFill>
          </a:ln>
        </p:spPr>
      </p:pic>
      <p:sp>
        <p:nvSpPr>
          <p:cNvPr id="10" name="TextBox 9">
            <a:extLst>
              <a:ext uri="{FF2B5EF4-FFF2-40B4-BE49-F238E27FC236}">
                <a16:creationId xmlns="" xmlns:a16="http://schemas.microsoft.com/office/drawing/2014/main" id="{7675C22F-C820-4649-922D-27437D4F92C3}"/>
              </a:ext>
            </a:extLst>
          </p:cNvPr>
          <p:cNvSpPr txBox="1"/>
          <p:nvPr/>
        </p:nvSpPr>
        <p:spPr>
          <a:xfrm>
            <a:off x="1798320" y="8382000"/>
            <a:ext cx="8107680" cy="553998"/>
          </a:xfrm>
          <a:prstGeom prst="rect">
            <a:avLst/>
          </a:prstGeom>
          <a:noFill/>
        </p:spPr>
        <p:txBody>
          <a:bodyPr wrap="square" lIns="0" tIns="0" rIns="0" bIns="0" rtlCol="0">
            <a:spAutoFit/>
          </a:bodyPr>
          <a:lstStyle/>
          <a:p>
            <a:r>
              <a:rPr lang="en-US" sz="3600" dirty="0">
                <a:hlinkClick r:id="rId4"/>
              </a:rPr>
              <a:t>www.youtube.com/user/CalEnergyCommission/</a:t>
            </a:r>
            <a:r>
              <a:rPr lang="en-US" sz="3600" dirty="0"/>
              <a:t> </a:t>
            </a:r>
          </a:p>
        </p:txBody>
      </p:sp>
    </p:spTree>
    <p:extLst>
      <p:ext uri="{BB962C8B-B14F-4D97-AF65-F5344CB8AC3E}">
        <p14:creationId xmlns:p14="http://schemas.microsoft.com/office/powerpoint/2010/main" val="2251305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 xmlns:a16="http://schemas.microsoft.com/office/drawing/2014/main" id="{28EACC43-C168-4100-B143-51E567D968FA}"/>
              </a:ext>
            </a:extLst>
          </p:cNvPr>
          <p:cNvGraphicFramePr>
            <a:graphicFrameLocks noGrp="1"/>
          </p:cNvGraphicFramePr>
          <p:nvPr>
            <p:ph idx="1"/>
            <p:extLst>
              <p:ext uri="{D42A27DB-BD31-4B8C-83A1-F6EECF244321}">
                <p14:modId xmlns:p14="http://schemas.microsoft.com/office/powerpoint/2010/main" val="2381196017"/>
              </p:ext>
            </p:extLst>
          </p:nvPr>
        </p:nvGraphicFramePr>
        <p:xfrm>
          <a:off x="1524000" y="1524000"/>
          <a:ext cx="10287000" cy="7650480"/>
        </p:xfrm>
        <a:graphic>
          <a:graphicData uri="http://schemas.openxmlformats.org/drawingml/2006/table">
            <a:tbl>
              <a:tblPr firstRow="1" bandRow="1">
                <a:tableStyleId>{5C22544A-7EE6-4342-B048-85BDC9FD1C3A}</a:tableStyleId>
              </a:tblPr>
              <a:tblGrid>
                <a:gridCol w="2057400">
                  <a:extLst>
                    <a:ext uri="{9D8B030D-6E8A-4147-A177-3AD203B41FA5}">
                      <a16:colId xmlns="" xmlns:a16="http://schemas.microsoft.com/office/drawing/2014/main" val="614815952"/>
                    </a:ext>
                  </a:extLst>
                </a:gridCol>
                <a:gridCol w="1295400">
                  <a:extLst>
                    <a:ext uri="{9D8B030D-6E8A-4147-A177-3AD203B41FA5}">
                      <a16:colId xmlns="" xmlns:a16="http://schemas.microsoft.com/office/drawing/2014/main" val="2702591381"/>
                    </a:ext>
                  </a:extLst>
                </a:gridCol>
                <a:gridCol w="2438400">
                  <a:extLst>
                    <a:ext uri="{9D8B030D-6E8A-4147-A177-3AD203B41FA5}">
                      <a16:colId xmlns="" xmlns:a16="http://schemas.microsoft.com/office/drawing/2014/main" val="1382134685"/>
                    </a:ext>
                  </a:extLst>
                </a:gridCol>
                <a:gridCol w="2438400">
                  <a:extLst>
                    <a:ext uri="{9D8B030D-6E8A-4147-A177-3AD203B41FA5}">
                      <a16:colId xmlns="" xmlns:a16="http://schemas.microsoft.com/office/drawing/2014/main" val="3283615835"/>
                    </a:ext>
                  </a:extLst>
                </a:gridCol>
                <a:gridCol w="2057400">
                  <a:extLst>
                    <a:ext uri="{9D8B030D-6E8A-4147-A177-3AD203B41FA5}">
                      <a16:colId xmlns="" xmlns:a16="http://schemas.microsoft.com/office/drawing/2014/main" val="3263533127"/>
                    </a:ext>
                  </a:extLst>
                </a:gridCol>
              </a:tblGrid>
              <a:tr h="370840">
                <a:tc>
                  <a:txBody>
                    <a:bodyPr/>
                    <a:lstStyle/>
                    <a:p>
                      <a:r>
                        <a:rPr lang="en-US" sz="2000" dirty="0">
                          <a:effectLst/>
                          <a:hlinkClick r:id="rId2"/>
                        </a:rPr>
                        <a:t>Date</a:t>
                      </a:r>
                      <a:endParaRPr lang="en-US" sz="2000" dirty="0">
                        <a:effectLst/>
                      </a:endParaRPr>
                    </a:p>
                  </a:txBody>
                  <a:tcPr anchor="ctr"/>
                </a:tc>
                <a:tc>
                  <a:txBody>
                    <a:bodyPr/>
                    <a:lstStyle/>
                    <a:p>
                      <a:r>
                        <a:rPr lang="en-US" sz="2000">
                          <a:effectLst/>
                          <a:hlinkClick r:id="rId3"/>
                        </a:rPr>
                        <a:t>Location</a:t>
                      </a:r>
                      <a:endParaRPr lang="en-US" sz="2000">
                        <a:effectLst/>
                      </a:endParaRPr>
                    </a:p>
                  </a:txBody>
                  <a:tcPr anchor="ctr"/>
                </a:tc>
                <a:tc>
                  <a:txBody>
                    <a:bodyPr/>
                    <a:lstStyle/>
                    <a:p>
                      <a:r>
                        <a:rPr lang="en-US" sz="2000">
                          <a:effectLst/>
                        </a:rPr>
                        <a:t>Event</a:t>
                      </a:r>
                    </a:p>
                  </a:txBody>
                  <a:tcPr anchor="ctr"/>
                </a:tc>
                <a:tc>
                  <a:txBody>
                    <a:bodyPr/>
                    <a:lstStyle/>
                    <a:p>
                      <a:r>
                        <a:rPr lang="en-US" sz="2000" dirty="0">
                          <a:effectLst/>
                        </a:rPr>
                        <a:t>Activity</a:t>
                      </a:r>
                    </a:p>
                  </a:txBody>
                  <a:tcPr anchor="ctr"/>
                </a:tc>
                <a:tc>
                  <a:txBody>
                    <a:bodyPr/>
                    <a:lstStyle/>
                    <a:p>
                      <a:r>
                        <a:rPr lang="en-US" sz="2000">
                          <a:effectLst/>
                        </a:rPr>
                        <a:t>Additional Information</a:t>
                      </a:r>
                    </a:p>
                  </a:txBody>
                  <a:tcPr anchor="ctr"/>
                </a:tc>
                <a:extLst>
                  <a:ext uri="{0D108BD9-81ED-4DB2-BD59-A6C34878D82A}">
                    <a16:rowId xmlns="" xmlns:a16="http://schemas.microsoft.com/office/drawing/2014/main" val="2624117875"/>
                  </a:ext>
                </a:extLst>
              </a:tr>
              <a:tr h="370840">
                <a:tc>
                  <a:txBody>
                    <a:bodyPr/>
                    <a:lstStyle/>
                    <a:p>
                      <a:r>
                        <a:rPr lang="en-US" sz="2000" dirty="0"/>
                        <a:t>November 14, 2018 </a:t>
                      </a:r>
                    </a:p>
                  </a:txBody>
                  <a:tcPr anchor="ctr"/>
                </a:tc>
                <a:tc>
                  <a:txBody>
                    <a:bodyPr/>
                    <a:lstStyle/>
                    <a:p>
                      <a:r>
                        <a:rPr lang="en-US" sz="2000"/>
                        <a:t>Pasadena </a:t>
                      </a:r>
                    </a:p>
                  </a:txBody>
                  <a:tcPr anchor="ctr"/>
                </a:tc>
                <a:tc>
                  <a:txBody>
                    <a:bodyPr/>
                    <a:lstStyle/>
                    <a:p>
                      <a:r>
                        <a:rPr lang="en-US" sz="2000"/>
                        <a:t>Institute of Heating and Air Conditioning Industries - Trade Show</a:t>
                      </a:r>
                    </a:p>
                  </a:txBody>
                  <a:tcPr anchor="ctr"/>
                </a:tc>
                <a:tc>
                  <a:txBody>
                    <a:bodyPr/>
                    <a:lstStyle/>
                    <a:p>
                      <a:r>
                        <a:rPr lang="en-US" sz="2000"/>
                        <a:t>Exhibitor booth</a:t>
                      </a:r>
                    </a:p>
                  </a:txBody>
                  <a:tcPr anchor="ctr"/>
                </a:tc>
                <a:tc>
                  <a:txBody>
                    <a:bodyPr/>
                    <a:lstStyle/>
                    <a:p>
                      <a:r>
                        <a:rPr lang="en-US" sz="2000">
                          <a:hlinkClick r:id="rId4"/>
                        </a:rPr>
                        <a:t>http://www.ihaci.org/trade-show/</a:t>
                      </a:r>
                      <a:r>
                        <a:rPr lang="en-US" sz="2000"/>
                        <a:t/>
                      </a:r>
                      <a:br>
                        <a:rPr lang="en-US" sz="2000"/>
                      </a:br>
                      <a:endParaRPr lang="en-US" sz="2000"/>
                    </a:p>
                  </a:txBody>
                  <a:tcPr anchor="ctr"/>
                </a:tc>
                <a:extLst>
                  <a:ext uri="{0D108BD9-81ED-4DB2-BD59-A6C34878D82A}">
                    <a16:rowId xmlns="" xmlns:a16="http://schemas.microsoft.com/office/drawing/2014/main" val="34224369"/>
                  </a:ext>
                </a:extLst>
              </a:tr>
              <a:tr h="370840">
                <a:tc>
                  <a:txBody>
                    <a:bodyPr/>
                    <a:lstStyle/>
                    <a:p>
                      <a:r>
                        <a:rPr lang="en-US" sz="2000"/>
                        <a:t>November 14, 2018 </a:t>
                      </a:r>
                    </a:p>
                  </a:txBody>
                  <a:tcPr anchor="ctr"/>
                </a:tc>
                <a:tc>
                  <a:txBody>
                    <a:bodyPr/>
                    <a:lstStyle/>
                    <a:p>
                      <a:r>
                        <a:rPr lang="en-US" sz="2000"/>
                        <a:t>Webinar </a:t>
                      </a:r>
                    </a:p>
                  </a:txBody>
                  <a:tcPr anchor="ctr"/>
                </a:tc>
                <a:tc>
                  <a:txBody>
                    <a:bodyPr/>
                    <a:lstStyle/>
                    <a:p>
                      <a:r>
                        <a:rPr lang="en-US" sz="2000"/>
                        <a:t>CABEC Brown Bag Webinar</a:t>
                      </a:r>
                    </a:p>
                  </a:txBody>
                  <a:tcPr anchor="ctr"/>
                </a:tc>
                <a:tc>
                  <a:txBody>
                    <a:bodyPr/>
                    <a:lstStyle/>
                    <a:p>
                      <a:r>
                        <a:rPr lang="en-US" sz="2000"/>
                        <a:t>Presentation - Energy Code for Townhomes (1 hour)</a:t>
                      </a:r>
                    </a:p>
                  </a:txBody>
                  <a:tcPr anchor="ctr"/>
                </a:tc>
                <a:tc>
                  <a:txBody>
                    <a:bodyPr/>
                    <a:lstStyle/>
                    <a:p>
                      <a:r>
                        <a:rPr lang="en-US" sz="2000">
                          <a:hlinkClick r:id="rId5"/>
                        </a:rPr>
                        <a:t>https://cabec.org/</a:t>
                      </a:r>
                      <a:r>
                        <a:rPr lang="en-US" sz="2000"/>
                        <a:t/>
                      </a:r>
                      <a:br>
                        <a:rPr lang="en-US" sz="2000"/>
                      </a:br>
                      <a:endParaRPr lang="en-US" sz="2000"/>
                    </a:p>
                  </a:txBody>
                  <a:tcPr anchor="ctr"/>
                </a:tc>
                <a:extLst>
                  <a:ext uri="{0D108BD9-81ED-4DB2-BD59-A6C34878D82A}">
                    <a16:rowId xmlns="" xmlns:a16="http://schemas.microsoft.com/office/drawing/2014/main" val="706403262"/>
                  </a:ext>
                </a:extLst>
              </a:tr>
              <a:tr h="370840">
                <a:tc>
                  <a:txBody>
                    <a:bodyPr/>
                    <a:lstStyle/>
                    <a:p>
                      <a:r>
                        <a:rPr lang="en-US" sz="2000"/>
                        <a:t>November 15, 2018 </a:t>
                      </a:r>
                    </a:p>
                  </a:txBody>
                  <a:tcPr anchor="ctr"/>
                </a:tc>
                <a:tc>
                  <a:txBody>
                    <a:bodyPr/>
                    <a:lstStyle/>
                    <a:p>
                      <a:r>
                        <a:rPr lang="en-US" sz="2000"/>
                        <a:t>Marina </a:t>
                      </a:r>
                    </a:p>
                  </a:txBody>
                  <a:tcPr anchor="ctr"/>
                </a:tc>
                <a:tc>
                  <a:txBody>
                    <a:bodyPr/>
                    <a:lstStyle/>
                    <a:p>
                      <a:r>
                        <a:rPr lang="en-US" sz="2000"/>
                        <a:t>Monterey Bay Chapter International Code Council - Monthly Meeting</a:t>
                      </a:r>
                    </a:p>
                  </a:txBody>
                  <a:tcPr anchor="ctr"/>
                </a:tc>
                <a:tc>
                  <a:txBody>
                    <a:bodyPr/>
                    <a:lstStyle/>
                    <a:p>
                      <a:r>
                        <a:rPr lang="en-US" sz="2000"/>
                        <a:t>Agency Updates and Presentation</a:t>
                      </a:r>
                    </a:p>
                  </a:txBody>
                  <a:tcPr anchor="ctr"/>
                </a:tc>
                <a:tc>
                  <a:txBody>
                    <a:bodyPr/>
                    <a:lstStyle/>
                    <a:p>
                      <a:r>
                        <a:rPr lang="en-US" sz="2000">
                          <a:hlinkClick r:id="rId6"/>
                        </a:rPr>
                        <a:t>http://www.iccmontereybay.org/</a:t>
                      </a:r>
                      <a:r>
                        <a:rPr lang="en-US" sz="2000"/>
                        <a:t/>
                      </a:r>
                      <a:br>
                        <a:rPr lang="en-US" sz="2000"/>
                      </a:br>
                      <a:endParaRPr lang="en-US" sz="2000"/>
                    </a:p>
                  </a:txBody>
                  <a:tcPr anchor="ctr"/>
                </a:tc>
                <a:extLst>
                  <a:ext uri="{0D108BD9-81ED-4DB2-BD59-A6C34878D82A}">
                    <a16:rowId xmlns="" xmlns:a16="http://schemas.microsoft.com/office/drawing/2014/main" val="2605709927"/>
                  </a:ext>
                </a:extLst>
              </a:tr>
              <a:tr h="370840">
                <a:tc>
                  <a:txBody>
                    <a:bodyPr/>
                    <a:lstStyle/>
                    <a:p>
                      <a:r>
                        <a:rPr lang="en-US" sz="2000"/>
                        <a:t>November 15, 2018 </a:t>
                      </a:r>
                    </a:p>
                  </a:txBody>
                  <a:tcPr anchor="ctr"/>
                </a:tc>
                <a:tc>
                  <a:txBody>
                    <a:bodyPr/>
                    <a:lstStyle/>
                    <a:p>
                      <a:r>
                        <a:rPr lang="en-US" sz="2000"/>
                        <a:t>Downey </a:t>
                      </a:r>
                    </a:p>
                  </a:txBody>
                  <a:tcPr anchor="ctr"/>
                </a:tc>
                <a:tc>
                  <a:txBody>
                    <a:bodyPr/>
                    <a:lstStyle/>
                    <a:p>
                      <a:r>
                        <a:rPr lang="en-US" sz="2000"/>
                        <a:t>Energy Code Ace Annual Conference</a:t>
                      </a:r>
                    </a:p>
                  </a:txBody>
                  <a:tcPr anchor="ctr"/>
                </a:tc>
                <a:tc>
                  <a:txBody>
                    <a:bodyPr/>
                    <a:lstStyle/>
                    <a:p>
                      <a:r>
                        <a:rPr lang="en-US" sz="2000"/>
                        <a:t>Exhibitor booth and Presentation</a:t>
                      </a:r>
                    </a:p>
                  </a:txBody>
                  <a:tcPr anchor="ctr"/>
                </a:tc>
                <a:tc>
                  <a:txBody>
                    <a:bodyPr/>
                    <a:lstStyle/>
                    <a:p>
                      <a:r>
                        <a:rPr lang="en-US" sz="2000" dirty="0">
                          <a:hlinkClick r:id="rId7"/>
                        </a:rPr>
                        <a:t>https://energycodeace.com/conten</a:t>
                      </a:r>
                      <a:br>
                        <a:rPr lang="en-US" sz="2000" dirty="0">
                          <a:hlinkClick r:id="rId7"/>
                        </a:rPr>
                      </a:br>
                      <a:r>
                        <a:rPr lang="en-US" sz="2000" dirty="0">
                          <a:hlinkClick r:id="rId7"/>
                        </a:rPr>
                        <a:t>t/conference</a:t>
                      </a:r>
                      <a:endParaRPr lang="en-US" sz="2000" dirty="0"/>
                    </a:p>
                  </a:txBody>
                  <a:tcPr anchor="ctr"/>
                </a:tc>
                <a:extLst>
                  <a:ext uri="{0D108BD9-81ED-4DB2-BD59-A6C34878D82A}">
                    <a16:rowId xmlns="" xmlns:a16="http://schemas.microsoft.com/office/drawing/2014/main" val="2622293306"/>
                  </a:ext>
                </a:extLst>
              </a:tr>
              <a:tr h="370840">
                <a:tc>
                  <a:txBody>
                    <a:bodyPr/>
                    <a:lstStyle/>
                    <a:p>
                      <a:r>
                        <a:rPr lang="en-US" sz="2000" dirty="0"/>
                        <a:t>December 04, 2018 </a:t>
                      </a:r>
                    </a:p>
                  </a:txBody>
                  <a:tcPr anchor="ctr"/>
                </a:tc>
                <a:tc>
                  <a:txBody>
                    <a:bodyPr/>
                    <a:lstStyle/>
                    <a:p>
                      <a:r>
                        <a:rPr lang="en-US" sz="2000"/>
                        <a:t>Pleasant Hill </a:t>
                      </a:r>
                    </a:p>
                  </a:txBody>
                  <a:tcPr anchor="ctr"/>
                </a:tc>
                <a:tc>
                  <a:txBody>
                    <a:bodyPr/>
                    <a:lstStyle/>
                    <a:p>
                      <a:r>
                        <a:rPr lang="en-US" sz="2000"/>
                        <a:t>Diablo Valley College Class Presentation</a:t>
                      </a:r>
                    </a:p>
                  </a:txBody>
                  <a:tcPr anchor="ctr"/>
                </a:tc>
                <a:tc>
                  <a:txBody>
                    <a:bodyPr/>
                    <a:lstStyle/>
                    <a:p>
                      <a:r>
                        <a:rPr lang="en-US" sz="2000"/>
                        <a:t>Presentation - Energy Standards Basics</a:t>
                      </a:r>
                    </a:p>
                  </a:txBody>
                  <a:tcPr anchor="ctr"/>
                </a:tc>
                <a:tc>
                  <a:txBody>
                    <a:bodyPr/>
                    <a:lstStyle/>
                    <a:p>
                      <a:r>
                        <a:rPr lang="en-US" sz="2000"/>
                        <a:t> </a:t>
                      </a:r>
                    </a:p>
                  </a:txBody>
                  <a:tcPr anchor="ctr"/>
                </a:tc>
                <a:extLst>
                  <a:ext uri="{0D108BD9-81ED-4DB2-BD59-A6C34878D82A}">
                    <a16:rowId xmlns="" xmlns:a16="http://schemas.microsoft.com/office/drawing/2014/main" val="3365164345"/>
                  </a:ext>
                </a:extLst>
              </a:tr>
              <a:tr h="370840">
                <a:tc>
                  <a:txBody>
                    <a:bodyPr/>
                    <a:lstStyle/>
                    <a:p>
                      <a:r>
                        <a:rPr lang="en-US" sz="2000" dirty="0"/>
                        <a:t>December 17, 2018 - December 20, 2018 </a:t>
                      </a:r>
                    </a:p>
                  </a:txBody>
                  <a:tcPr anchor="ctr"/>
                </a:tc>
                <a:tc>
                  <a:txBody>
                    <a:bodyPr/>
                    <a:lstStyle/>
                    <a:p>
                      <a:r>
                        <a:rPr lang="en-US" sz="2000"/>
                        <a:t>Anaheim </a:t>
                      </a:r>
                    </a:p>
                  </a:txBody>
                  <a:tcPr anchor="ctr"/>
                </a:tc>
                <a:tc>
                  <a:txBody>
                    <a:bodyPr/>
                    <a:lstStyle/>
                    <a:p>
                      <a:r>
                        <a:rPr lang="en-US" sz="2000"/>
                        <a:t>California Building Officials - Education Week: Anaheim</a:t>
                      </a:r>
                    </a:p>
                  </a:txBody>
                  <a:tcPr anchor="ctr"/>
                </a:tc>
                <a:tc>
                  <a:txBody>
                    <a:bodyPr/>
                    <a:lstStyle/>
                    <a:p>
                      <a:r>
                        <a:rPr lang="en-US" sz="2000"/>
                        <a:t>Exhibit</a:t>
                      </a:r>
                    </a:p>
                    <a:p>
                      <a:r>
                        <a:rPr lang="en-US" sz="2000"/>
                        <a:t>Presentation 12/17 - Residential Envelope</a:t>
                      </a:r>
                    </a:p>
                    <a:p>
                      <a:r>
                        <a:rPr lang="en-US" sz="2000"/>
                        <a:t>Presentation 12/18 - Nonresidential Lighting &amp; Electrical</a:t>
                      </a:r>
                    </a:p>
                  </a:txBody>
                  <a:tcPr anchor="ctr"/>
                </a:tc>
                <a:tc>
                  <a:txBody>
                    <a:bodyPr/>
                    <a:lstStyle/>
                    <a:p>
                      <a:r>
                        <a:rPr lang="en-US" sz="2000" dirty="0">
                          <a:hlinkClick r:id="rId8"/>
                        </a:rPr>
                        <a:t>https://www.calbo.org/education/</a:t>
                      </a:r>
                      <a:br>
                        <a:rPr lang="en-US" sz="2000" dirty="0">
                          <a:hlinkClick r:id="rId8"/>
                        </a:rPr>
                      </a:br>
                      <a:r>
                        <a:rPr lang="en-US" sz="2000" dirty="0" err="1">
                          <a:hlinkClick r:id="rId8"/>
                        </a:rPr>
                        <a:t>edweek</a:t>
                      </a:r>
                      <a:r>
                        <a:rPr lang="en-US" sz="2000" dirty="0">
                          <a:hlinkClick r:id="rId8"/>
                        </a:rPr>
                        <a:t>/</a:t>
                      </a:r>
                      <a:endParaRPr lang="en-US" sz="2000" dirty="0"/>
                    </a:p>
                  </a:txBody>
                  <a:tcPr anchor="ctr"/>
                </a:tc>
                <a:extLst>
                  <a:ext uri="{0D108BD9-81ED-4DB2-BD59-A6C34878D82A}">
                    <a16:rowId xmlns="" xmlns:a16="http://schemas.microsoft.com/office/drawing/2014/main" val="3246572392"/>
                  </a:ext>
                </a:extLst>
              </a:tr>
            </a:tbl>
          </a:graphicData>
        </a:graphic>
      </p:graphicFrame>
      <p:sp>
        <p:nvSpPr>
          <p:cNvPr id="3" name="Title 2">
            <a:extLst>
              <a:ext uri="{FF2B5EF4-FFF2-40B4-BE49-F238E27FC236}">
                <a16:creationId xmlns="" xmlns:a16="http://schemas.microsoft.com/office/drawing/2014/main" id="{829F1F97-5090-4805-84F7-6305987E268F}"/>
              </a:ext>
            </a:extLst>
          </p:cNvPr>
          <p:cNvSpPr>
            <a:spLocks noGrp="1"/>
          </p:cNvSpPr>
          <p:nvPr>
            <p:ph type="title"/>
          </p:nvPr>
        </p:nvSpPr>
        <p:spPr/>
        <p:txBody>
          <a:bodyPr/>
          <a:lstStyle/>
          <a:p>
            <a:r>
              <a:rPr lang="en-US" dirty="0"/>
              <a:t>Outreach &amp; Education Schedule</a:t>
            </a:r>
          </a:p>
        </p:txBody>
      </p:sp>
      <p:sp>
        <p:nvSpPr>
          <p:cNvPr id="4" name="Slide Number Placeholder 3">
            <a:extLst>
              <a:ext uri="{FF2B5EF4-FFF2-40B4-BE49-F238E27FC236}">
                <a16:creationId xmlns="" xmlns:a16="http://schemas.microsoft.com/office/drawing/2014/main" id="{B548683A-4A24-4B7A-A345-1E9338A19067}"/>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5</a:t>
            </a:fld>
            <a:endParaRPr lang="en-US" dirty="0">
              <a:solidFill>
                <a:prstClr val="white">
                  <a:lumMod val="50000"/>
                </a:prstClr>
              </a:solidFill>
            </a:endParaRPr>
          </a:p>
        </p:txBody>
      </p:sp>
    </p:spTree>
    <p:extLst>
      <p:ext uri="{BB962C8B-B14F-4D97-AF65-F5344CB8AC3E}">
        <p14:creationId xmlns:p14="http://schemas.microsoft.com/office/powerpoint/2010/main" val="3024260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20F6309B-A25F-4AFF-8C0C-AEFF16A14F04}"/>
              </a:ext>
            </a:extLst>
          </p:cNvPr>
          <p:cNvSpPr>
            <a:spLocks noGrp="1"/>
          </p:cNvSpPr>
          <p:nvPr>
            <p:ph idx="1"/>
          </p:nvPr>
        </p:nvSpPr>
        <p:spPr>
          <a:xfrm>
            <a:off x="1600200" y="2057400"/>
            <a:ext cx="4613909" cy="7217720"/>
          </a:xfrm>
        </p:spPr>
        <p:txBody>
          <a:bodyPr/>
          <a:lstStyle/>
          <a:p>
            <a:r>
              <a:rPr lang="en-US" dirty="0"/>
              <a:t>Email Newsletter</a:t>
            </a:r>
          </a:p>
          <a:p>
            <a:endParaRPr lang="en-US" sz="1500" dirty="0"/>
          </a:p>
          <a:p>
            <a:r>
              <a:rPr lang="en-US" dirty="0"/>
              <a:t>Published Quarterly</a:t>
            </a:r>
          </a:p>
          <a:p>
            <a:endParaRPr lang="en-US" sz="1500" dirty="0"/>
          </a:p>
          <a:p>
            <a:r>
              <a:rPr lang="en-US" dirty="0"/>
              <a:t>Updates on Energy Standards Related Information</a:t>
            </a:r>
          </a:p>
          <a:p>
            <a:endParaRPr lang="en-US" sz="1500" dirty="0"/>
          </a:p>
          <a:p>
            <a:r>
              <a:rPr lang="en-US" dirty="0"/>
              <a:t>Clarifications on frequently asked questions.</a:t>
            </a:r>
          </a:p>
        </p:txBody>
      </p:sp>
      <p:sp>
        <p:nvSpPr>
          <p:cNvPr id="3" name="Title 2">
            <a:extLst>
              <a:ext uri="{FF2B5EF4-FFF2-40B4-BE49-F238E27FC236}">
                <a16:creationId xmlns="" xmlns:a16="http://schemas.microsoft.com/office/drawing/2014/main" id="{25E73973-797F-4E6D-B763-EC8FC468E357}"/>
              </a:ext>
            </a:extLst>
          </p:cNvPr>
          <p:cNvSpPr>
            <a:spLocks noGrp="1"/>
          </p:cNvSpPr>
          <p:nvPr>
            <p:ph type="title"/>
          </p:nvPr>
        </p:nvSpPr>
        <p:spPr/>
        <p:txBody>
          <a:bodyPr/>
          <a:lstStyle/>
          <a:p>
            <a:r>
              <a:rPr lang="en-US" dirty="0"/>
              <a:t>Blueprint Newsletter</a:t>
            </a:r>
          </a:p>
        </p:txBody>
      </p:sp>
      <p:sp>
        <p:nvSpPr>
          <p:cNvPr id="4" name="Slide Number Placeholder 3">
            <a:extLst>
              <a:ext uri="{FF2B5EF4-FFF2-40B4-BE49-F238E27FC236}">
                <a16:creationId xmlns="" xmlns:a16="http://schemas.microsoft.com/office/drawing/2014/main" id="{29E05891-AC52-48C3-9116-2CF2D972ABE3}"/>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6</a:t>
            </a:fld>
            <a:endParaRPr lang="en-US" dirty="0">
              <a:solidFill>
                <a:prstClr val="white">
                  <a:lumMod val="50000"/>
                </a:prstClr>
              </a:solidFill>
            </a:endParaRPr>
          </a:p>
        </p:txBody>
      </p:sp>
      <p:pic>
        <p:nvPicPr>
          <p:cNvPr id="6" name="Picture 2">
            <a:extLst>
              <a:ext uri="{FF2B5EF4-FFF2-40B4-BE49-F238E27FC236}">
                <a16:creationId xmlns="" xmlns:a16="http://schemas.microsoft.com/office/drawing/2014/main" id="{4CB5CBD0-42A7-4F27-9593-A47D6E8D56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52243" y="1816531"/>
            <a:ext cx="5504757" cy="71239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207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BE54875A-7CDA-4CBF-83A2-3D75A68F060C}"/>
              </a:ext>
            </a:extLst>
          </p:cNvPr>
          <p:cNvSpPr>
            <a:spLocks noGrp="1"/>
          </p:cNvSpPr>
          <p:nvPr>
            <p:ph idx="1"/>
          </p:nvPr>
        </p:nvSpPr>
        <p:spPr>
          <a:xfrm>
            <a:off x="1786891" y="1600200"/>
            <a:ext cx="9770110" cy="7674920"/>
          </a:xfrm>
        </p:spPr>
        <p:txBody>
          <a:bodyPr/>
          <a:lstStyle/>
          <a:p>
            <a:endParaRPr lang="en-US" altLang="en-US" sz="1500" dirty="0"/>
          </a:p>
          <a:p>
            <a:r>
              <a:rPr lang="en-US" altLang="en-US" dirty="0"/>
              <a:t>Open Monday through Friday</a:t>
            </a:r>
          </a:p>
          <a:p>
            <a:pPr lvl="1"/>
            <a:r>
              <a:rPr lang="en-US" altLang="en-US" dirty="0"/>
              <a:t>8:00 a.m. to 12:00 p.m. and 1:00 p.m. to 4:30 p.m.</a:t>
            </a:r>
          </a:p>
          <a:p>
            <a:endParaRPr lang="en-US" dirty="0"/>
          </a:p>
          <a:p>
            <a:r>
              <a:rPr lang="en-US" dirty="0"/>
              <a:t>Call</a:t>
            </a:r>
          </a:p>
          <a:p>
            <a:pPr lvl="1"/>
            <a:r>
              <a:rPr lang="en-US" altLang="en-US" dirty="0"/>
              <a:t>800-772-3300 (in CA)</a:t>
            </a:r>
          </a:p>
          <a:p>
            <a:pPr lvl="1"/>
            <a:r>
              <a:rPr lang="en-US" altLang="en-US" dirty="0"/>
              <a:t>916-654-5106 (outside CA)</a:t>
            </a:r>
          </a:p>
          <a:p>
            <a:endParaRPr lang="en-US" dirty="0"/>
          </a:p>
          <a:p>
            <a:r>
              <a:rPr lang="en-US" dirty="0"/>
              <a:t>Email </a:t>
            </a:r>
          </a:p>
          <a:p>
            <a:pPr lvl="1"/>
            <a:r>
              <a:rPr lang="en-US" dirty="0">
                <a:hlinkClick r:id="rId2"/>
              </a:rPr>
              <a:t>title24@energy.ca.gov</a:t>
            </a:r>
            <a:endParaRPr lang="en-US" dirty="0"/>
          </a:p>
          <a:p>
            <a:endParaRPr lang="en-US" dirty="0"/>
          </a:p>
        </p:txBody>
      </p:sp>
      <p:sp>
        <p:nvSpPr>
          <p:cNvPr id="3" name="Title 2">
            <a:extLst>
              <a:ext uri="{FF2B5EF4-FFF2-40B4-BE49-F238E27FC236}">
                <a16:creationId xmlns="" xmlns:a16="http://schemas.microsoft.com/office/drawing/2014/main" id="{89951FAC-ABEC-424C-BD2C-833765491A5C}"/>
              </a:ext>
            </a:extLst>
          </p:cNvPr>
          <p:cNvSpPr>
            <a:spLocks noGrp="1"/>
          </p:cNvSpPr>
          <p:nvPr>
            <p:ph type="title"/>
          </p:nvPr>
        </p:nvSpPr>
        <p:spPr/>
        <p:txBody>
          <a:bodyPr/>
          <a:lstStyle/>
          <a:p>
            <a:r>
              <a:rPr lang="en-US" dirty="0"/>
              <a:t>Energy Standards Hotline</a:t>
            </a:r>
          </a:p>
        </p:txBody>
      </p:sp>
      <p:sp>
        <p:nvSpPr>
          <p:cNvPr id="4" name="Slide Number Placeholder 3">
            <a:extLst>
              <a:ext uri="{FF2B5EF4-FFF2-40B4-BE49-F238E27FC236}">
                <a16:creationId xmlns="" xmlns:a16="http://schemas.microsoft.com/office/drawing/2014/main" id="{3FF51D1A-DCF6-41EF-8023-DADE9F171957}"/>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7</a:t>
            </a:fld>
            <a:endParaRPr lang="en-US" dirty="0">
              <a:solidFill>
                <a:prstClr val="white">
                  <a:lumMod val="50000"/>
                </a:prstClr>
              </a:solidFill>
            </a:endParaRPr>
          </a:p>
        </p:txBody>
      </p:sp>
    </p:spTree>
    <p:extLst>
      <p:ext uri="{BB962C8B-B14F-4D97-AF65-F5344CB8AC3E}">
        <p14:creationId xmlns:p14="http://schemas.microsoft.com/office/powerpoint/2010/main" val="2889038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4504D910-8EBC-4F99-A34F-2147A95D4E64}"/>
              </a:ext>
            </a:extLst>
          </p:cNvPr>
          <p:cNvSpPr>
            <a:spLocks noGrp="1"/>
          </p:cNvSpPr>
          <p:nvPr>
            <p:ph idx="1"/>
          </p:nvPr>
        </p:nvSpPr>
        <p:spPr>
          <a:xfrm>
            <a:off x="1752600" y="1981200"/>
            <a:ext cx="9770110" cy="6781800"/>
          </a:xfrm>
        </p:spPr>
        <p:txBody>
          <a:bodyPr/>
          <a:lstStyle/>
          <a:p>
            <a:r>
              <a:rPr lang="en-US" dirty="0"/>
              <a:t>Receive Updates on the Energy Standards</a:t>
            </a:r>
          </a:p>
          <a:p>
            <a:r>
              <a:rPr lang="en-US" dirty="0"/>
              <a:t>Sign up:</a:t>
            </a:r>
          </a:p>
          <a:p>
            <a:pPr lvl="1"/>
            <a:r>
              <a:rPr lang="en-US" dirty="0">
                <a:hlinkClick r:id="rId2"/>
              </a:rPr>
              <a:t>www.energy.ca.gov/listservers/</a:t>
            </a:r>
            <a:endParaRPr lang="en-US" dirty="0"/>
          </a:p>
          <a:p>
            <a:r>
              <a:rPr lang="en-US" dirty="0"/>
              <a:t>Subscribe to the following lists:</a:t>
            </a:r>
          </a:p>
          <a:p>
            <a:pPr lvl="1"/>
            <a:r>
              <a:rPr lang="en-US" dirty="0"/>
              <a:t>Building Standards</a:t>
            </a:r>
          </a:p>
          <a:p>
            <a:pPr lvl="1"/>
            <a:r>
              <a:rPr lang="en-US" dirty="0"/>
              <a:t>Blueprint</a:t>
            </a:r>
          </a:p>
          <a:p>
            <a:r>
              <a:rPr lang="en-US" dirty="0"/>
              <a:t>Respond to confirmation email within 24 hours</a:t>
            </a:r>
          </a:p>
        </p:txBody>
      </p:sp>
      <p:sp>
        <p:nvSpPr>
          <p:cNvPr id="3" name="Title 2">
            <a:extLst>
              <a:ext uri="{FF2B5EF4-FFF2-40B4-BE49-F238E27FC236}">
                <a16:creationId xmlns="" xmlns:a16="http://schemas.microsoft.com/office/drawing/2014/main" id="{60339E81-14F1-4960-9894-AD5FB79183D4}"/>
              </a:ext>
            </a:extLst>
          </p:cNvPr>
          <p:cNvSpPr>
            <a:spLocks noGrp="1"/>
          </p:cNvSpPr>
          <p:nvPr>
            <p:ph type="title"/>
          </p:nvPr>
        </p:nvSpPr>
        <p:spPr/>
        <p:txBody>
          <a:bodyPr/>
          <a:lstStyle/>
          <a:p>
            <a:r>
              <a:rPr lang="en-US" dirty="0"/>
              <a:t>Email List Server Subscriptions</a:t>
            </a:r>
          </a:p>
        </p:txBody>
      </p:sp>
      <p:sp>
        <p:nvSpPr>
          <p:cNvPr id="4" name="Slide Number Placeholder 3">
            <a:extLst>
              <a:ext uri="{FF2B5EF4-FFF2-40B4-BE49-F238E27FC236}">
                <a16:creationId xmlns="" xmlns:a16="http://schemas.microsoft.com/office/drawing/2014/main" id="{C56CE8EE-646F-42B9-8520-6C47EDF16A5A}"/>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8</a:t>
            </a:fld>
            <a:endParaRPr lang="en-US" dirty="0">
              <a:solidFill>
                <a:prstClr val="white">
                  <a:lumMod val="50000"/>
                </a:prstClr>
              </a:solidFill>
            </a:endParaRPr>
          </a:p>
        </p:txBody>
      </p:sp>
    </p:spTree>
    <p:extLst>
      <p:ext uri="{BB962C8B-B14F-4D97-AF65-F5344CB8AC3E}">
        <p14:creationId xmlns:p14="http://schemas.microsoft.com/office/powerpoint/2010/main" val="986691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UIDATA" val="&lt;database version=&quot;11.0&quot;&gt;&lt;object type=&quot;1&quot; unique_id=&quot;10001&quot;&gt;&lt;object type=&quot;2&quot; unique_id=&quot;944073&quot;&gt;&lt;object type=&quot;3&quot; unique_id=&quot;944074&quot;&gt;&lt;property id=&quot;20148&quot; value=&quot;5&quot;/&gt;&lt;property id=&quot;20300&quot; value=&quot;Slide 1&quot;/&gt;&lt;property id=&quot;20307&quot; value=&quot;305&quot;/&gt;&lt;/object&gt;&lt;object type=&quot;3&quot; unique_id=&quot;944121&quot;&gt;&lt;property id=&quot;20148&quot; value=&quot;5&quot;/&gt;&lt;property id=&quot;20300&quot; value=&quot;Slide 3&quot;/&gt;&lt;property id=&quot;20307&quot; value=&quot;360&quot;/&gt;&lt;/object&gt;&lt;object type=&quot;3&quot; unique_id=&quot;1074765&quot;&gt;&lt;property id=&quot;20148&quot; value=&quot;5&quot;/&gt;&lt;property id=&quot;20300&quot; value=&quot;Slide 2&quot;/&gt;&lt;property id=&quot;20307&quot; value=&quot;361&quot;/&gt;&lt;/object&gt;&lt;/object&gt;&lt;object type=&quot;8&quot; unique_id=&quot;944171&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15&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11&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heme/theme1.xml><?xml version="1.0" encoding="utf-8"?>
<a:theme xmlns:a="http://schemas.openxmlformats.org/drawingml/2006/main" name="2_Ace  01 All-up">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Aces orig">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7927FD"/>
    </a:custClr>
    <a:custClr name="Custom Color 2">
      <a:srgbClr val="9351FD"/>
    </a:custClr>
    <a:custClr name="Custom Color 3">
      <a:srgbClr val="A879FE"/>
    </a:custClr>
    <a:custClr name="Custom Color 4">
      <a:srgbClr val="CF9DFD"/>
    </a:custClr>
    <a:custClr name="Custom Color 5">
      <a:srgbClr val="EBD2FE"/>
    </a:custClr>
    <a:custClr name="Custom Color 6">
      <a:srgbClr val="5102A0"/>
    </a:custClr>
    <a:custClr name="Custom Color 7">
      <a:srgbClr val="228B42"/>
    </a:custClr>
    <a:custClr name="Custom Color 8">
      <a:srgbClr val="2CE86F"/>
    </a:custClr>
    <a:custClr name="Custom Color 9">
      <a:srgbClr val="98FFC3"/>
    </a:custClr>
    <a:custClr name="Custom Color 10">
      <a:srgbClr val="D1FFE5"/>
    </a:custClr>
    <a:custClr name="Custom Color 11">
      <a:srgbClr val="FDF68F"/>
    </a:custClr>
    <a:custClr name="Custom Color 12">
      <a:srgbClr val="FFFFC1"/>
    </a:custClr>
  </a:custClr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11170</TotalTime>
  <Words>340</Words>
  <Application>Microsoft Office PowerPoint</Application>
  <PresentationFormat>A3 Paper (297x420 mm)</PresentationFormat>
  <Paragraphs>102</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2_Ace  01 All-up</vt:lpstr>
      <vt:lpstr>California Energy Commission</vt:lpstr>
      <vt:lpstr>Online Resource Center (ORC)</vt:lpstr>
      <vt:lpstr>2019 Energy Standards Documents</vt:lpstr>
      <vt:lpstr>Energy Standards Videos</vt:lpstr>
      <vt:lpstr>Outreach &amp; Education Schedule</vt:lpstr>
      <vt:lpstr>Blueprint Newsletter</vt:lpstr>
      <vt:lpstr>Energy Standards Hotline</vt:lpstr>
      <vt:lpstr>Email List Server Subscriptions</vt:lpstr>
    </vt:vector>
  </TitlesOfParts>
  <Company>Pacific Gas and Electric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Marver, Jill</dc:creator>
  <cp:lastModifiedBy>Windows User</cp:lastModifiedBy>
  <cp:revision>290</cp:revision>
  <cp:lastPrinted>2013-09-06T17:21:49Z</cp:lastPrinted>
  <dcterms:created xsi:type="dcterms:W3CDTF">2012-09-17T18:12:08Z</dcterms:created>
  <dcterms:modified xsi:type="dcterms:W3CDTF">2018-11-06T18:59:01Z</dcterms:modified>
</cp:coreProperties>
</file>