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mp4" ContentType="video/unknown"/>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ags/tag10.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6" r:id="rId1"/>
  </p:sldMasterIdLst>
  <p:notesMasterIdLst>
    <p:notesMasterId r:id="rId9"/>
  </p:notesMasterIdLst>
  <p:sldIdLst>
    <p:sldId id="305" r:id="rId2"/>
    <p:sldId id="368" r:id="rId3"/>
    <p:sldId id="361" r:id="rId4"/>
    <p:sldId id="364" r:id="rId5"/>
    <p:sldId id="362" r:id="rId6"/>
    <p:sldId id="369" r:id="rId7"/>
    <p:sldId id="363" r:id="rId8"/>
  </p:sldIdLst>
  <p:sldSz cx="12801600" cy="9601200" type="A3"/>
  <p:notesSz cx="7010400" cy="9296400"/>
  <p:custDataLst>
    <p:tags r:id="rId10"/>
  </p:custDataLst>
  <p:defaultTextStyle>
    <a:defPPr>
      <a:defRPr lang="en-US"/>
    </a:defPPr>
    <a:lvl1pPr marL="0" algn="l" defTabSz="1279078" rtl="0" eaLnBrk="1" latinLnBrk="0" hangingPunct="1">
      <a:defRPr sz="2500" kern="1200">
        <a:solidFill>
          <a:schemeClr val="tx1"/>
        </a:solidFill>
        <a:latin typeface="+mn-lt"/>
        <a:ea typeface="+mn-ea"/>
        <a:cs typeface="+mn-cs"/>
      </a:defRPr>
    </a:lvl1pPr>
    <a:lvl2pPr marL="639540" algn="l" defTabSz="1279078" rtl="0" eaLnBrk="1" latinLnBrk="0" hangingPunct="1">
      <a:defRPr sz="2500" kern="1200">
        <a:solidFill>
          <a:schemeClr val="tx1"/>
        </a:solidFill>
        <a:latin typeface="+mn-lt"/>
        <a:ea typeface="+mn-ea"/>
        <a:cs typeface="+mn-cs"/>
      </a:defRPr>
    </a:lvl2pPr>
    <a:lvl3pPr marL="1279078" algn="l" defTabSz="1279078" rtl="0" eaLnBrk="1" latinLnBrk="0" hangingPunct="1">
      <a:defRPr sz="2500" kern="1200">
        <a:solidFill>
          <a:schemeClr val="tx1"/>
        </a:solidFill>
        <a:latin typeface="+mn-lt"/>
        <a:ea typeface="+mn-ea"/>
        <a:cs typeface="+mn-cs"/>
      </a:defRPr>
    </a:lvl3pPr>
    <a:lvl4pPr marL="1918617" algn="l" defTabSz="1279078" rtl="0" eaLnBrk="1" latinLnBrk="0" hangingPunct="1">
      <a:defRPr sz="2500" kern="1200">
        <a:solidFill>
          <a:schemeClr val="tx1"/>
        </a:solidFill>
        <a:latin typeface="+mn-lt"/>
        <a:ea typeface="+mn-ea"/>
        <a:cs typeface="+mn-cs"/>
      </a:defRPr>
    </a:lvl4pPr>
    <a:lvl5pPr marL="2558158" algn="l" defTabSz="1279078" rtl="0" eaLnBrk="1" latinLnBrk="0" hangingPunct="1">
      <a:defRPr sz="2500" kern="1200">
        <a:solidFill>
          <a:schemeClr val="tx1"/>
        </a:solidFill>
        <a:latin typeface="+mn-lt"/>
        <a:ea typeface="+mn-ea"/>
        <a:cs typeface="+mn-cs"/>
      </a:defRPr>
    </a:lvl5pPr>
    <a:lvl6pPr marL="3197702" algn="l" defTabSz="1279078" rtl="0" eaLnBrk="1" latinLnBrk="0" hangingPunct="1">
      <a:defRPr sz="2500" kern="1200">
        <a:solidFill>
          <a:schemeClr val="tx1"/>
        </a:solidFill>
        <a:latin typeface="+mn-lt"/>
        <a:ea typeface="+mn-ea"/>
        <a:cs typeface="+mn-cs"/>
      </a:defRPr>
    </a:lvl6pPr>
    <a:lvl7pPr marL="3837242" algn="l" defTabSz="1279078" rtl="0" eaLnBrk="1" latinLnBrk="0" hangingPunct="1">
      <a:defRPr sz="2500" kern="1200">
        <a:solidFill>
          <a:schemeClr val="tx1"/>
        </a:solidFill>
        <a:latin typeface="+mn-lt"/>
        <a:ea typeface="+mn-ea"/>
        <a:cs typeface="+mn-cs"/>
      </a:defRPr>
    </a:lvl7pPr>
    <a:lvl8pPr marL="4476781" algn="l" defTabSz="1279078" rtl="0" eaLnBrk="1" latinLnBrk="0" hangingPunct="1">
      <a:defRPr sz="2500" kern="1200">
        <a:solidFill>
          <a:schemeClr val="tx1"/>
        </a:solidFill>
        <a:latin typeface="+mn-lt"/>
        <a:ea typeface="+mn-ea"/>
        <a:cs typeface="+mn-cs"/>
      </a:defRPr>
    </a:lvl8pPr>
    <a:lvl9pPr marL="5116320" algn="l" defTabSz="1279078" rtl="0" eaLnBrk="1" latinLnBrk="0" hangingPunct="1">
      <a:defRPr sz="25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3024">
          <p15:clr>
            <a:srgbClr val="A4A3A4"/>
          </p15:clr>
        </p15:guide>
        <p15:guide id="2" pos="4032">
          <p15:clr>
            <a:srgbClr val="A4A3A4"/>
          </p15:clr>
        </p15:guide>
      </p15:sldGuideLst>
    </p:ext>
    <p:ext uri="{2D200454-40CA-4A62-9FC3-DE9A4176ACB9}">
      <p15:notesGuideLst xmlns="" xmlns:p15="http://schemas.microsoft.com/office/powerpoint/2012/main">
        <p15:guide id="1" orient="horz" pos="2928">
          <p15:clr>
            <a:srgbClr val="A4A3A4"/>
          </p15:clr>
        </p15:guide>
        <p15:guide id="2" pos="2208">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4" clrIdx="0"/>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162D0"/>
    <a:srgbClr val="9775B9"/>
    <a:srgbClr val="8259AB"/>
    <a:srgbClr val="5102A0"/>
    <a:srgbClr val="00A251"/>
    <a:srgbClr val="77BC1A"/>
    <a:srgbClr val="4C5F27"/>
    <a:srgbClr val="FFFF66"/>
    <a:srgbClr val="00CC66"/>
    <a:srgbClr val="00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93" autoAdjust="0"/>
    <p:restoredTop sz="94669" autoAdjust="0"/>
  </p:normalViewPr>
  <p:slideViewPr>
    <p:cSldViewPr>
      <p:cViewPr>
        <p:scale>
          <a:sx n="71" d="100"/>
          <a:sy n="71" d="100"/>
        </p:scale>
        <p:origin x="-504" y="-72"/>
      </p:cViewPr>
      <p:guideLst>
        <p:guide orient="horz" pos="3024"/>
        <p:guide pos="4032"/>
      </p:guideLst>
    </p:cSldViewPr>
  </p:slideViewPr>
  <p:notesTextViewPr>
    <p:cViewPr>
      <p:scale>
        <a:sx n="1" d="1"/>
        <a:sy n="1" d="1"/>
      </p:scale>
      <p:origin x="0" y="0"/>
    </p:cViewPr>
  </p:notesTextViewPr>
  <p:sorterViewPr>
    <p:cViewPr>
      <p:scale>
        <a:sx n="50" d="100"/>
        <a:sy n="50" d="100"/>
      </p:scale>
      <p:origin x="0" y="0"/>
    </p:cViewPr>
  </p:sorterViewPr>
  <p:notesViewPr>
    <p:cSldViewPr>
      <p:cViewPr>
        <p:scale>
          <a:sx n="66" d="100"/>
          <a:sy n="66" d="100"/>
        </p:scale>
        <p:origin x="-3270" y="-18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tags" Target="tags/tag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4F96C0E6-F222-41AD-8CF0-561635F944E3}" type="datetimeFigureOut">
              <a:rPr lang="en-US" smtClean="0"/>
              <a:t>11/6/2018</a:t>
            </a:fld>
            <a:endParaRPr lang="en-US" dirty="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BA3E0C0-618B-4A2A-AB54-F593AA3764C6}" type="slidenum">
              <a:rPr lang="en-US" smtClean="0"/>
              <a:t>‹#›</a:t>
            </a:fld>
            <a:endParaRPr lang="en-US" dirty="0"/>
          </a:p>
        </p:txBody>
      </p:sp>
    </p:spTree>
    <p:extLst>
      <p:ext uri="{BB962C8B-B14F-4D97-AF65-F5344CB8AC3E}">
        <p14:creationId xmlns:p14="http://schemas.microsoft.com/office/powerpoint/2010/main" val="3767760371"/>
      </p:ext>
    </p:extLst>
  </p:cSld>
  <p:clrMap bg1="lt1" tx1="dk1" bg2="lt2" tx2="dk2" accent1="accent1" accent2="accent2" accent3="accent3" accent4="accent4" accent5="accent5" accent6="accent6" hlink="hlink" folHlink="folHlink"/>
  <p:notesStyle>
    <a:lvl1pPr marL="0" algn="l" defTabSz="1279078" rtl="0" eaLnBrk="1" latinLnBrk="0" hangingPunct="1">
      <a:defRPr sz="1700" kern="1200">
        <a:solidFill>
          <a:schemeClr val="tx1"/>
        </a:solidFill>
        <a:latin typeface="+mn-lt"/>
        <a:ea typeface="+mn-ea"/>
        <a:cs typeface="+mn-cs"/>
      </a:defRPr>
    </a:lvl1pPr>
    <a:lvl2pPr marL="639540" algn="l" defTabSz="1279078" rtl="0" eaLnBrk="1" latinLnBrk="0" hangingPunct="1">
      <a:defRPr sz="1700" kern="1200">
        <a:solidFill>
          <a:schemeClr val="tx1"/>
        </a:solidFill>
        <a:latin typeface="+mn-lt"/>
        <a:ea typeface="+mn-ea"/>
        <a:cs typeface="+mn-cs"/>
      </a:defRPr>
    </a:lvl2pPr>
    <a:lvl3pPr marL="1279078" algn="l" defTabSz="1279078" rtl="0" eaLnBrk="1" latinLnBrk="0" hangingPunct="1">
      <a:defRPr sz="1700" kern="1200">
        <a:solidFill>
          <a:schemeClr val="tx1"/>
        </a:solidFill>
        <a:latin typeface="+mn-lt"/>
        <a:ea typeface="+mn-ea"/>
        <a:cs typeface="+mn-cs"/>
      </a:defRPr>
    </a:lvl3pPr>
    <a:lvl4pPr marL="1918617" algn="l" defTabSz="1279078" rtl="0" eaLnBrk="1" latinLnBrk="0" hangingPunct="1">
      <a:defRPr sz="1700" kern="1200">
        <a:solidFill>
          <a:schemeClr val="tx1"/>
        </a:solidFill>
        <a:latin typeface="+mn-lt"/>
        <a:ea typeface="+mn-ea"/>
        <a:cs typeface="+mn-cs"/>
      </a:defRPr>
    </a:lvl4pPr>
    <a:lvl5pPr marL="2558158" algn="l" defTabSz="1279078" rtl="0" eaLnBrk="1" latinLnBrk="0" hangingPunct="1">
      <a:defRPr sz="1700" kern="1200">
        <a:solidFill>
          <a:schemeClr val="tx1"/>
        </a:solidFill>
        <a:latin typeface="+mn-lt"/>
        <a:ea typeface="+mn-ea"/>
        <a:cs typeface="+mn-cs"/>
      </a:defRPr>
    </a:lvl5pPr>
    <a:lvl6pPr marL="3197702" algn="l" defTabSz="1279078" rtl="0" eaLnBrk="1" latinLnBrk="0" hangingPunct="1">
      <a:defRPr sz="1700" kern="1200">
        <a:solidFill>
          <a:schemeClr val="tx1"/>
        </a:solidFill>
        <a:latin typeface="+mn-lt"/>
        <a:ea typeface="+mn-ea"/>
        <a:cs typeface="+mn-cs"/>
      </a:defRPr>
    </a:lvl6pPr>
    <a:lvl7pPr marL="3837242" algn="l" defTabSz="1279078" rtl="0" eaLnBrk="1" latinLnBrk="0" hangingPunct="1">
      <a:defRPr sz="1700" kern="1200">
        <a:solidFill>
          <a:schemeClr val="tx1"/>
        </a:solidFill>
        <a:latin typeface="+mn-lt"/>
        <a:ea typeface="+mn-ea"/>
        <a:cs typeface="+mn-cs"/>
      </a:defRPr>
    </a:lvl7pPr>
    <a:lvl8pPr marL="4476781" algn="l" defTabSz="1279078" rtl="0" eaLnBrk="1" latinLnBrk="0" hangingPunct="1">
      <a:defRPr sz="1700" kern="1200">
        <a:solidFill>
          <a:schemeClr val="tx1"/>
        </a:solidFill>
        <a:latin typeface="+mn-lt"/>
        <a:ea typeface="+mn-ea"/>
        <a:cs typeface="+mn-cs"/>
      </a:defRPr>
    </a:lvl8pPr>
    <a:lvl9pPr marL="5116320" algn="l" defTabSz="1279078" rtl="0" eaLnBrk="1" latinLnBrk="0" hangingPunct="1">
      <a:defRPr sz="17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I’m today’s spokesperson …speaking on behalf of my counterparts:</a:t>
            </a:r>
          </a:p>
          <a:p>
            <a:r>
              <a:rPr lang="en-US" dirty="0"/>
              <a:t>Adrian Salas</a:t>
            </a:r>
          </a:p>
          <a:p>
            <a:r>
              <a:rPr lang="en-US" dirty="0"/>
              <a:t>Javier Mariscal and Gary Shushnar</a:t>
            </a:r>
          </a:p>
          <a:p>
            <a:r>
              <a:rPr lang="en-US" dirty="0" err="1"/>
              <a:t>Dipo</a:t>
            </a:r>
            <a:endParaRPr lang="en-US" dirty="0"/>
          </a:p>
        </p:txBody>
      </p:sp>
    </p:spTree>
    <p:extLst>
      <p:ext uri="{BB962C8B-B14F-4D97-AF65-F5344CB8AC3E}">
        <p14:creationId xmlns:p14="http://schemas.microsoft.com/office/powerpoint/2010/main" val="33397292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slideMaster" Target="../slideMasters/slideMaster1.xml"/><Relationship Id="rId1" Type="http://schemas.openxmlformats.org/officeDocument/2006/relationships/tags" Target="../tags/tag7.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Master" Target="../slideMasters/slideMaster1.xml"/><Relationship Id="rId5" Type="http://schemas.openxmlformats.org/officeDocument/2006/relationships/image" Target="../media/image6.pn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1.emf"/><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2.emf"/><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3.emf"/><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524061" y="4775917"/>
            <a:ext cx="7370241" cy="608269"/>
          </a:xfrm>
        </p:spPr>
        <p:txBody>
          <a:bodyPr>
            <a:normAutofit/>
          </a:bodyPr>
          <a:lstStyle>
            <a:lvl1pPr marL="0" indent="0" algn="l">
              <a:lnSpc>
                <a:spcPct val="85000"/>
              </a:lnSpc>
              <a:spcBef>
                <a:spcPts val="0"/>
              </a:spcBef>
              <a:buNone/>
              <a:defRPr lang="en-US" sz="3900" b="1" kern="1200" spc="0" dirty="0">
                <a:solidFill>
                  <a:srgbClr val="A162D0"/>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Subtitle</a:t>
            </a:r>
          </a:p>
        </p:txBody>
      </p:sp>
      <p:pic>
        <p:nvPicPr>
          <p:cNvPr id="53" name="Picture 52" descr="ECAce-stacked rev.pdf"/>
          <p:cNvPicPr>
            <a:picLocks noChangeAspect="1"/>
          </p:cNvPicPr>
          <p:nvPr/>
        </p:nvPicPr>
        <p:blipFill rotWithShape="1">
          <a:blip r:embed="rId3"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4524061"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
        <p:nvSpPr>
          <p:cNvPr id="5" name="Title 4">
            <a:extLst>
              <a:ext uri="{FF2B5EF4-FFF2-40B4-BE49-F238E27FC236}">
                <a16:creationId xmlns="" xmlns:a16="http://schemas.microsoft.com/office/drawing/2014/main" id="{9265E826-E834-450D-8F1C-9FE936F1D2CD}"/>
              </a:ext>
            </a:extLst>
          </p:cNvPr>
          <p:cNvSpPr>
            <a:spLocks noGrp="1"/>
          </p:cNvSpPr>
          <p:nvPr>
            <p:ph type="title" hasCustomPrompt="1"/>
          </p:nvPr>
        </p:nvSpPr>
        <p:spPr>
          <a:xfrm>
            <a:off x="4524061" y="3180308"/>
            <a:ext cx="7370241" cy="1483386"/>
          </a:xfrm>
        </p:spPr>
        <p:txBody>
          <a:bodyPr anchor="b" anchorCtr="0"/>
          <a:lstStyle>
            <a:lvl1pPr>
              <a:defRPr/>
            </a:lvl1pPr>
          </a:lstStyle>
          <a:p>
            <a:r>
              <a:rPr lang="en-US" dirty="0"/>
              <a:t>Click to edit </a:t>
            </a:r>
            <a:br>
              <a:rPr lang="en-US" dirty="0"/>
            </a:br>
            <a:r>
              <a:rPr lang="en-US" dirty="0"/>
              <a:t>Master title style</a:t>
            </a:r>
          </a:p>
        </p:txBody>
      </p:sp>
      <p:sp>
        <p:nvSpPr>
          <p:cNvPr id="20" name="Title 1">
            <a:extLst>
              <a:ext uri="{FF2B5EF4-FFF2-40B4-BE49-F238E27FC236}">
                <a16:creationId xmlns="" xmlns:a16="http://schemas.microsoft.com/office/drawing/2014/main" id="{EF75620C-60C6-41C5-9F7A-A703AA123911}"/>
              </a:ext>
            </a:extLst>
          </p:cNvPr>
          <p:cNvSpPr txBox="1">
            <a:spLocks/>
          </p:cNvSpPr>
          <p:nvPr userDrawn="1">
            <p:custDataLst>
              <p:tags r:id="rId1"/>
            </p:custDataLst>
          </p:nvPr>
        </p:nvSpPr>
        <p:spPr bwMode="auto">
          <a:xfrm>
            <a:off x="4524061" y="2353658"/>
            <a:ext cx="7370241" cy="720197"/>
          </a:xfrm>
          <a:prstGeom prst="rect">
            <a:avLst/>
          </a:prstGeom>
          <a:noFill/>
        </p:spPr>
        <p:txBody>
          <a:bodyPr wrap="square" lIns="0" tIns="0" rIns="0" bIns="0" rtlCol="0" anchor="ctr" anchorCtr="0">
            <a:spAutoFit/>
          </a:bodyPr>
          <a:lstStyle>
            <a:lvl1pPr fontAlgn="base">
              <a:lnSpc>
                <a:spcPct val="90000"/>
              </a:lnSpc>
              <a:spcBef>
                <a:spcPct val="0"/>
              </a:spcBef>
              <a:spcAft>
                <a:spcPct val="0"/>
              </a:spcAft>
              <a:defRPr lang="en-US" sz="5200" b="1" i="0" u="none" spc="0" dirty="0">
                <a:solidFill>
                  <a:schemeClr val="bg1">
                    <a:lumMod val="50000"/>
                  </a:schemeClr>
                </a:solidFill>
                <a:latin typeface="Arial Narrow"/>
              </a:defRPr>
            </a:lvl1pPr>
            <a:lvl2pPr fontAlgn="base">
              <a:lnSpc>
                <a:spcPct val="90000"/>
              </a:lnSpc>
              <a:spcBef>
                <a:spcPct val="0"/>
              </a:spcBef>
              <a:spcAft>
                <a:spcPct val="0"/>
              </a:spcAft>
              <a:defRPr sz="4200">
                <a:latin typeface="Arial" charset="0"/>
              </a:defRPr>
            </a:lvl2pPr>
            <a:lvl3pPr fontAlgn="base">
              <a:lnSpc>
                <a:spcPct val="90000"/>
              </a:lnSpc>
              <a:spcBef>
                <a:spcPct val="0"/>
              </a:spcBef>
              <a:spcAft>
                <a:spcPct val="0"/>
              </a:spcAft>
              <a:defRPr sz="4200">
                <a:latin typeface="Arial" charset="0"/>
              </a:defRPr>
            </a:lvl3pPr>
            <a:lvl4pPr fontAlgn="base">
              <a:lnSpc>
                <a:spcPct val="90000"/>
              </a:lnSpc>
              <a:spcBef>
                <a:spcPct val="0"/>
              </a:spcBef>
              <a:spcAft>
                <a:spcPct val="0"/>
              </a:spcAft>
              <a:defRPr sz="4200">
                <a:latin typeface="Arial" charset="0"/>
              </a:defRPr>
            </a:lvl4pPr>
            <a:lvl5pPr fontAlgn="base">
              <a:lnSpc>
                <a:spcPct val="90000"/>
              </a:lnSpc>
              <a:spcBef>
                <a:spcPct val="0"/>
              </a:spcBef>
              <a:spcAft>
                <a:spcPct val="0"/>
              </a:spcAft>
              <a:defRPr sz="4200">
                <a:latin typeface="Arial" charset="0"/>
              </a:defRPr>
            </a:lvl5pPr>
            <a:lvl6pPr marL="639695" fontAlgn="base">
              <a:spcBef>
                <a:spcPct val="0"/>
              </a:spcBef>
              <a:spcAft>
                <a:spcPct val="0"/>
              </a:spcAft>
              <a:defRPr sz="3900" b="1">
                <a:latin typeface="Arial" charset="0"/>
              </a:defRPr>
            </a:lvl6pPr>
            <a:lvl7pPr marL="1279390" fontAlgn="base">
              <a:spcBef>
                <a:spcPct val="0"/>
              </a:spcBef>
              <a:spcAft>
                <a:spcPct val="0"/>
              </a:spcAft>
              <a:defRPr sz="3900" b="1">
                <a:latin typeface="Arial" charset="0"/>
              </a:defRPr>
            </a:lvl7pPr>
            <a:lvl8pPr marL="1919085" fontAlgn="base">
              <a:spcBef>
                <a:spcPct val="0"/>
              </a:spcBef>
              <a:spcAft>
                <a:spcPct val="0"/>
              </a:spcAft>
              <a:defRPr sz="3900" b="1">
                <a:latin typeface="Arial" charset="0"/>
              </a:defRPr>
            </a:lvl8pPr>
            <a:lvl9pPr marL="2558781" fontAlgn="base">
              <a:spcBef>
                <a:spcPct val="0"/>
              </a:spcBef>
              <a:spcAft>
                <a:spcPct val="0"/>
              </a:spcAft>
              <a:defRPr sz="3900" b="1">
                <a:latin typeface="Arial" charset="0"/>
              </a:defRPr>
            </a:lvl9pPr>
          </a:lstStyle>
          <a:p>
            <a:pPr lvl="0"/>
            <a:r>
              <a:rPr lang="en-US" dirty="0"/>
              <a:t>Energy Code Ace</a:t>
            </a:r>
          </a:p>
        </p:txBody>
      </p:sp>
    </p:spTree>
    <p:extLst>
      <p:ext uri="{BB962C8B-B14F-4D97-AF65-F5344CB8AC3E}">
        <p14:creationId xmlns:p14="http://schemas.microsoft.com/office/powerpoint/2010/main" val="3886274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DK Tools">
    <p:spTree>
      <p:nvGrpSpPr>
        <p:cNvPr id="1" name=""/>
        <p:cNvGrpSpPr/>
        <p:nvPr/>
      </p:nvGrpSpPr>
      <p:grpSpPr>
        <a:xfrm>
          <a:off x="0" y="0"/>
          <a:ext cx="0" cy="0"/>
          <a:chOff x="0" y="0"/>
          <a:chExt cx="0" cy="0"/>
        </a:xfrm>
      </p:grpSpPr>
      <p:grpSp>
        <p:nvGrpSpPr>
          <p:cNvPr id="36" name="Group 35"/>
          <p:cNvGrpSpPr/>
          <p:nvPr/>
        </p:nvGrpSpPr>
        <p:grpSpPr>
          <a:xfrm>
            <a:off x="-16944" y="0"/>
            <a:ext cx="3661853" cy="9601200"/>
            <a:chOff x="-2842161" y="0"/>
            <a:chExt cx="2615609" cy="6858000"/>
          </a:xfrm>
        </p:grpSpPr>
        <p:sp>
          <p:nvSpPr>
            <p:cNvPr id="37" name="Rectangle 36"/>
            <p:cNvSpPr/>
            <p:nvPr/>
          </p:nvSpPr>
          <p:spPr>
            <a:xfrm>
              <a:off x="-2842161" y="0"/>
              <a:ext cx="2615609" cy="6858000"/>
            </a:xfrm>
            <a:prstGeom prst="rect">
              <a:avLst/>
            </a:prstGeom>
            <a:solidFill>
              <a:srgbClr val="5102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851" fontAlgn="base">
                <a:spcBef>
                  <a:spcPct val="0"/>
                </a:spcBef>
                <a:spcAft>
                  <a:spcPct val="0"/>
                </a:spcAft>
              </a:pPr>
              <a:endParaRPr lang="en-US" sz="2800" b="1" dirty="0">
                <a:solidFill>
                  <a:prstClr val="white"/>
                </a:solidFill>
              </a:endParaRPr>
            </a:p>
          </p:txBody>
        </p:sp>
        <p:sp>
          <p:nvSpPr>
            <p:cNvPr id="38" name="Freeform 5"/>
            <p:cNvSpPr>
              <a:spLocks/>
            </p:cNvSpPr>
            <p:nvPr/>
          </p:nvSpPr>
          <p:spPr bwMode="auto">
            <a:xfrm>
              <a:off x="-2294585" y="0"/>
              <a:ext cx="1520456" cy="4667693"/>
            </a:xfrm>
            <a:custGeom>
              <a:avLst/>
              <a:gdLst>
                <a:gd name="T0" fmla="*/ 198 w 410"/>
                <a:gd name="T1" fmla="*/ 1139 h 1268"/>
                <a:gd name="T2" fmla="*/ 198 w 410"/>
                <a:gd name="T3" fmla="*/ 1139 h 1268"/>
                <a:gd name="T4" fmla="*/ 186 w 410"/>
                <a:gd name="T5" fmla="*/ 917 h 1268"/>
                <a:gd name="T6" fmla="*/ 185 w 410"/>
                <a:gd name="T7" fmla="*/ 896 h 1268"/>
                <a:gd name="T8" fmla="*/ 182 w 410"/>
                <a:gd name="T9" fmla="*/ 777 h 1268"/>
                <a:gd name="T10" fmla="*/ 181 w 410"/>
                <a:gd name="T11" fmla="*/ 723 h 1268"/>
                <a:gd name="T12" fmla="*/ 132 w 410"/>
                <a:gd name="T13" fmla="*/ 767 h 1268"/>
                <a:gd name="T14" fmla="*/ 48 w 410"/>
                <a:gd name="T15" fmla="*/ 833 h 1268"/>
                <a:gd name="T16" fmla="*/ 16 w 410"/>
                <a:gd name="T17" fmla="*/ 856 h 1268"/>
                <a:gd name="T18" fmla="*/ 38 w 410"/>
                <a:gd name="T19" fmla="*/ 824 h 1268"/>
                <a:gd name="T20" fmla="*/ 105 w 410"/>
                <a:gd name="T21" fmla="*/ 740 h 1268"/>
                <a:gd name="T22" fmla="*/ 121 w 410"/>
                <a:gd name="T23" fmla="*/ 721 h 1268"/>
                <a:gd name="T24" fmla="*/ 149 w 410"/>
                <a:gd name="T25" fmla="*/ 690 h 1268"/>
                <a:gd name="T26" fmla="*/ 117 w 410"/>
                <a:gd name="T27" fmla="*/ 687 h 1268"/>
                <a:gd name="T28" fmla="*/ 31 w 410"/>
                <a:gd name="T29" fmla="*/ 674 h 1268"/>
                <a:gd name="T30" fmla="*/ 0 w 410"/>
                <a:gd name="T31" fmla="*/ 667 h 1268"/>
                <a:gd name="T32" fmla="*/ 31 w 410"/>
                <a:gd name="T33" fmla="*/ 660 h 1268"/>
                <a:gd name="T34" fmla="*/ 117 w 410"/>
                <a:gd name="T35" fmla="*/ 647 h 1268"/>
                <a:gd name="T36" fmla="*/ 149 w 410"/>
                <a:gd name="T37" fmla="*/ 644 h 1268"/>
                <a:gd name="T38" fmla="*/ 121 w 410"/>
                <a:gd name="T39" fmla="*/ 613 h 1268"/>
                <a:gd name="T40" fmla="*/ 105 w 410"/>
                <a:gd name="T41" fmla="*/ 594 h 1268"/>
                <a:gd name="T42" fmla="*/ 39 w 410"/>
                <a:gd name="T43" fmla="*/ 510 h 1268"/>
                <a:gd name="T44" fmla="*/ 16 w 410"/>
                <a:gd name="T45" fmla="*/ 478 h 1268"/>
                <a:gd name="T46" fmla="*/ 48 w 410"/>
                <a:gd name="T47" fmla="*/ 500 h 1268"/>
                <a:gd name="T48" fmla="*/ 132 w 410"/>
                <a:gd name="T49" fmla="*/ 567 h 1268"/>
                <a:gd name="T50" fmla="*/ 155 w 410"/>
                <a:gd name="T51" fmla="*/ 587 h 1268"/>
                <a:gd name="T52" fmla="*/ 181 w 410"/>
                <a:gd name="T53" fmla="*/ 611 h 1268"/>
                <a:gd name="T54" fmla="*/ 182 w 410"/>
                <a:gd name="T55" fmla="*/ 557 h 1268"/>
                <a:gd name="T56" fmla="*/ 186 w 410"/>
                <a:gd name="T57" fmla="*/ 351 h 1268"/>
                <a:gd name="T58" fmla="*/ 198 w 410"/>
                <a:gd name="T59" fmla="*/ 129 h 1268"/>
                <a:gd name="T60" fmla="*/ 205 w 410"/>
                <a:gd name="T61" fmla="*/ 0 h 1268"/>
                <a:gd name="T62" fmla="*/ 212 w 410"/>
                <a:gd name="T63" fmla="*/ 129 h 1268"/>
                <a:gd name="T64" fmla="*/ 224 w 410"/>
                <a:gd name="T65" fmla="*/ 351 h 1268"/>
                <a:gd name="T66" fmla="*/ 228 w 410"/>
                <a:gd name="T67" fmla="*/ 557 h 1268"/>
                <a:gd name="T68" fmla="*/ 228 w 410"/>
                <a:gd name="T69" fmla="*/ 611 h 1268"/>
                <a:gd name="T70" fmla="*/ 263 w 410"/>
                <a:gd name="T71" fmla="*/ 580 h 1268"/>
                <a:gd name="T72" fmla="*/ 277 w 410"/>
                <a:gd name="T73" fmla="*/ 567 h 1268"/>
                <a:gd name="T74" fmla="*/ 361 w 410"/>
                <a:gd name="T75" fmla="*/ 500 h 1268"/>
                <a:gd name="T76" fmla="*/ 394 w 410"/>
                <a:gd name="T77" fmla="*/ 477 h 1268"/>
                <a:gd name="T78" fmla="*/ 371 w 410"/>
                <a:gd name="T79" fmla="*/ 510 h 1268"/>
                <a:gd name="T80" fmla="*/ 305 w 410"/>
                <a:gd name="T81" fmla="*/ 594 h 1268"/>
                <a:gd name="T82" fmla="*/ 289 w 410"/>
                <a:gd name="T83" fmla="*/ 612 h 1268"/>
                <a:gd name="T84" fmla="*/ 261 w 410"/>
                <a:gd name="T85" fmla="*/ 644 h 1268"/>
                <a:gd name="T86" fmla="*/ 293 w 410"/>
                <a:gd name="T87" fmla="*/ 647 h 1268"/>
                <a:gd name="T88" fmla="*/ 379 w 410"/>
                <a:gd name="T89" fmla="*/ 660 h 1268"/>
                <a:gd name="T90" fmla="*/ 410 w 410"/>
                <a:gd name="T91" fmla="*/ 667 h 1268"/>
                <a:gd name="T92" fmla="*/ 379 w 410"/>
                <a:gd name="T93" fmla="*/ 674 h 1268"/>
                <a:gd name="T94" fmla="*/ 293 w 410"/>
                <a:gd name="T95" fmla="*/ 687 h 1268"/>
                <a:gd name="T96" fmla="*/ 261 w 410"/>
                <a:gd name="T97" fmla="*/ 690 h 1268"/>
                <a:gd name="T98" fmla="*/ 289 w 410"/>
                <a:gd name="T99" fmla="*/ 722 h 1268"/>
                <a:gd name="T100" fmla="*/ 305 w 410"/>
                <a:gd name="T101" fmla="*/ 739 h 1268"/>
                <a:gd name="T102" fmla="*/ 371 w 410"/>
                <a:gd name="T103" fmla="*/ 823 h 1268"/>
                <a:gd name="T104" fmla="*/ 394 w 410"/>
                <a:gd name="T105" fmla="*/ 856 h 1268"/>
                <a:gd name="T106" fmla="*/ 361 w 410"/>
                <a:gd name="T107" fmla="*/ 833 h 1268"/>
                <a:gd name="T108" fmla="*/ 278 w 410"/>
                <a:gd name="T109" fmla="*/ 767 h 1268"/>
                <a:gd name="T110" fmla="*/ 263 w 410"/>
                <a:gd name="T111" fmla="*/ 754 h 1268"/>
                <a:gd name="T112" fmla="*/ 228 w 410"/>
                <a:gd name="T113" fmla="*/ 723 h 1268"/>
                <a:gd name="T114" fmla="*/ 228 w 410"/>
                <a:gd name="T115" fmla="*/ 777 h 1268"/>
                <a:gd name="T116" fmla="*/ 225 w 410"/>
                <a:gd name="T117" fmla="*/ 896 h 1268"/>
                <a:gd name="T118" fmla="*/ 224 w 410"/>
                <a:gd name="T119" fmla="*/ 917 h 1268"/>
                <a:gd name="T120" fmla="*/ 212 w 410"/>
                <a:gd name="T121" fmla="*/ 1139 h 1268"/>
                <a:gd name="T122" fmla="*/ 205 w 410"/>
                <a:gd name="T123" fmla="*/ 1268 h 1268"/>
                <a:gd name="T124" fmla="*/ 198 w 410"/>
                <a:gd name="T125" fmla="*/ 1139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10" h="1268">
                  <a:moveTo>
                    <a:pt x="198" y="1139"/>
                  </a:moveTo>
                  <a:lnTo>
                    <a:pt x="198" y="1139"/>
                  </a:lnTo>
                  <a:cubicBezTo>
                    <a:pt x="193" y="1083"/>
                    <a:pt x="188" y="985"/>
                    <a:pt x="186" y="917"/>
                  </a:cubicBezTo>
                  <a:lnTo>
                    <a:pt x="185" y="896"/>
                  </a:lnTo>
                  <a:cubicBezTo>
                    <a:pt x="184" y="859"/>
                    <a:pt x="182" y="807"/>
                    <a:pt x="182" y="777"/>
                  </a:cubicBezTo>
                  <a:lnTo>
                    <a:pt x="181" y="723"/>
                  </a:lnTo>
                  <a:cubicBezTo>
                    <a:pt x="181" y="723"/>
                    <a:pt x="137" y="763"/>
                    <a:pt x="132" y="767"/>
                  </a:cubicBezTo>
                  <a:cubicBezTo>
                    <a:pt x="104" y="792"/>
                    <a:pt x="75" y="814"/>
                    <a:pt x="48" y="833"/>
                  </a:cubicBezTo>
                  <a:cubicBezTo>
                    <a:pt x="37" y="842"/>
                    <a:pt x="26" y="849"/>
                    <a:pt x="16" y="856"/>
                  </a:cubicBezTo>
                  <a:cubicBezTo>
                    <a:pt x="22" y="846"/>
                    <a:pt x="30" y="835"/>
                    <a:pt x="38" y="824"/>
                  </a:cubicBezTo>
                  <a:cubicBezTo>
                    <a:pt x="57" y="797"/>
                    <a:pt x="80" y="768"/>
                    <a:pt x="105" y="740"/>
                  </a:cubicBezTo>
                  <a:cubicBezTo>
                    <a:pt x="110" y="733"/>
                    <a:pt x="116" y="727"/>
                    <a:pt x="121" y="721"/>
                  </a:cubicBezTo>
                  <a:lnTo>
                    <a:pt x="149" y="690"/>
                  </a:lnTo>
                  <a:lnTo>
                    <a:pt x="117" y="687"/>
                  </a:lnTo>
                  <a:cubicBezTo>
                    <a:pt x="84" y="684"/>
                    <a:pt x="55" y="679"/>
                    <a:pt x="31" y="674"/>
                  </a:cubicBezTo>
                  <a:cubicBezTo>
                    <a:pt x="20" y="672"/>
                    <a:pt x="9" y="669"/>
                    <a:pt x="0" y="667"/>
                  </a:cubicBezTo>
                  <a:cubicBezTo>
                    <a:pt x="9" y="664"/>
                    <a:pt x="19" y="662"/>
                    <a:pt x="31" y="660"/>
                  </a:cubicBezTo>
                  <a:cubicBezTo>
                    <a:pt x="55" y="654"/>
                    <a:pt x="84" y="650"/>
                    <a:pt x="117" y="647"/>
                  </a:cubicBezTo>
                  <a:lnTo>
                    <a:pt x="149" y="644"/>
                  </a:lnTo>
                  <a:lnTo>
                    <a:pt x="121" y="613"/>
                  </a:lnTo>
                  <a:cubicBezTo>
                    <a:pt x="116" y="606"/>
                    <a:pt x="110" y="600"/>
                    <a:pt x="105" y="594"/>
                  </a:cubicBezTo>
                  <a:cubicBezTo>
                    <a:pt x="80" y="565"/>
                    <a:pt x="57" y="536"/>
                    <a:pt x="39" y="510"/>
                  </a:cubicBezTo>
                  <a:cubicBezTo>
                    <a:pt x="30" y="499"/>
                    <a:pt x="22" y="488"/>
                    <a:pt x="16" y="478"/>
                  </a:cubicBezTo>
                  <a:cubicBezTo>
                    <a:pt x="26" y="484"/>
                    <a:pt x="37" y="492"/>
                    <a:pt x="48" y="500"/>
                  </a:cubicBezTo>
                  <a:cubicBezTo>
                    <a:pt x="75" y="519"/>
                    <a:pt x="103" y="542"/>
                    <a:pt x="132" y="567"/>
                  </a:cubicBezTo>
                  <a:cubicBezTo>
                    <a:pt x="137" y="571"/>
                    <a:pt x="155" y="587"/>
                    <a:pt x="155" y="587"/>
                  </a:cubicBezTo>
                  <a:lnTo>
                    <a:pt x="181" y="611"/>
                  </a:lnTo>
                  <a:lnTo>
                    <a:pt x="182" y="557"/>
                  </a:lnTo>
                  <a:cubicBezTo>
                    <a:pt x="182" y="519"/>
                    <a:pt x="185" y="384"/>
                    <a:pt x="186" y="351"/>
                  </a:cubicBezTo>
                  <a:cubicBezTo>
                    <a:pt x="189" y="275"/>
                    <a:pt x="193" y="182"/>
                    <a:pt x="198" y="129"/>
                  </a:cubicBezTo>
                  <a:cubicBezTo>
                    <a:pt x="200" y="104"/>
                    <a:pt x="203" y="26"/>
                    <a:pt x="205" y="0"/>
                  </a:cubicBezTo>
                  <a:cubicBezTo>
                    <a:pt x="207" y="26"/>
                    <a:pt x="210" y="104"/>
                    <a:pt x="212" y="129"/>
                  </a:cubicBezTo>
                  <a:cubicBezTo>
                    <a:pt x="217" y="181"/>
                    <a:pt x="221" y="270"/>
                    <a:pt x="224" y="351"/>
                  </a:cubicBezTo>
                  <a:cubicBezTo>
                    <a:pt x="225" y="385"/>
                    <a:pt x="227" y="519"/>
                    <a:pt x="228" y="557"/>
                  </a:cubicBezTo>
                  <a:lnTo>
                    <a:pt x="228" y="611"/>
                  </a:lnTo>
                  <a:lnTo>
                    <a:pt x="263" y="580"/>
                  </a:lnTo>
                  <a:cubicBezTo>
                    <a:pt x="268" y="575"/>
                    <a:pt x="273" y="571"/>
                    <a:pt x="277" y="567"/>
                  </a:cubicBezTo>
                  <a:cubicBezTo>
                    <a:pt x="306" y="542"/>
                    <a:pt x="335" y="519"/>
                    <a:pt x="361" y="500"/>
                  </a:cubicBezTo>
                  <a:cubicBezTo>
                    <a:pt x="373" y="492"/>
                    <a:pt x="384" y="484"/>
                    <a:pt x="394" y="477"/>
                  </a:cubicBezTo>
                  <a:cubicBezTo>
                    <a:pt x="388" y="487"/>
                    <a:pt x="380" y="499"/>
                    <a:pt x="371" y="510"/>
                  </a:cubicBezTo>
                  <a:cubicBezTo>
                    <a:pt x="352" y="537"/>
                    <a:pt x="330" y="566"/>
                    <a:pt x="305" y="594"/>
                  </a:cubicBezTo>
                  <a:cubicBezTo>
                    <a:pt x="300" y="600"/>
                    <a:pt x="294" y="606"/>
                    <a:pt x="289" y="612"/>
                  </a:cubicBezTo>
                  <a:lnTo>
                    <a:pt x="261" y="644"/>
                  </a:lnTo>
                  <a:lnTo>
                    <a:pt x="293" y="647"/>
                  </a:lnTo>
                  <a:cubicBezTo>
                    <a:pt x="326" y="650"/>
                    <a:pt x="355" y="654"/>
                    <a:pt x="379" y="660"/>
                  </a:cubicBezTo>
                  <a:cubicBezTo>
                    <a:pt x="390" y="662"/>
                    <a:pt x="401" y="664"/>
                    <a:pt x="410" y="667"/>
                  </a:cubicBezTo>
                  <a:cubicBezTo>
                    <a:pt x="401" y="669"/>
                    <a:pt x="390" y="672"/>
                    <a:pt x="379" y="674"/>
                  </a:cubicBezTo>
                  <a:cubicBezTo>
                    <a:pt x="354" y="680"/>
                    <a:pt x="326" y="684"/>
                    <a:pt x="293" y="687"/>
                  </a:cubicBezTo>
                  <a:lnTo>
                    <a:pt x="261" y="690"/>
                  </a:lnTo>
                  <a:lnTo>
                    <a:pt x="289" y="722"/>
                  </a:lnTo>
                  <a:cubicBezTo>
                    <a:pt x="295" y="728"/>
                    <a:pt x="300" y="734"/>
                    <a:pt x="305" y="739"/>
                  </a:cubicBezTo>
                  <a:cubicBezTo>
                    <a:pt x="330" y="768"/>
                    <a:pt x="352" y="797"/>
                    <a:pt x="371" y="823"/>
                  </a:cubicBezTo>
                  <a:cubicBezTo>
                    <a:pt x="380" y="835"/>
                    <a:pt x="388" y="846"/>
                    <a:pt x="394" y="856"/>
                  </a:cubicBezTo>
                  <a:cubicBezTo>
                    <a:pt x="384" y="850"/>
                    <a:pt x="373" y="842"/>
                    <a:pt x="361" y="833"/>
                  </a:cubicBezTo>
                  <a:cubicBezTo>
                    <a:pt x="335" y="814"/>
                    <a:pt x="306" y="791"/>
                    <a:pt x="278" y="767"/>
                  </a:cubicBezTo>
                  <a:cubicBezTo>
                    <a:pt x="273" y="763"/>
                    <a:pt x="268" y="758"/>
                    <a:pt x="263" y="754"/>
                  </a:cubicBezTo>
                  <a:lnTo>
                    <a:pt x="228" y="723"/>
                  </a:lnTo>
                  <a:lnTo>
                    <a:pt x="228" y="777"/>
                  </a:lnTo>
                  <a:cubicBezTo>
                    <a:pt x="228" y="807"/>
                    <a:pt x="226" y="859"/>
                    <a:pt x="225" y="896"/>
                  </a:cubicBezTo>
                  <a:lnTo>
                    <a:pt x="224" y="917"/>
                  </a:lnTo>
                  <a:cubicBezTo>
                    <a:pt x="221" y="985"/>
                    <a:pt x="217" y="1083"/>
                    <a:pt x="212" y="1139"/>
                  </a:cubicBezTo>
                  <a:cubicBezTo>
                    <a:pt x="210" y="1164"/>
                    <a:pt x="207" y="1242"/>
                    <a:pt x="205" y="1268"/>
                  </a:cubicBezTo>
                  <a:cubicBezTo>
                    <a:pt x="203" y="1242"/>
                    <a:pt x="200" y="1164"/>
                    <a:pt x="198" y="1139"/>
                  </a:cubicBezTo>
                  <a:close/>
                </a:path>
              </a:pathLst>
            </a:custGeom>
            <a:solidFill>
              <a:srgbClr val="7999BE"/>
            </a:solidFill>
            <a:ln>
              <a:noFill/>
            </a:ln>
            <a:effectLst>
              <a:outerShdw blurRad="76200" dist="38100" dir="5400000" algn="t" rotWithShape="0">
                <a:prstClr val="black">
                  <a:alpha val="23000"/>
                </a:prstClr>
              </a:outerShdw>
            </a:effectLst>
          </p:spPr>
          <p:txBody>
            <a:bodyPr vert="horz" wrap="square" lIns="0" tIns="0" rIns="0" bIns="0" numCol="1" anchor="ctr" anchorCtr="0" compatLnSpc="1">
              <a:prstTxWarp prst="textNoShape">
                <a:avLst/>
              </a:prstTxWarp>
            </a:bodyPr>
            <a:lstStyle/>
            <a:p>
              <a:pPr algn="ctr" defTabSz="913851" fontAlgn="base">
                <a:spcBef>
                  <a:spcPct val="0"/>
                </a:spcBef>
                <a:spcAft>
                  <a:spcPct val="0"/>
                </a:spcAft>
              </a:pPr>
              <a:endParaRPr lang="en-US" sz="2000" dirty="0">
                <a:solidFill>
                  <a:prstClr val="black"/>
                </a:solidFill>
                <a:latin typeface="Arial" charset="0"/>
                <a:ea typeface="Arial Unicode MS" pitchFamily="34" charset="-128"/>
                <a:cs typeface="Arial" charset="0"/>
              </a:endParaRPr>
            </a:p>
          </p:txBody>
        </p:sp>
      </p:grpSp>
      <p:sp>
        <p:nvSpPr>
          <p:cNvPr id="3" name="Subtitle 2"/>
          <p:cNvSpPr>
            <a:spLocks noGrp="1"/>
          </p:cNvSpPr>
          <p:nvPr>
            <p:ph type="subTitle" idx="1" hasCustomPrompt="1"/>
          </p:nvPr>
        </p:nvSpPr>
        <p:spPr bwMode="gray">
          <a:xfrm>
            <a:off x="4734030" y="3877836"/>
            <a:ext cx="7085233" cy="552972"/>
          </a:xfrm>
        </p:spPr>
        <p:txBody>
          <a:bodyPr>
            <a:normAutofit/>
          </a:bodyPr>
          <a:lstStyle>
            <a:lvl1pPr marL="0" indent="0" algn="l">
              <a:lnSpc>
                <a:spcPct val="85000"/>
              </a:lnSpc>
              <a:spcBef>
                <a:spcPts val="0"/>
              </a:spcBef>
              <a:buNone/>
              <a:defRPr lang="en-US" sz="3900" kern="1200" spc="0" dirty="0">
                <a:solidFill>
                  <a:schemeClr val="tx1"/>
                </a:solidFill>
                <a:latin typeface="+mj-lt"/>
                <a:ea typeface="+mn-ea"/>
                <a:cs typeface="Segoe UI Semilight" panose="020B0402040204020203" pitchFamily="34" charset="0"/>
              </a:defRPr>
            </a:lvl1pPr>
            <a:lvl2pPr marL="639695" indent="0" algn="ctr">
              <a:buNone/>
              <a:defRPr>
                <a:solidFill>
                  <a:schemeClr val="tx1">
                    <a:tint val="75000"/>
                  </a:schemeClr>
                </a:solidFill>
              </a:defRPr>
            </a:lvl2pPr>
            <a:lvl3pPr marL="1279390" indent="0" algn="ctr">
              <a:buNone/>
              <a:defRPr>
                <a:solidFill>
                  <a:schemeClr val="tx1">
                    <a:tint val="75000"/>
                  </a:schemeClr>
                </a:solidFill>
              </a:defRPr>
            </a:lvl3pPr>
            <a:lvl4pPr marL="1919085" indent="0" algn="ctr">
              <a:buNone/>
              <a:defRPr>
                <a:solidFill>
                  <a:schemeClr val="tx1">
                    <a:tint val="75000"/>
                  </a:schemeClr>
                </a:solidFill>
              </a:defRPr>
            </a:lvl4pPr>
            <a:lvl5pPr marL="2558781" indent="0" algn="ctr">
              <a:buNone/>
              <a:defRPr>
                <a:solidFill>
                  <a:schemeClr val="tx1">
                    <a:tint val="75000"/>
                  </a:schemeClr>
                </a:solidFill>
              </a:defRPr>
            </a:lvl5pPr>
            <a:lvl6pPr marL="3198478" indent="0" algn="ctr">
              <a:buNone/>
              <a:defRPr>
                <a:solidFill>
                  <a:schemeClr val="tx1">
                    <a:tint val="75000"/>
                  </a:schemeClr>
                </a:solidFill>
              </a:defRPr>
            </a:lvl6pPr>
            <a:lvl7pPr marL="3838177" indent="0" algn="ctr">
              <a:buNone/>
              <a:defRPr>
                <a:solidFill>
                  <a:schemeClr val="tx1">
                    <a:tint val="75000"/>
                  </a:schemeClr>
                </a:solidFill>
              </a:defRPr>
            </a:lvl7pPr>
            <a:lvl8pPr marL="4477872" indent="0" algn="ctr">
              <a:buNone/>
              <a:defRPr>
                <a:solidFill>
                  <a:schemeClr val="tx1">
                    <a:tint val="75000"/>
                  </a:schemeClr>
                </a:solidFill>
              </a:defRPr>
            </a:lvl8pPr>
            <a:lvl9pPr marL="5117568" indent="0" algn="ctr">
              <a:buNone/>
              <a:defRPr>
                <a:solidFill>
                  <a:schemeClr val="tx1">
                    <a:tint val="75000"/>
                  </a:schemeClr>
                </a:solidFill>
              </a:defRPr>
            </a:lvl9pPr>
          </a:lstStyle>
          <a:p>
            <a:r>
              <a:rPr lang="en-US" dirty="0"/>
              <a:t>Subhead</a:t>
            </a:r>
          </a:p>
        </p:txBody>
      </p:sp>
      <p:pic>
        <p:nvPicPr>
          <p:cNvPr id="53" name="Picture 52" descr="ECAce-stacked rev.pdf"/>
          <p:cNvPicPr>
            <a:picLocks noChangeAspect="1"/>
          </p:cNvPicPr>
          <p:nvPr/>
        </p:nvPicPr>
        <p:blipFill rotWithShape="1">
          <a:blip r:embed="rId2" cstate="print">
            <a:extLst>
              <a:ext uri="{28A0092B-C50C-407E-A947-70E740481C1C}">
                <a14:useLocalDpi xmlns:a14="http://schemas.microsoft.com/office/drawing/2010/main" val="0"/>
              </a:ext>
            </a:extLst>
          </a:blip>
          <a:srcRect l="16860" t="27222" r="19241" b="25926"/>
          <a:stretch/>
        </p:blipFill>
        <p:spPr>
          <a:xfrm>
            <a:off x="110061" y="7004987"/>
            <a:ext cx="3416417" cy="1935674"/>
          </a:xfrm>
          <a:prstGeom prst="rect">
            <a:avLst/>
          </a:prstGeom>
        </p:spPr>
      </p:pic>
      <p:sp>
        <p:nvSpPr>
          <p:cNvPr id="24" name="Date Placeholder 10"/>
          <p:cNvSpPr>
            <a:spLocks noGrp="1"/>
          </p:cNvSpPr>
          <p:nvPr>
            <p:ph type="dt" sz="half" idx="10"/>
          </p:nvPr>
        </p:nvSpPr>
        <p:spPr>
          <a:xfrm>
            <a:off x="9586128" y="9607270"/>
            <a:ext cx="1095171" cy="301622"/>
          </a:xfrm>
        </p:spPr>
        <p:txBody>
          <a:bodyPr/>
          <a:lstStyle/>
          <a:p>
            <a:fld id="{24369199-54D4-456D-A82C-976F43DA3BF3}" type="datetime1">
              <a:rPr lang="en-US" smtClean="0">
                <a:solidFill>
                  <a:prstClr val="white">
                    <a:lumMod val="50000"/>
                  </a:prstClr>
                </a:solidFill>
              </a:rPr>
              <a:t>11/6/2018</a:t>
            </a:fld>
            <a:endParaRPr dirty="0">
              <a:solidFill>
                <a:prstClr val="white">
                  <a:lumMod val="50000"/>
                </a:prstClr>
              </a:solidFill>
            </a:endParaRPr>
          </a:p>
        </p:txBody>
      </p:sp>
      <p:sp>
        <p:nvSpPr>
          <p:cNvPr id="25" name="Footer Placeholder 11"/>
          <p:cNvSpPr>
            <a:spLocks noGrp="1"/>
          </p:cNvSpPr>
          <p:nvPr>
            <p:ph type="ftr" sz="quarter" idx="11"/>
          </p:nvPr>
        </p:nvSpPr>
        <p:spPr>
          <a:xfrm>
            <a:off x="1522413" y="9601200"/>
            <a:ext cx="7305861" cy="301622"/>
          </a:xfrm>
        </p:spPr>
        <p:txBody>
          <a:bodyPr/>
          <a:lstStyle/>
          <a:p>
            <a:pPr>
              <a:defRPr/>
            </a:pPr>
            <a:endParaRPr lang="en-US" dirty="0">
              <a:solidFill>
                <a:prstClr val="white">
                  <a:lumMod val="50000"/>
                </a:prstClr>
              </a:solidFill>
            </a:endParaRPr>
          </a:p>
        </p:txBody>
      </p:sp>
      <p:sp>
        <p:nvSpPr>
          <p:cNvPr id="26"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27" name="TextBox 26"/>
          <p:cNvSpPr txBox="1"/>
          <p:nvPr userDrawn="1"/>
        </p:nvSpPr>
        <p:spPr>
          <a:xfrm>
            <a:off x="4696151" y="9340860"/>
            <a:ext cx="7651925" cy="153888"/>
          </a:xfrm>
          <a:prstGeom prst="rect">
            <a:avLst/>
          </a:prstGeom>
          <a:noFill/>
        </p:spPr>
        <p:txBody>
          <a:bodyPr wrap="square" lIns="0" tIns="0" rIns="0" bIns="0" rtlCol="0">
            <a:spAutoFit/>
          </a:bodyPr>
          <a:lstStyle/>
          <a:p>
            <a:pPr defTabSz="913851" fontAlgn="base">
              <a:spcBef>
                <a:spcPct val="0"/>
              </a:spcBef>
              <a:spcAft>
                <a:spcPct val="0"/>
              </a:spcAft>
            </a:pPr>
            <a:r>
              <a:rPr lang="en-US" sz="1000" spc="-14" dirty="0">
                <a:solidFill>
                  <a:prstClr val="black"/>
                </a:solidFill>
                <a:ea typeface="Arial Unicode MS" pitchFamily="34" charset="-128"/>
                <a:cs typeface="Arial Narrow"/>
              </a:rPr>
              <a:t>This program is funded by California utility customers under the auspices of the California Public Utilities Commission and in support of the California Energy Commission.</a:t>
            </a:r>
          </a:p>
        </p:txBody>
      </p:sp>
      <p:pic>
        <p:nvPicPr>
          <p:cNvPr id="1026" name="Picture 2"/>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4324350" y="8401050"/>
            <a:ext cx="7715250" cy="895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5" name="Picture 2">
            <a:extLst>
              <a:ext uri="{FF2B5EF4-FFF2-40B4-BE49-F238E27FC236}">
                <a16:creationId xmlns="" xmlns:a16="http://schemas.microsoft.com/office/drawing/2014/main" id="{601EBA29-E64E-4324-A57A-8188FEE6DE0C}"/>
              </a:ext>
            </a:extLst>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pic>
        <p:nvPicPr>
          <p:cNvPr id="4" name="Picture 3">
            <a:extLst>
              <a:ext uri="{FF2B5EF4-FFF2-40B4-BE49-F238E27FC236}">
                <a16:creationId xmlns="" xmlns:a16="http://schemas.microsoft.com/office/drawing/2014/main" id="{F2A84570-CEA5-40AE-A70B-55B08CBFAFB8}"/>
              </a:ext>
            </a:extLst>
          </p:cNvPr>
          <p:cNvPicPr>
            <a:picLocks noChangeAspect="1"/>
          </p:cNvPicPr>
          <p:nvPr userDrawn="1"/>
        </p:nvPicPr>
        <p:blipFill>
          <a:blip r:embed="rId5"/>
          <a:stretch>
            <a:fillRect/>
          </a:stretch>
        </p:blipFill>
        <p:spPr>
          <a:xfrm>
            <a:off x="4324350" y="2217945"/>
            <a:ext cx="7766977" cy="2901948"/>
          </a:xfrm>
          <a:prstGeom prst="rect">
            <a:avLst/>
          </a:prstGeom>
        </p:spPr>
      </p:pic>
      <p:sp>
        <p:nvSpPr>
          <p:cNvPr id="5" name="Title 4">
            <a:extLst>
              <a:ext uri="{FF2B5EF4-FFF2-40B4-BE49-F238E27FC236}">
                <a16:creationId xmlns="" xmlns:a16="http://schemas.microsoft.com/office/drawing/2014/main" id="{9265E826-E834-450D-8F1C-9FE936F1D2CD}"/>
              </a:ext>
            </a:extLst>
          </p:cNvPr>
          <p:cNvSpPr>
            <a:spLocks noGrp="1"/>
          </p:cNvSpPr>
          <p:nvPr>
            <p:ph type="title"/>
          </p:nvPr>
        </p:nvSpPr>
        <p:spPr>
          <a:xfrm>
            <a:off x="4124953" y="504153"/>
            <a:ext cx="10063480" cy="1263200"/>
          </a:xfrm>
        </p:spPr>
        <p:txBody>
          <a:bodyPr/>
          <a:lstStyle/>
          <a:p>
            <a:r>
              <a:rPr lang="en-US"/>
              <a:t>Click to edit Master title style</a:t>
            </a:r>
          </a:p>
        </p:txBody>
      </p:sp>
    </p:spTree>
    <p:extLst>
      <p:ext uri="{BB962C8B-B14F-4D97-AF65-F5344CB8AC3E}">
        <p14:creationId xmlns:p14="http://schemas.microsoft.com/office/powerpoint/2010/main" val="28583082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Section Title">
    <p:bg>
      <p:bgPr>
        <a:solidFill>
          <a:schemeClr val="bg1"/>
        </a:solidFill>
        <a:effectLst/>
      </p:bgPr>
    </p:bg>
    <p:spTree>
      <p:nvGrpSpPr>
        <p:cNvPr id="1" name=""/>
        <p:cNvGrpSpPr/>
        <p:nvPr/>
      </p:nvGrpSpPr>
      <p:grpSpPr>
        <a:xfrm>
          <a:off x="0" y="0"/>
          <a:ext cx="0" cy="0"/>
          <a:chOff x="0" y="0"/>
          <a:chExt cx="0" cy="0"/>
        </a:xfrm>
      </p:grpSpPr>
      <p:sp>
        <p:nvSpPr>
          <p:cNvPr id="8" name="Title 7"/>
          <p:cNvSpPr>
            <a:spLocks noGrp="1"/>
          </p:cNvSpPr>
          <p:nvPr>
            <p:ph type="title" hasCustomPrompt="1"/>
            <p:custDataLst>
              <p:tags r:id="rId1"/>
            </p:custDataLst>
          </p:nvPr>
        </p:nvSpPr>
        <p:spPr>
          <a:xfrm>
            <a:off x="2517648" y="2895035"/>
            <a:ext cx="9048242" cy="2289164"/>
          </a:xfrm>
        </p:spPr>
        <p:txBody>
          <a:bodyPr tIns="255878" anchor="ctr" anchorCtr="0"/>
          <a:lstStyle>
            <a:lvl1pPr>
              <a:lnSpc>
                <a:spcPct val="110000"/>
              </a:lnSpc>
              <a:defRPr sz="5300">
                <a:solidFill>
                  <a:schemeClr val="tx1"/>
                </a:solidFill>
                <a:latin typeface="+mj-lt"/>
              </a:defRPr>
            </a:lvl1pPr>
          </a:lstStyle>
          <a:p>
            <a:r>
              <a:rPr lang="en-US" dirty="0"/>
              <a:t>Section Title Layout</a:t>
            </a:r>
          </a:p>
        </p:txBody>
      </p:sp>
      <p:sp>
        <p:nvSpPr>
          <p:cNvPr id="2" name="Date Placeholder 1"/>
          <p:cNvSpPr>
            <a:spLocks noGrp="1"/>
          </p:cNvSpPr>
          <p:nvPr>
            <p:ph type="dt" sz="half" idx="10"/>
          </p:nvPr>
        </p:nvSpPr>
        <p:spPr/>
        <p:txBody>
          <a:bodyPr/>
          <a:lstStyle/>
          <a:p>
            <a:fld id="{E34DE948-F9BD-400B-95B5-6A4BD2EF16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11"/>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pic>
        <p:nvPicPr>
          <p:cNvPr id="3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0270" y="2862703"/>
            <a:ext cx="1928679" cy="2378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83801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lvl1pPr>
              <a:defRPr sz="3600"/>
            </a:lvl1pPr>
            <a:lvl2pPr>
              <a:defRPr sz="3600"/>
            </a:lvl2pPr>
            <a:lvl3pPr>
              <a:defRPr sz="3600"/>
            </a:lvl3pPr>
            <a:lvl4pPr>
              <a:defRPr sz="3600"/>
            </a:lvl4pPr>
            <a:lvl5pPr>
              <a:defRPr sz="3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a:xfrm>
            <a:off x="1493520" y="0"/>
            <a:ext cx="10063480" cy="1475740"/>
          </a:xfrm>
        </p:spPr>
        <p:txBody>
          <a:bodyPr/>
          <a:lstStyle>
            <a:lvl1pPr algn="ctr">
              <a:defRPr/>
            </a:lvl1pPr>
          </a:lstStyle>
          <a:p>
            <a:r>
              <a:rPr lang="en-US" dirty="0"/>
              <a:t>Title and Content Layout</a:t>
            </a:r>
          </a:p>
        </p:txBody>
      </p:sp>
      <p:sp>
        <p:nvSpPr>
          <p:cNvPr id="2" name="Date Placeholder 1"/>
          <p:cNvSpPr>
            <a:spLocks noGrp="1"/>
          </p:cNvSpPr>
          <p:nvPr>
            <p:ph type="dt" sz="half" idx="10"/>
          </p:nvPr>
        </p:nvSpPr>
        <p:spPr/>
        <p:txBody>
          <a:bodyPr/>
          <a:lstStyle/>
          <a:p>
            <a:fld id="{DEAF4D51-FEDE-4F6D-B6DF-9BDBF6781D87}" type="datetime1">
              <a:rPr lang="en-US" smtClean="0">
                <a:solidFill>
                  <a:prstClr val="white">
                    <a:lumMod val="50000"/>
                  </a:prstClr>
                </a:solidFill>
              </a:rPr>
              <a:t>11/6/2018</a:t>
            </a:fld>
            <a:endParaRPr dirty="0">
              <a:solidFill>
                <a:prstClr val="white">
                  <a:lumMod val="50000"/>
                </a:prstClr>
              </a:solidFill>
            </a:endParaRPr>
          </a:p>
        </p:txBody>
      </p:sp>
      <p:sp>
        <p:nvSpPr>
          <p:cNvPr id="4" name="Footer Placeholder 3"/>
          <p:cNvSpPr>
            <a:spLocks noGrp="1"/>
          </p:cNvSpPr>
          <p:nvPr>
            <p:ph type="ftr" sz="quarter" idx="11"/>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12"/>
          </p:nvPr>
        </p:nvSpPr>
        <p:spPr>
          <a:xfrm>
            <a:off x="10820400" y="9299578"/>
            <a:ext cx="745490"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8536057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0"/>
            <a:ext cx="10063480" cy="1475740"/>
          </a:xfrm>
        </p:spPr>
        <p:txBody>
          <a:bodyPr/>
          <a:lstStyle>
            <a:lvl1pPr algn="ctr">
              <a:defRPr/>
            </a:lvl1pPr>
          </a:lstStyle>
          <a:p>
            <a:r>
              <a:rPr lang="en-US" dirty="0"/>
              <a:t>Title, Subtitle and Content Layout</a:t>
            </a:r>
          </a:p>
        </p:txBody>
      </p:sp>
      <p:sp>
        <p:nvSpPr>
          <p:cNvPr id="5" name="Text Placeholder 4"/>
          <p:cNvSpPr>
            <a:spLocks noGrp="1"/>
          </p:cNvSpPr>
          <p:nvPr>
            <p:ph type="body" sz="quarter" idx="3"/>
          </p:nvPr>
        </p:nvSpPr>
        <p:spPr>
          <a:xfrm>
            <a:off x="1522413" y="1931355"/>
            <a:ext cx="10043477" cy="1113472"/>
          </a:xfrm>
        </p:spPr>
        <p:txBody>
          <a:bodyPr anchor="ctr" anchorCtr="0">
            <a:normAutofit/>
          </a:bodyPr>
          <a:lstStyle>
            <a:lvl1pPr marL="0" indent="0">
              <a:buNone/>
              <a:defRPr sz="4500" b="0">
                <a:solidFill>
                  <a:srgbClr val="A162D0"/>
                </a:solidFill>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 Master text styles</a:t>
            </a:r>
          </a:p>
        </p:txBody>
      </p:sp>
      <p:sp>
        <p:nvSpPr>
          <p:cNvPr id="6" name="Content Placeholder 5"/>
          <p:cNvSpPr>
            <a:spLocks noGrp="1"/>
          </p:cNvSpPr>
          <p:nvPr>
            <p:ph sz="quarter" idx="4"/>
          </p:nvPr>
        </p:nvSpPr>
        <p:spPr>
          <a:xfrm>
            <a:off x="1522413" y="3044831"/>
            <a:ext cx="10043477" cy="6058535"/>
          </a:xfrm>
        </p:spPr>
        <p:txBody>
          <a:bodyPr>
            <a:normAutofit/>
          </a:bodyPr>
          <a:lstStyle>
            <a:lvl1pPr>
              <a:defRPr sz="3400"/>
            </a:lvl1pPr>
            <a:lvl2pPr>
              <a:defRPr sz="3400"/>
            </a:lvl2pPr>
            <a:lvl3pPr>
              <a:defRPr sz="3400"/>
            </a:lvl3pPr>
            <a:lvl4pPr>
              <a:defRPr sz="3400"/>
            </a:lvl4pPr>
            <a:lvl5pPr>
              <a:defRPr sz="3400"/>
            </a:lvl5pPr>
            <a:lvl6pPr>
              <a:defRPr sz="2200"/>
            </a:lvl6pPr>
            <a:lvl7pPr>
              <a:defRPr sz="2200"/>
            </a:lvl7pPr>
            <a:lvl8pPr>
              <a:defRPr sz="2200"/>
            </a:lvl8pPr>
            <a:lvl9pPr>
              <a:defRPr sz="22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9111DD30-829F-4129-932D-6C59B37E57FB}" type="datetime1">
              <a:rPr lang="en-US" smtClean="0">
                <a:solidFill>
                  <a:prstClr val="white">
                    <a:lumMod val="50000"/>
                  </a:prstClr>
                </a:solidFill>
              </a:rPr>
              <a:t>11/6/2018</a:t>
            </a:fld>
            <a:endParaRPr dirty="0">
              <a:solidFill>
                <a:prstClr val="white">
                  <a:lumMod val="50000"/>
                </a:prstClr>
              </a:solidFill>
            </a:endParaRPr>
          </a:p>
        </p:txBody>
      </p:sp>
      <p:sp>
        <p:nvSpPr>
          <p:cNvPr id="8" name="Footer Placeholder 7"/>
          <p:cNvSpPr>
            <a:spLocks noGrp="1"/>
          </p:cNvSpPr>
          <p:nvPr>
            <p:ph type="ftr" sz="quarter" idx="11"/>
          </p:nvPr>
        </p:nvSpPr>
        <p:spPr/>
        <p:txBody>
          <a:bodyPr/>
          <a:lstStyle/>
          <a:p>
            <a:endParaRPr lang="en-US" dirty="0">
              <a:solidFill>
                <a:prstClr val="white">
                  <a:lumMod val="50000"/>
                </a:prstClr>
              </a:solidFill>
            </a:endParaRPr>
          </a:p>
        </p:txBody>
      </p:sp>
      <p:sp>
        <p:nvSpPr>
          <p:cNvPr id="9" name="Slide Number Placeholder 8"/>
          <p:cNvSpPr>
            <a:spLocks noGrp="1"/>
          </p:cNvSpPr>
          <p:nvPr>
            <p:ph type="sldNum" sz="quarter" idx="12"/>
          </p:nvPr>
        </p:nvSpPr>
        <p:spPr/>
        <p:txBody>
          <a:bodyPr/>
          <a:lstStyle/>
          <a:p>
            <a:fld id="{18506311-0EC7-47B7-A927-1906FF5F237E}"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31461348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Graphic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49527" y="1931972"/>
            <a:ext cx="6507481" cy="7343148"/>
          </a:xfrm>
        </p:spPr>
        <p:txBody>
          <a:bodyPr>
            <a:normAutofit/>
          </a:bodyPr>
          <a:lstStyle>
            <a:lvl1pPr>
              <a:spcBef>
                <a:spcPts val="840"/>
              </a:spcBef>
              <a:defRPr sz="3200"/>
            </a:lvl1pPr>
            <a:lvl2pPr>
              <a:spcBef>
                <a:spcPts val="840"/>
              </a:spcBef>
              <a:defRPr sz="3200"/>
            </a:lvl2pPr>
            <a:lvl3pPr>
              <a:spcBef>
                <a:spcPts val="840"/>
              </a:spcBef>
              <a:defRPr sz="3200"/>
            </a:lvl3pPr>
            <a:lvl4pPr>
              <a:spcBef>
                <a:spcPts val="840"/>
              </a:spcBef>
              <a:defRPr sz="3200"/>
            </a:lvl4pPr>
            <a:lvl5pPr>
              <a:spcBef>
                <a:spcPts val="840"/>
              </a:spcBef>
              <a:defRPr sz="32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itle 7"/>
          <p:cNvSpPr>
            <a:spLocks noGrp="1"/>
          </p:cNvSpPr>
          <p:nvPr>
            <p:ph type="title" hasCustomPrompt="1"/>
          </p:nvPr>
        </p:nvSpPr>
        <p:spPr/>
        <p:txBody>
          <a:bodyPr/>
          <a:lstStyle>
            <a:lvl1pPr algn="ctr">
              <a:defRPr/>
            </a:lvl1pPr>
          </a:lstStyle>
          <a:p>
            <a:r>
              <a:rPr lang="en-US" dirty="0"/>
              <a:t>Title, Graphic and Content Layout</a:t>
            </a:r>
          </a:p>
        </p:txBody>
      </p:sp>
      <p:sp>
        <p:nvSpPr>
          <p:cNvPr id="10" name="Picture Placeholder 9"/>
          <p:cNvSpPr>
            <a:spLocks noGrp="1"/>
          </p:cNvSpPr>
          <p:nvPr>
            <p:ph type="pic" sz="quarter" idx="13" hasCustomPrompt="1"/>
          </p:nvPr>
        </p:nvSpPr>
        <p:spPr>
          <a:xfrm>
            <a:off x="1522413" y="1931972"/>
            <a:ext cx="3011845" cy="3783028"/>
          </a:xfrm>
          <a:solidFill>
            <a:schemeClr val="bg1">
              <a:lumMod val="85000"/>
            </a:schemeClr>
          </a:solidFill>
          <a:ln w="12700">
            <a:solidFill>
              <a:schemeClr val="bg2">
                <a:lumMod val="60000"/>
                <a:lumOff val="40000"/>
              </a:schemeClr>
            </a:solidFill>
          </a:ln>
        </p:spPr>
        <p:txBody>
          <a:bodyPr anchor="ctr" anchorCtr="0">
            <a:normAutofit/>
          </a:bodyPr>
          <a:lstStyle>
            <a:lvl1pPr marL="0" indent="0" algn="ctr">
              <a:buNone/>
              <a:defRPr sz="2800" baseline="0">
                <a:solidFill>
                  <a:schemeClr val="bg1">
                    <a:lumMod val="50000"/>
                  </a:schemeClr>
                </a:solidFill>
              </a:defRPr>
            </a:lvl1pPr>
          </a:lstStyle>
          <a:p>
            <a:r>
              <a:rPr lang="en-US" dirty="0"/>
              <a:t>Picture TBD</a:t>
            </a:r>
          </a:p>
        </p:txBody>
      </p:sp>
      <p:sp>
        <p:nvSpPr>
          <p:cNvPr id="4" name="Date Placeholder 3"/>
          <p:cNvSpPr>
            <a:spLocks noGrp="1"/>
          </p:cNvSpPr>
          <p:nvPr>
            <p:ph type="dt" sz="half" idx="14"/>
          </p:nvPr>
        </p:nvSpPr>
        <p:spPr/>
        <p:txBody>
          <a:bodyPr/>
          <a:lstStyle/>
          <a:p>
            <a:fld id="{4CAB873C-38E4-4B1D-B9D6-AE3B371D6405}" type="datetime1">
              <a:rPr lang="en-US" smtClean="0">
                <a:solidFill>
                  <a:prstClr val="white">
                    <a:lumMod val="50000"/>
                  </a:prstClr>
                </a:solidFill>
              </a:rPr>
              <a:t>11/6/2018</a:t>
            </a:fld>
            <a:endParaRPr dirty="0">
              <a:solidFill>
                <a:prstClr val="white">
                  <a:lumMod val="50000"/>
                </a:prstClr>
              </a:solidFill>
            </a:endParaRPr>
          </a:p>
        </p:txBody>
      </p:sp>
      <p:sp>
        <p:nvSpPr>
          <p:cNvPr id="7" name="Footer Placeholder 6"/>
          <p:cNvSpPr>
            <a:spLocks noGrp="1"/>
          </p:cNvSpPr>
          <p:nvPr>
            <p:ph type="ftr" sz="quarter" idx="15"/>
          </p:nvPr>
        </p:nvSpPr>
        <p:spPr/>
        <p:txBody>
          <a:bodyPr/>
          <a:lstStyle/>
          <a:p>
            <a:pPr>
              <a:defRPr/>
            </a:pPr>
            <a:endParaRPr lang="en-US" dirty="0">
              <a:solidFill>
                <a:prstClr val="white">
                  <a:lumMod val="50000"/>
                </a:prstClr>
              </a:solidFill>
            </a:endParaRPr>
          </a:p>
        </p:txBody>
      </p:sp>
      <p:sp>
        <p:nvSpPr>
          <p:cNvPr id="9" name="Slide Number Placeholder 8"/>
          <p:cNvSpPr>
            <a:spLocks noGrp="1"/>
          </p:cNvSpPr>
          <p:nvPr>
            <p:ph type="sldNum" sz="quarter" idx="16"/>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41819921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column All-up">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All-up Layout</a:t>
            </a:r>
          </a:p>
        </p:txBody>
      </p:sp>
      <p:sp>
        <p:nvSpPr>
          <p:cNvPr id="16" name="Text Placeholder 5"/>
          <p:cNvSpPr>
            <a:spLocks noGrp="1"/>
          </p:cNvSpPr>
          <p:nvPr>
            <p:ph type="body" sz="quarter" idx="21"/>
          </p:nvPr>
        </p:nvSpPr>
        <p:spPr>
          <a:xfrm>
            <a:off x="6716352"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E2B5B67-81D1-4F16-8254-9E031E33672C}"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noFill/>
          <a:ln w="9525">
            <a:noFill/>
            <a:miter lim="800000"/>
            <a:headEnd/>
            <a:tailEnd/>
          </a:ln>
        </p:spPr>
        <p:txBody>
          <a:bodyPr vert="horz" wrap="square" lIns="0" tIns="127939" rIns="0" bIns="0"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noFill/>
          <a:ln>
            <a:noFill/>
          </a:ln>
        </p:spPr>
        <p:txBody>
          <a:bodyPr anchor="ctr" anchorCtr="0"/>
          <a:lstStyle>
            <a:lvl1pPr marL="0" indent="0" algn="l">
              <a:buNone/>
              <a:defRPr sz="3400" b="1">
                <a:solidFill>
                  <a:schemeClr val="tx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25425441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 column Cross Program">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Cross Program Layout</a:t>
            </a:r>
          </a:p>
        </p:txBody>
      </p:sp>
      <p:sp>
        <p:nvSpPr>
          <p:cNvPr id="16" name="Text Placeholder 5"/>
          <p:cNvSpPr>
            <a:spLocks noGrp="1"/>
          </p:cNvSpPr>
          <p:nvPr>
            <p:ph type="body" sz="quarter" idx="21"/>
          </p:nvPr>
        </p:nvSpPr>
        <p:spPr>
          <a:xfrm>
            <a:off x="6716352"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C6A1FE2D-631A-40A9-B795-6B1D96C0ABB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rgbClr val="EBD2FE"/>
          </a:solidFill>
          <a:ln w="9525">
            <a:solidFill>
              <a:srgbClr val="A642F0"/>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rgbClr val="7927FD"/>
          </a:solidFill>
          <a:ln>
            <a:solidFill>
              <a:srgbClr val="7927FD"/>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414496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 column Tool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Tools Layout</a:t>
            </a:r>
          </a:p>
        </p:txBody>
      </p:sp>
      <p:sp>
        <p:nvSpPr>
          <p:cNvPr id="16" name="Text Placeholder 5"/>
          <p:cNvSpPr>
            <a:spLocks noGrp="1"/>
          </p:cNvSpPr>
          <p:nvPr>
            <p:ph type="body" sz="quarter" idx="21"/>
          </p:nvPr>
        </p:nvSpPr>
        <p:spPr>
          <a:xfrm>
            <a:off x="6716352"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E508DA4D-1F58-415C-8504-79CDB3A49E56}"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bg2">
              <a:lumMod val="20000"/>
              <a:lumOff val="80000"/>
            </a:schemeClr>
          </a:solidFill>
          <a:ln w="9525">
            <a:solidFill>
              <a:schemeClr val="bg2"/>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bg2"/>
          </a:solidFill>
          <a:ln>
            <a:solidFill>
              <a:schemeClr val="bg2"/>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03241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 column Resources">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Resources Layout</a:t>
            </a:r>
          </a:p>
        </p:txBody>
      </p:sp>
      <p:sp>
        <p:nvSpPr>
          <p:cNvPr id="16" name="Text Placeholder 5"/>
          <p:cNvSpPr>
            <a:spLocks noGrp="1"/>
          </p:cNvSpPr>
          <p:nvPr>
            <p:ph type="body" sz="quarter" idx="21"/>
          </p:nvPr>
        </p:nvSpPr>
        <p:spPr>
          <a:xfrm>
            <a:off x="6716352"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B98266B9-D236-4116-89D4-38C39AD2B7C4}"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5">
              <a:lumMod val="20000"/>
              <a:lumOff val="80000"/>
            </a:schemeClr>
          </a:solidFill>
          <a:ln w="9525">
            <a:solidFill>
              <a:schemeClr val="accent4"/>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4"/>
          </a:solidFill>
          <a:ln>
            <a:solidFill>
              <a:schemeClr val="accent4"/>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031227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 column Outreach">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Outreach Layout</a:t>
            </a:r>
          </a:p>
        </p:txBody>
      </p:sp>
      <p:sp>
        <p:nvSpPr>
          <p:cNvPr id="16" name="Text Placeholder 5"/>
          <p:cNvSpPr>
            <a:spLocks noGrp="1"/>
          </p:cNvSpPr>
          <p:nvPr>
            <p:ph type="body" sz="quarter" idx="21"/>
          </p:nvPr>
        </p:nvSpPr>
        <p:spPr>
          <a:xfrm>
            <a:off x="6716352"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9A8205D9-4BE2-4725-86AB-3B496C66D5C7}"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3">
              <a:lumMod val="20000"/>
              <a:lumOff val="80000"/>
            </a:schemeClr>
          </a:solidFill>
          <a:ln w="9525">
            <a:solidFill>
              <a:schemeClr val="accent3"/>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3"/>
          </a:solidFill>
          <a:ln>
            <a:solidFill>
              <a:schemeClr val="accent3"/>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30294192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 column Training">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2 column Training Layout</a:t>
            </a:r>
          </a:p>
        </p:txBody>
      </p:sp>
      <p:sp>
        <p:nvSpPr>
          <p:cNvPr id="16" name="Text Placeholder 5"/>
          <p:cNvSpPr>
            <a:spLocks noGrp="1"/>
          </p:cNvSpPr>
          <p:nvPr>
            <p:ph type="body" sz="quarter" idx="21"/>
          </p:nvPr>
        </p:nvSpPr>
        <p:spPr>
          <a:xfrm>
            <a:off x="6716352"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2" name="Date Placeholder 1"/>
          <p:cNvSpPr>
            <a:spLocks noGrp="1"/>
          </p:cNvSpPr>
          <p:nvPr>
            <p:ph type="dt" sz="half" idx="22"/>
          </p:nvPr>
        </p:nvSpPr>
        <p:spPr/>
        <p:txBody>
          <a:bodyPr/>
          <a:lstStyle/>
          <a:p>
            <a:fld id="{2729C47B-92F0-45B4-972F-34D356EE61C3}" type="datetime1">
              <a:rPr lang="en-US" smtClean="0">
                <a:solidFill>
                  <a:prstClr val="white">
                    <a:lumMod val="50000"/>
                  </a:prstClr>
                </a:solidFill>
              </a:rPr>
              <a:t>11/6/2018</a:t>
            </a:fld>
            <a:endParaRPr dirty="0">
              <a:solidFill>
                <a:prstClr val="white">
                  <a:lumMod val="50000"/>
                </a:prstClr>
              </a:solidFill>
            </a:endParaRPr>
          </a:p>
        </p:txBody>
      </p:sp>
      <p:sp>
        <p:nvSpPr>
          <p:cNvPr id="3" name="Footer Placeholder 2"/>
          <p:cNvSpPr>
            <a:spLocks noGrp="1"/>
          </p:cNvSpPr>
          <p:nvPr>
            <p:ph type="ftr" sz="quarter" idx="23"/>
          </p:nvPr>
        </p:nvSpPr>
        <p:spPr/>
        <p:txBody>
          <a:bodyPr/>
          <a:lstStyle/>
          <a:p>
            <a:pPr>
              <a:defRPr/>
            </a:pPr>
            <a:endParaRPr lang="en-US" dirty="0">
              <a:solidFill>
                <a:prstClr val="white">
                  <a:lumMod val="50000"/>
                </a:prstClr>
              </a:solidFill>
            </a:endParaRPr>
          </a:p>
        </p:txBody>
      </p:sp>
      <p:sp>
        <p:nvSpPr>
          <p:cNvPr id="5" name="Slide Number Placeholder 4"/>
          <p:cNvSpPr>
            <a:spLocks noGrp="1"/>
          </p:cNvSpPr>
          <p:nvPr>
            <p:ph type="sldNum" sz="quarter" idx="24"/>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17" name="Text Placeholder 5"/>
          <p:cNvSpPr>
            <a:spLocks noGrp="1"/>
          </p:cNvSpPr>
          <p:nvPr>
            <p:ph type="body" sz="quarter" idx="25"/>
          </p:nvPr>
        </p:nvSpPr>
        <p:spPr>
          <a:xfrm>
            <a:off x="1522415" y="2584474"/>
            <a:ext cx="4849540" cy="6690648"/>
          </a:xfrm>
          <a:solidFill>
            <a:schemeClr val="accent1">
              <a:lumMod val="20000"/>
              <a:lumOff val="80000"/>
            </a:schemeClr>
          </a:solidFill>
          <a:ln w="9525">
            <a:solidFill>
              <a:schemeClr val="accent1"/>
            </a:solidFill>
            <a:miter lim="800000"/>
            <a:headEnd/>
            <a:tailEnd/>
          </a:ln>
        </p:spPr>
        <p:txBody>
          <a:bodyPr vert="horz" wrap="square" lIns="191909" tIns="191909" rIns="191909" bIns="63973" numCol="1" anchor="t" anchorCtr="0" compatLnSpc="1">
            <a:prstTxWarp prst="textNoShape">
              <a:avLst/>
            </a:prstTxWarp>
            <a:normAutofit/>
          </a:bodyPr>
          <a:lstStyle>
            <a:lvl1pPr>
              <a:defRPr lang="en-US" sz="2800" smtClean="0"/>
            </a:lvl1pPr>
            <a:lvl2pPr>
              <a:defRPr lang="en-US" sz="2800" smtClean="0"/>
            </a:lvl2pPr>
            <a:lvl3pPr>
              <a:defRPr lang="en-US" sz="2800" baseline="0" smtClean="0"/>
            </a:lvl3pPr>
            <a:lvl4pPr>
              <a:defRPr lang="en-US" sz="2800" smtClean="0"/>
            </a:lvl4pPr>
            <a:lvl5pPr>
              <a:defRPr lang="en-US" sz="2800" baseline="0"/>
            </a:lvl5pPr>
          </a:lstStyle>
          <a:p>
            <a:pPr marL="481995" lvl="0" indent="-481995"/>
            <a:r>
              <a:rPr lang="en-US" dirty="0"/>
              <a:t>Click to edit Master text styles</a:t>
            </a:r>
          </a:p>
          <a:p>
            <a:pPr marL="1032844" lvl="1" indent="-481995"/>
            <a:r>
              <a:rPr lang="en-US" dirty="0"/>
              <a:t>Second level</a:t>
            </a:r>
          </a:p>
          <a:p>
            <a:pPr marL="1521502" lvl="2" indent="-481995"/>
            <a:r>
              <a:rPr lang="en-US" dirty="0"/>
              <a:t>Third level</a:t>
            </a:r>
          </a:p>
          <a:p>
            <a:pPr marL="1987947" lvl="3" indent="-481995"/>
            <a:r>
              <a:rPr lang="en-US" dirty="0"/>
              <a:t>Fourth level</a:t>
            </a:r>
          </a:p>
          <a:p>
            <a:pPr marL="2394420" lvl="4" indent="-481995"/>
            <a:r>
              <a:rPr lang="en-US" dirty="0"/>
              <a:t>Fifth level</a:t>
            </a:r>
          </a:p>
        </p:txBody>
      </p:sp>
      <p:sp>
        <p:nvSpPr>
          <p:cNvPr id="18" name="Text Placeholder 2"/>
          <p:cNvSpPr>
            <a:spLocks noGrp="1"/>
          </p:cNvSpPr>
          <p:nvPr>
            <p:ph type="body" idx="1"/>
          </p:nvPr>
        </p:nvSpPr>
        <p:spPr>
          <a:xfrm>
            <a:off x="1522415"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0" name="Text Placeholder 2"/>
          <p:cNvSpPr>
            <a:spLocks noGrp="1"/>
          </p:cNvSpPr>
          <p:nvPr>
            <p:ph type="body" idx="26"/>
          </p:nvPr>
        </p:nvSpPr>
        <p:spPr>
          <a:xfrm>
            <a:off x="6716352" y="1931353"/>
            <a:ext cx="4849540" cy="641043"/>
          </a:xfrm>
          <a:solidFill>
            <a:schemeClr val="accent1"/>
          </a:solidFill>
          <a:ln>
            <a:solidFill>
              <a:schemeClr val="accent1"/>
            </a:solidFill>
          </a:ln>
        </p:spPr>
        <p:txBody>
          <a:bodyPr anchor="ctr" anchorCtr="0"/>
          <a:lstStyle>
            <a:lvl1pPr marL="0" indent="0" algn="ctr">
              <a:buNone/>
              <a:defRPr sz="34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505276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Arrows Cross Program">
    <p:spTree>
      <p:nvGrpSpPr>
        <p:cNvPr id="1" name=""/>
        <p:cNvGrpSpPr/>
        <p:nvPr/>
      </p:nvGrpSpPr>
      <p:grpSpPr>
        <a:xfrm>
          <a:off x="0" y="0"/>
          <a:ext cx="0" cy="0"/>
          <a:chOff x="0" y="0"/>
          <a:chExt cx="0" cy="0"/>
        </a:xfrm>
      </p:grpSpPr>
      <p:sp>
        <p:nvSpPr>
          <p:cNvPr id="18" name="Text Placeholder 17"/>
          <p:cNvSpPr>
            <a:spLocks noGrp="1"/>
          </p:cNvSpPr>
          <p:nvPr>
            <p:ph type="body" sz="quarter" idx="14"/>
          </p:nvPr>
        </p:nvSpPr>
        <p:spPr>
          <a:xfrm>
            <a:off x="4689483" y="1669719"/>
            <a:ext cx="6876415" cy="1609293"/>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 name="Title 1"/>
          <p:cNvSpPr>
            <a:spLocks noGrp="1"/>
          </p:cNvSpPr>
          <p:nvPr>
            <p:ph type="title" hasCustomPrompt="1"/>
          </p:nvPr>
        </p:nvSpPr>
        <p:spPr/>
        <p:txBody>
          <a:bodyPr/>
          <a:lstStyle>
            <a:lvl1pPr algn="ctr">
              <a:defRPr/>
            </a:lvl1pPr>
          </a:lstStyle>
          <a:p>
            <a:r>
              <a:rPr lang="en-US" dirty="0"/>
              <a:t>Arrows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7BAB567E-CF79-4939-B153-F23AF12BEAEB}"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561780"/>
            <a:ext cx="6876415" cy="1609293"/>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1" name="Text Placeholder 17"/>
          <p:cNvSpPr>
            <a:spLocks noGrp="1"/>
          </p:cNvSpPr>
          <p:nvPr>
            <p:ph type="body" sz="quarter" idx="17"/>
          </p:nvPr>
        </p:nvSpPr>
        <p:spPr>
          <a:xfrm>
            <a:off x="4689483" y="5453841"/>
            <a:ext cx="6876415" cy="1609293"/>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345902"/>
            <a:ext cx="6876415" cy="1609293"/>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63973" rIns="127939" bIns="63973">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lnSpc>
                <a:spcPct val="90000"/>
              </a:lnSpc>
              <a:spcBef>
                <a:spcPts val="840"/>
              </a:spcBef>
              <a:buClrTx/>
              <a:buSzPct val="100000"/>
              <a:buFont typeface="Wingdings" panose="05000000000000000000" pitchFamily="2" charset="2"/>
              <a:buChar char="ú"/>
              <a:defRPr sz="2500"/>
            </a:lvl2pPr>
            <a:lvl3pPr marL="966207" indent="-326512">
              <a:lnSpc>
                <a:spcPct val="90000"/>
              </a:lnSpc>
              <a:spcBef>
                <a:spcPts val="84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p:nvPr>
        </p:nvSpPr>
        <p:spPr>
          <a:xfrm>
            <a:off x="1687938" y="1669719"/>
            <a:ext cx="3086031" cy="1367009"/>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17" name="Text Placeholder 2"/>
          <p:cNvSpPr>
            <a:spLocks noGrp="1"/>
          </p:cNvSpPr>
          <p:nvPr>
            <p:ph type="body" idx="20"/>
          </p:nvPr>
        </p:nvSpPr>
        <p:spPr>
          <a:xfrm>
            <a:off x="1687938" y="3561780"/>
            <a:ext cx="3086031" cy="1367009"/>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87938" y="5453841"/>
            <a:ext cx="3086031" cy="1367009"/>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87938" y="7345902"/>
            <a:ext cx="3086031" cy="1367009"/>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Tree>
    <p:extLst>
      <p:ext uri="{BB962C8B-B14F-4D97-AF65-F5344CB8AC3E}">
        <p14:creationId xmlns:p14="http://schemas.microsoft.com/office/powerpoint/2010/main" val="13255556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Arrows  No Title Cross Program">
    <p:spTree>
      <p:nvGrpSpPr>
        <p:cNvPr id="1" name=""/>
        <p:cNvGrpSpPr/>
        <p:nvPr/>
      </p:nvGrpSpPr>
      <p:grpSpPr>
        <a:xfrm>
          <a:off x="0" y="0"/>
          <a:ext cx="0" cy="0"/>
          <a:chOff x="0" y="0"/>
          <a:chExt cx="0" cy="0"/>
        </a:xfrm>
      </p:grpSpPr>
      <p:pic>
        <p:nvPicPr>
          <p:cNvPr id="16" name="Picture 2" descr="D:\Biz\PGE\_ play\Titles\star.png"/>
          <p:cNvPicPr>
            <a:picLocks noChangeAspect="1" noChangeArrowheads="1"/>
          </p:cNvPicPr>
          <p:nvPr userDrawn="1"/>
        </p:nvPicPr>
        <p:blipFill rotWithShape="1">
          <a:blip r:embed="rId2"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8" name="Text Placeholder 17"/>
          <p:cNvSpPr>
            <a:spLocks noGrp="1"/>
          </p:cNvSpPr>
          <p:nvPr>
            <p:ph type="body" sz="quarter" idx="14" hasCustomPrompt="1"/>
          </p:nvPr>
        </p:nvSpPr>
        <p:spPr>
          <a:xfrm>
            <a:off x="4689483" y="1181813"/>
            <a:ext cx="6876415" cy="1664208"/>
          </a:xfrm>
          <a:prstGeom prst="roundRect">
            <a:avLst>
              <a:gd name="adj" fmla="val 16644"/>
            </a:avLst>
          </a:prstGeom>
          <a:solidFill>
            <a:schemeClr val="accent1">
              <a:lumMod val="40000"/>
              <a:lumOff val="60000"/>
            </a:schemeClr>
          </a:solidFill>
          <a:ln>
            <a:solidFill>
              <a:schemeClr val="accent1"/>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Arrows  No Title Cross Program Layout</a:t>
            </a:r>
          </a:p>
        </p:txBody>
      </p:sp>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pPr>
              <a:defRPr/>
            </a:pPr>
            <a:fld id="{C1D290B0-54CA-4752-8767-F587715F58E1}" type="datetime1">
              <a:rPr lang="en-US" smtClean="0">
                <a:solidFill>
                  <a:prstClr val="white">
                    <a:lumMod val="50000"/>
                  </a:prstClr>
                </a:solidFill>
              </a:rPr>
              <a:t>11/6/2018</a:t>
            </a:fld>
            <a:endParaRPr dirty="0">
              <a:solidFill>
                <a:prstClr val="white">
                  <a:lumMod val="50000"/>
                </a:prstClr>
              </a:solidFill>
            </a:endParaRPr>
          </a:p>
        </p:txBody>
      </p:sp>
      <p:sp>
        <p:nvSpPr>
          <p:cNvPr id="19" name="Text Placeholder 17"/>
          <p:cNvSpPr>
            <a:spLocks noGrp="1"/>
          </p:cNvSpPr>
          <p:nvPr>
            <p:ph type="body" sz="quarter" idx="15"/>
          </p:nvPr>
        </p:nvSpPr>
        <p:spPr>
          <a:xfrm>
            <a:off x="4689483" y="3201890"/>
            <a:ext cx="6876415" cy="1664208"/>
          </a:xfrm>
          <a:prstGeom prst="roundRect">
            <a:avLst>
              <a:gd name="adj" fmla="val 16644"/>
            </a:avLst>
          </a:prstGeom>
          <a:solidFill>
            <a:schemeClr val="accent3">
              <a:lumMod val="40000"/>
              <a:lumOff val="60000"/>
            </a:schemeClr>
          </a:solidFill>
          <a:ln>
            <a:solidFill>
              <a:schemeClr val="accent3"/>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21" name="Text Placeholder 17"/>
          <p:cNvSpPr>
            <a:spLocks noGrp="1"/>
          </p:cNvSpPr>
          <p:nvPr>
            <p:ph type="body" sz="quarter" idx="17"/>
          </p:nvPr>
        </p:nvSpPr>
        <p:spPr>
          <a:xfrm>
            <a:off x="4689483" y="5221966"/>
            <a:ext cx="6876415" cy="1664208"/>
          </a:xfrm>
          <a:prstGeom prst="roundRect">
            <a:avLst>
              <a:gd name="adj" fmla="val 16644"/>
            </a:avLst>
          </a:prstGeom>
          <a:solidFill>
            <a:schemeClr val="accent4">
              <a:lumMod val="20000"/>
              <a:lumOff val="80000"/>
            </a:schemeClr>
          </a:solidFill>
          <a:ln>
            <a:solidFill>
              <a:schemeClr val="accent4"/>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a:t>Click to edit Master text styles</a:t>
            </a:r>
          </a:p>
          <a:p>
            <a:pPr lvl="1"/>
            <a:r>
              <a:rPr lang="en-US"/>
              <a:t>Second level</a:t>
            </a:r>
          </a:p>
          <a:p>
            <a:pPr lvl="2"/>
            <a:r>
              <a:rPr lang="en-US"/>
              <a:t>Third level</a:t>
            </a:r>
          </a:p>
        </p:txBody>
      </p:sp>
      <p:sp>
        <p:nvSpPr>
          <p:cNvPr id="23" name="Text Placeholder 17"/>
          <p:cNvSpPr>
            <a:spLocks noGrp="1"/>
          </p:cNvSpPr>
          <p:nvPr>
            <p:ph type="body" sz="quarter" idx="19"/>
          </p:nvPr>
        </p:nvSpPr>
        <p:spPr>
          <a:xfrm>
            <a:off x="4689483" y="7242043"/>
            <a:ext cx="6876415" cy="1664208"/>
          </a:xfrm>
          <a:prstGeom prst="roundRect">
            <a:avLst>
              <a:gd name="adj" fmla="val 16644"/>
            </a:avLst>
          </a:prstGeom>
          <a:solidFill>
            <a:schemeClr val="bg2">
              <a:lumMod val="40000"/>
              <a:lumOff val="60000"/>
            </a:schemeClr>
          </a:solidFill>
          <a:ln>
            <a:solidFill>
              <a:schemeClr val="bg2"/>
            </a:solidFill>
          </a:ln>
          <a:effectLst>
            <a:outerShdw blurRad="40005" dist="20320" dir="5400000" algn="t" rotWithShape="0">
              <a:prstClr val="black">
                <a:alpha val="40000"/>
              </a:prstClr>
            </a:outerShdw>
          </a:effectLst>
        </p:spPr>
        <p:txBody>
          <a:bodyPr lIns="255878" tIns="127939" rIns="127939" bIns="127939">
            <a:noAutofit/>
          </a:bodyPr>
          <a:lstStyle>
            <a:lvl1pPr marL="326512" indent="-326512">
              <a:lnSpc>
                <a:spcPct val="90000"/>
              </a:lnSpc>
              <a:spcBef>
                <a:spcPts val="840"/>
              </a:spcBef>
              <a:buClrTx/>
              <a:buFont typeface="Wingdings" panose="05000000000000000000" pitchFamily="2" charset="2"/>
              <a:buChar char="§"/>
              <a:defRPr sz="2500"/>
            </a:lvl1pPr>
            <a:lvl2pPr marL="639695" indent="-313184">
              <a:spcBef>
                <a:spcPts val="840"/>
              </a:spcBef>
              <a:buClrTx/>
              <a:buSzPct val="100000"/>
              <a:buFont typeface="Wingdings" panose="05000000000000000000" pitchFamily="2" charset="2"/>
              <a:buChar char="ú"/>
              <a:defRPr sz="2500"/>
            </a:lvl2pPr>
            <a:lvl3pPr marL="966207" indent="-326512">
              <a:spcBef>
                <a:spcPts val="420"/>
              </a:spcBef>
              <a:buClrTx/>
              <a:buSzPct val="100000"/>
              <a:buFont typeface="Courier New" panose="02070309020205020404" pitchFamily="49" charset="0"/>
              <a:buChar char="­"/>
              <a:defRPr sz="2500"/>
            </a:lvl3pPr>
            <a:lvl4pPr marL="1279390" indent="-313184">
              <a:lnSpc>
                <a:spcPct val="90000"/>
              </a:lnSpc>
              <a:spcBef>
                <a:spcPts val="840"/>
              </a:spcBef>
              <a:buClrTx/>
              <a:buSzPct val="110000"/>
              <a:buFont typeface="Wingdings" panose="05000000000000000000" pitchFamily="2" charset="2"/>
              <a:buChar char=""/>
              <a:defRPr sz="2500"/>
            </a:lvl4pPr>
            <a:lvl5pPr marL="1279390" indent="0">
              <a:lnSpc>
                <a:spcPct val="90000"/>
              </a:lnSpc>
              <a:spcBef>
                <a:spcPts val="840"/>
              </a:spcBef>
              <a:buClrTx/>
              <a:buFont typeface="Wingdings" panose="05000000000000000000" pitchFamily="2" charset="2"/>
              <a:buNone/>
              <a:defRPr sz="2500"/>
            </a:lvl5pPr>
          </a:lstStyle>
          <a:p>
            <a:pPr lvl="0"/>
            <a:r>
              <a:rPr lang="en-US" dirty="0"/>
              <a:t>Click to edit Master text styles</a:t>
            </a:r>
          </a:p>
          <a:p>
            <a:pPr lvl="1"/>
            <a:r>
              <a:rPr lang="en-US" dirty="0"/>
              <a:t>Second level</a:t>
            </a:r>
          </a:p>
          <a:p>
            <a:pPr lvl="2"/>
            <a:r>
              <a:rPr lang="en-US" dirty="0"/>
              <a:t>Third level</a:t>
            </a:r>
          </a:p>
        </p:txBody>
      </p:sp>
      <p:sp>
        <p:nvSpPr>
          <p:cNvPr id="14" name="Text Placeholder 2"/>
          <p:cNvSpPr>
            <a:spLocks noGrp="1"/>
          </p:cNvSpPr>
          <p:nvPr>
            <p:ph type="body" idx="1" hasCustomPrompt="1"/>
          </p:nvPr>
        </p:nvSpPr>
        <p:spPr>
          <a:xfrm>
            <a:off x="1692656" y="1181814"/>
            <a:ext cx="3081313" cy="1470860"/>
          </a:xfrm>
          <a:prstGeom prst="rightArrow">
            <a:avLst>
              <a:gd name="adj1" fmla="val 69436"/>
              <a:gd name="adj2" fmla="val 50000"/>
            </a:avLst>
          </a:prstGeom>
          <a:solidFill>
            <a:schemeClr val="accent1"/>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Arrows  No Title</a:t>
            </a:r>
          </a:p>
        </p:txBody>
      </p:sp>
      <p:sp>
        <p:nvSpPr>
          <p:cNvPr id="17" name="Text Placeholder 2"/>
          <p:cNvSpPr>
            <a:spLocks noGrp="1"/>
          </p:cNvSpPr>
          <p:nvPr>
            <p:ph type="body" idx="20"/>
          </p:nvPr>
        </p:nvSpPr>
        <p:spPr>
          <a:xfrm>
            <a:off x="1692656" y="3201891"/>
            <a:ext cx="3081313" cy="1470860"/>
          </a:xfrm>
          <a:prstGeom prst="rightArrow">
            <a:avLst>
              <a:gd name="adj1" fmla="val 69436"/>
              <a:gd name="adj2" fmla="val 50000"/>
            </a:avLst>
          </a:prstGeom>
          <a:solidFill>
            <a:schemeClr val="accent3"/>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5" name="Text Placeholder 2"/>
          <p:cNvSpPr>
            <a:spLocks noGrp="1"/>
          </p:cNvSpPr>
          <p:nvPr>
            <p:ph type="body" idx="21"/>
          </p:nvPr>
        </p:nvSpPr>
        <p:spPr>
          <a:xfrm>
            <a:off x="1692656" y="5221968"/>
            <a:ext cx="3081313" cy="1470860"/>
          </a:xfrm>
          <a:prstGeom prst="rightArrow">
            <a:avLst>
              <a:gd name="adj1" fmla="val 69436"/>
              <a:gd name="adj2" fmla="val 50000"/>
            </a:avLst>
          </a:prstGeom>
          <a:solidFill>
            <a:schemeClr val="accent4"/>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sp>
        <p:nvSpPr>
          <p:cNvPr id="26" name="Text Placeholder 2"/>
          <p:cNvSpPr>
            <a:spLocks noGrp="1"/>
          </p:cNvSpPr>
          <p:nvPr>
            <p:ph type="body" idx="22"/>
          </p:nvPr>
        </p:nvSpPr>
        <p:spPr>
          <a:xfrm>
            <a:off x="1692656" y="7242044"/>
            <a:ext cx="3081313" cy="1470860"/>
          </a:xfrm>
          <a:prstGeom prst="rightArrow">
            <a:avLst>
              <a:gd name="adj1" fmla="val 69436"/>
              <a:gd name="adj2" fmla="val 50000"/>
            </a:avLst>
          </a:prstGeom>
          <a:solidFill>
            <a:schemeClr val="bg2"/>
          </a:solidFill>
          <a:ln w="38100">
            <a:solidFill>
              <a:schemeClr val="bg1"/>
            </a:solidFill>
          </a:ln>
          <a:effectLst>
            <a:outerShdw blurRad="25400" dist="25400" dir="5400000" algn="t" rotWithShape="0">
              <a:prstClr val="black">
                <a:alpha val="40000"/>
              </a:prstClr>
            </a:outerShdw>
          </a:effectLst>
        </p:spPr>
        <p:txBody>
          <a:bodyPr lIns="63973" rIns="127939" anchor="ctr" anchorCtr="0">
            <a:noAutofit/>
          </a:bodyPr>
          <a:lstStyle>
            <a:lvl1pPr marL="0" indent="0" algn="r">
              <a:lnSpc>
                <a:spcPct val="90000"/>
              </a:lnSpc>
              <a:spcBef>
                <a:spcPts val="0"/>
              </a:spcBef>
              <a:buNone/>
              <a:defRPr sz="2800" b="1">
                <a:solidFill>
                  <a:schemeClr val="bg1"/>
                </a:solidFill>
                <a:latin typeface="+mj-lt"/>
              </a:defRPr>
            </a:lvl1pPr>
            <a:lvl2pPr marL="639695" indent="0">
              <a:buNone/>
              <a:defRPr sz="2800" b="1"/>
            </a:lvl2pPr>
            <a:lvl3pPr marL="1279390" indent="0">
              <a:buNone/>
              <a:defRPr sz="2500" b="1"/>
            </a:lvl3pPr>
            <a:lvl4pPr marL="1919085" indent="0">
              <a:buNone/>
              <a:defRPr sz="2200" b="1"/>
            </a:lvl4pPr>
            <a:lvl5pPr marL="2558781" indent="0">
              <a:buNone/>
              <a:defRPr sz="2200" b="1"/>
            </a:lvl5pPr>
            <a:lvl6pPr marL="3198478" indent="0">
              <a:buNone/>
              <a:defRPr sz="2200" b="1"/>
            </a:lvl6pPr>
            <a:lvl7pPr marL="3838177" indent="0">
              <a:buNone/>
              <a:defRPr sz="2200" b="1"/>
            </a:lvl7pPr>
            <a:lvl8pPr marL="4477872" indent="0">
              <a:buNone/>
              <a:defRPr sz="2200" b="1"/>
            </a:lvl8pPr>
            <a:lvl9pPr marL="5117568" indent="0">
              <a:buNone/>
              <a:defRPr sz="2200" b="1"/>
            </a:lvl9pPr>
          </a:lstStyle>
          <a:p>
            <a:pPr lvl="0"/>
            <a:r>
              <a:rPr lang="en-US" dirty="0"/>
              <a:t>Click to edit</a:t>
            </a:r>
          </a:p>
        </p:txBody>
      </p:sp>
      <p:pic>
        <p:nvPicPr>
          <p:cNvPr id="15" name="Picture 3"/>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308023" y="284255"/>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91929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8" name="Title 7"/>
          <p:cNvSpPr>
            <a:spLocks noGrp="1"/>
          </p:cNvSpPr>
          <p:nvPr>
            <p:ph type="title" hasCustomPrompt="1"/>
          </p:nvPr>
        </p:nvSpPr>
        <p:spPr/>
        <p:txBody>
          <a:bodyPr/>
          <a:lstStyle>
            <a:lvl1pPr algn="ctr">
              <a:defRPr/>
            </a:lvl1pPr>
          </a:lstStyle>
          <a:p>
            <a:r>
              <a:rPr lang="en-US" dirty="0"/>
              <a:t>Title Only Layout</a:t>
            </a:r>
          </a:p>
        </p:txBody>
      </p:sp>
      <p:sp>
        <p:nvSpPr>
          <p:cNvPr id="12" name="Date Placeholder 11"/>
          <p:cNvSpPr>
            <a:spLocks noGrp="1"/>
          </p:cNvSpPr>
          <p:nvPr>
            <p:ph type="dt" sz="half" idx="10"/>
          </p:nvPr>
        </p:nvSpPr>
        <p:spPr/>
        <p:txBody>
          <a:bodyPr/>
          <a:lstStyle/>
          <a:p>
            <a:fld id="{1D089C8C-2B77-4AD4-8E8F-0F3FC275FD9A}" type="datetime1">
              <a:rPr lang="en-US" smtClean="0">
                <a:solidFill>
                  <a:prstClr val="white">
                    <a:lumMod val="50000"/>
                  </a:prstClr>
                </a:solidFill>
              </a:rPr>
              <a:t>11/6/2018</a:t>
            </a:fld>
            <a:endParaRPr dirty="0">
              <a:solidFill>
                <a:prstClr val="white">
                  <a:lumMod val="50000"/>
                </a:prstClr>
              </a:solidFill>
            </a:endParaRPr>
          </a:p>
        </p:txBody>
      </p:sp>
      <p:sp>
        <p:nvSpPr>
          <p:cNvPr id="13" name="Footer Placeholder 12"/>
          <p:cNvSpPr>
            <a:spLocks noGrp="1"/>
          </p:cNvSpPr>
          <p:nvPr>
            <p:ph type="ftr" sz="quarter" idx="11"/>
          </p:nvPr>
        </p:nvSpPr>
        <p:spPr/>
        <p:txBody>
          <a:bodyPr/>
          <a:lstStyle/>
          <a:p>
            <a:pPr>
              <a:defRPr/>
            </a:pPr>
            <a:endParaRPr lang="en-US" dirty="0">
              <a:solidFill>
                <a:prstClr val="white">
                  <a:lumMod val="50000"/>
                </a:prstClr>
              </a:solidFill>
            </a:endParaRPr>
          </a:p>
        </p:txBody>
      </p:sp>
      <p:sp>
        <p:nvSpPr>
          <p:cNvPr id="14" name="Slide Number Placeholder 13"/>
          <p:cNvSpPr>
            <a:spLocks noGrp="1"/>
          </p:cNvSpPr>
          <p:nvPr>
            <p:ph type="sldNum" sz="quarter" idx="12"/>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Tree>
    <p:extLst>
      <p:ext uri="{BB962C8B-B14F-4D97-AF65-F5344CB8AC3E}">
        <p14:creationId xmlns:p14="http://schemas.microsoft.com/office/powerpoint/2010/main" val="29597563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pPr>
              <a:defRPr/>
            </a:pPr>
            <a:endParaRPr lang="en-US" dirty="0">
              <a:solidFill>
                <a:prstClr val="white">
                  <a:lumMod val="50000"/>
                </a:prstClr>
              </a:solidFill>
            </a:endParaRPr>
          </a:p>
        </p:txBody>
      </p:sp>
      <p:sp>
        <p:nvSpPr>
          <p:cNvPr id="4" name="Slide Number Placeholder 3"/>
          <p:cNvSpPr>
            <a:spLocks noGrp="1"/>
          </p:cNvSpPr>
          <p:nvPr>
            <p:ph type="sldNum" sz="quarter" idx="11"/>
          </p:nvPr>
        </p:nvSpPr>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5" name="Date Placeholder 4"/>
          <p:cNvSpPr>
            <a:spLocks noGrp="1"/>
          </p:cNvSpPr>
          <p:nvPr>
            <p:ph type="dt" sz="half" idx="12"/>
          </p:nvPr>
        </p:nvSpPr>
        <p:spPr/>
        <p:txBody>
          <a:bodyPr/>
          <a:lstStyle/>
          <a:p>
            <a:fld id="{459C4D6B-6228-4FCB-BAF2-E5AF4AD4DFBB}" type="datetime1">
              <a:rPr lang="en-US" smtClean="0">
                <a:solidFill>
                  <a:prstClr val="white">
                    <a:lumMod val="50000"/>
                  </a:prstClr>
                </a:solidFill>
              </a:rPr>
              <a:t>11/6/2018</a:t>
            </a:fld>
            <a:endParaRPr dirty="0">
              <a:solidFill>
                <a:prstClr val="white">
                  <a:lumMod val="50000"/>
                </a:prstClr>
              </a:solidFill>
            </a:endParaRPr>
          </a:p>
        </p:txBody>
      </p:sp>
    </p:spTree>
    <p:extLst>
      <p:ext uri="{BB962C8B-B14F-4D97-AF65-F5344CB8AC3E}">
        <p14:creationId xmlns:p14="http://schemas.microsoft.com/office/powerpoint/2010/main" val="4716430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End">
    <p:spTree>
      <p:nvGrpSpPr>
        <p:cNvPr id="1" name=""/>
        <p:cNvGrpSpPr/>
        <p:nvPr/>
      </p:nvGrpSpPr>
      <p:grpSpPr>
        <a:xfrm>
          <a:off x="0" y="0"/>
          <a:ext cx="0" cy="0"/>
          <a:chOff x="0" y="0"/>
          <a:chExt cx="0" cy="0"/>
        </a:xfrm>
      </p:grpSpPr>
      <p:sp>
        <p:nvSpPr>
          <p:cNvPr id="11" name="Date Placeholder 10"/>
          <p:cNvSpPr>
            <a:spLocks noGrp="1"/>
          </p:cNvSpPr>
          <p:nvPr>
            <p:ph type="dt" sz="half" idx="10"/>
          </p:nvPr>
        </p:nvSpPr>
        <p:spPr>
          <a:xfrm>
            <a:off x="9586128" y="9607270"/>
            <a:ext cx="1095171" cy="301622"/>
          </a:xfrm>
        </p:spPr>
        <p:txBody>
          <a:bodyPr/>
          <a:lstStyle/>
          <a:p>
            <a:fld id="{5F9389E0-8E22-4B0D-A74E-C90B97D56EA6}" type="datetime1">
              <a:rPr lang="en-US" smtClean="0">
                <a:solidFill>
                  <a:prstClr val="white">
                    <a:lumMod val="50000"/>
                  </a:prstClr>
                </a:solidFill>
              </a:rPr>
              <a:t>11/6/2018</a:t>
            </a:fld>
            <a:endParaRPr dirty="0">
              <a:solidFill>
                <a:prstClr val="white">
                  <a:lumMod val="50000"/>
                </a:prstClr>
              </a:solidFill>
            </a:endParaRPr>
          </a:p>
        </p:txBody>
      </p:sp>
      <p:sp>
        <p:nvSpPr>
          <p:cNvPr id="12" name="Footer Placeholder 11"/>
          <p:cNvSpPr>
            <a:spLocks noGrp="1"/>
          </p:cNvSpPr>
          <p:nvPr>
            <p:ph type="ftr" sz="quarter" idx="11"/>
          </p:nvPr>
        </p:nvSpPr>
        <p:spPr>
          <a:xfrm>
            <a:off x="1522413" y="9601200"/>
            <a:ext cx="7305861" cy="301622"/>
          </a:xfrm>
        </p:spPr>
        <p:txBody>
          <a:bodyPr/>
          <a:lstStyle/>
          <a:p>
            <a:pPr>
              <a:defRPr/>
            </a:pPr>
            <a:endParaRPr lang="en-US">
              <a:solidFill>
                <a:prstClr val="white">
                  <a:lumMod val="50000"/>
                </a:prstClr>
              </a:solidFill>
            </a:endParaRPr>
          </a:p>
        </p:txBody>
      </p:sp>
      <p:sp>
        <p:nvSpPr>
          <p:cNvPr id="13" name="Slide Number Placeholder 12"/>
          <p:cNvSpPr>
            <a:spLocks noGrp="1"/>
          </p:cNvSpPr>
          <p:nvPr>
            <p:ph type="sldNum" sz="quarter" idx="12"/>
          </p:nvPr>
        </p:nvSpPr>
        <p:spPr>
          <a:xfrm>
            <a:off x="11094888" y="9601200"/>
            <a:ext cx="471002" cy="301622"/>
          </a:xfrm>
        </p:spPr>
        <p:txBody>
          <a:bodyPr/>
          <a:lstStyle/>
          <a:p>
            <a:fld id="{6815F63D-5E07-4A39-B6DB-F0CE512EDFFD}" type="slidenum">
              <a:rPr>
                <a:solidFill>
                  <a:prstClr val="white">
                    <a:lumMod val="50000"/>
                  </a:prstClr>
                </a:solidFill>
              </a:rPr>
              <a:pPr/>
              <a:t>‹#›</a:t>
            </a:fld>
            <a:endParaRPr dirty="0">
              <a:solidFill>
                <a:prstClr val="white">
                  <a:lumMod val="50000"/>
                </a:prstClr>
              </a:solidFill>
            </a:endParaRPr>
          </a:p>
        </p:txBody>
      </p:sp>
      <p:sp>
        <p:nvSpPr>
          <p:cNvPr id="9" name="TextBox 8">
            <a:extLst>
              <a:ext uri="{FF2B5EF4-FFF2-40B4-BE49-F238E27FC236}">
                <a16:creationId xmlns="" xmlns:a16="http://schemas.microsoft.com/office/drawing/2014/main" id="{88131366-A75E-4E77-AFBE-81514B1B4540}"/>
              </a:ext>
            </a:extLst>
          </p:cNvPr>
          <p:cNvSpPr txBox="1"/>
          <p:nvPr userDrawn="1"/>
        </p:nvSpPr>
        <p:spPr>
          <a:xfrm>
            <a:off x="795470" y="8267036"/>
            <a:ext cx="11370535" cy="1314206"/>
          </a:xfrm>
          <a:prstGeom prst="rect">
            <a:avLst/>
          </a:prstGeom>
          <a:noFill/>
        </p:spPr>
        <p:txBody>
          <a:bodyPr wrap="square" lIns="128016" tIns="64008" rIns="128016" bIns="64008" rtlCol="0">
            <a:spAutoFit/>
          </a:bodyPr>
          <a:lstStyle/>
          <a:p>
            <a:r>
              <a:rPr lang="en-US" sz="1100" dirty="0">
                <a:latin typeface="Arial Narrow"/>
                <a:cs typeface="Arial Narrow"/>
              </a:rPr>
              <a:t>This program is funded by California utility customers and administered by Pacific Gas and Electric Company (PG&amp;E), San Diego Gas &amp; Electric Company (SDG&amp;E®), Southern California Edison Company (SCE), and Southern California Gas Company (</a:t>
            </a:r>
            <a:r>
              <a:rPr lang="en-US" sz="1100" dirty="0" err="1">
                <a:latin typeface="Arial Narrow"/>
                <a:cs typeface="Arial Narrow"/>
              </a:rPr>
              <a:t>SoCalGas</a:t>
            </a:r>
            <a:r>
              <a:rPr lang="en-US" sz="1100" dirty="0">
                <a:latin typeface="Arial Narrow"/>
                <a:cs typeface="Arial Narrow"/>
              </a:rPr>
              <a:t>®) under the auspices of the California Public Utilities Commission.</a:t>
            </a:r>
          </a:p>
          <a:p>
            <a:r>
              <a:rPr lang="en-US" sz="1100" dirty="0">
                <a:latin typeface="Arial Narrow"/>
                <a:cs typeface="Arial Narrow"/>
              </a:rPr>
              <a:t>© 2018 PG&amp;E, SDG&amp;E, </a:t>
            </a:r>
            <a:r>
              <a:rPr lang="en-US" sz="1100" dirty="0" err="1">
                <a:latin typeface="Arial Narrow"/>
                <a:cs typeface="Arial Narrow"/>
              </a:rPr>
              <a:t>SoCalGas</a:t>
            </a:r>
            <a:r>
              <a:rPr lang="en-US" sz="1100" dirty="0">
                <a:latin typeface="Arial Narrow"/>
                <a:cs typeface="Arial Narrow"/>
              </a:rPr>
              <a:t> and SCE. All rights reserved, except that this document may be used, copied, and distributed without modification. Neither PG&amp;E, </a:t>
            </a:r>
            <a:r>
              <a:rPr lang="en-US" sz="1100" dirty="0" err="1">
                <a:latin typeface="Arial Narrow"/>
                <a:cs typeface="Arial Narrow"/>
              </a:rPr>
              <a:t>SoCalGas</a:t>
            </a:r>
            <a:r>
              <a:rPr lang="en-US" sz="1100" dirty="0">
                <a:latin typeface="Arial Narrow"/>
                <a:cs typeface="Arial Narrow"/>
              </a:rPr>
              <a:t>, SDG&amp;E, nor SCE — nor any of their employees makes any warranty, express or implied; or assumes any legal liability or responsibility for the accuracy, completeness or usefulness of any data, information, method, product, policy or process disclosed in this document; or represents that its use will not infringe any privately owned rights including, but not limited to patents, trademarks or copyrights. Images used in this document are intended for illustrative purposes only. Any reference or appearance herein to any specific commercial products, processes or services by trade name, trademark, manufacturer or otherwise does not constitute or imply its endorsement, recommendation or favoring.</a:t>
            </a:r>
          </a:p>
        </p:txBody>
      </p:sp>
      <p:pic>
        <p:nvPicPr>
          <p:cNvPr id="10" name="Picture 3" descr="D:\Biz\PGE\PGnE graphics\T20\png\iou_logo_strip_2016.png">
            <a:extLst>
              <a:ext uri="{FF2B5EF4-FFF2-40B4-BE49-F238E27FC236}">
                <a16:creationId xmlns="" xmlns:a16="http://schemas.microsoft.com/office/drawing/2014/main" id="{BF9BE52C-AE64-4536-889E-FBCAE17B5427}"/>
              </a:ext>
            </a:extLst>
          </p:cNvPr>
          <p:cNvPicPr>
            <a:picLocks noChangeAspect="1" noChangeArrowheads="1"/>
          </p:cNvPicPr>
          <p:nvPr userDrawn="1"/>
        </p:nvPicPr>
        <p:blipFill>
          <a:blip r:embed="rId2" cstate="screen">
            <a:extLst>
              <a:ext uri="{28A0092B-C50C-407E-A947-70E740481C1C}">
                <a14:useLocalDpi xmlns:a14="http://schemas.microsoft.com/office/drawing/2010/main"/>
              </a:ext>
            </a:extLst>
          </a:blip>
          <a:stretch>
            <a:fillRect/>
          </a:stretch>
        </p:blipFill>
        <p:spPr bwMode="auto">
          <a:xfrm>
            <a:off x="2456511" y="7239000"/>
            <a:ext cx="8048453" cy="87569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descr="ECAce-stacked.ai">
            <a:extLst>
              <a:ext uri="{FF2B5EF4-FFF2-40B4-BE49-F238E27FC236}">
                <a16:creationId xmlns="" xmlns:a16="http://schemas.microsoft.com/office/drawing/2014/main" id="{C88D2CDC-F8D9-4B7E-80E8-4D11E21299F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l="16488" t="26453" r="19776" b="25618"/>
          <a:stretch/>
        </p:blipFill>
        <p:spPr>
          <a:xfrm>
            <a:off x="1493521" y="1066801"/>
            <a:ext cx="9376678" cy="5448561"/>
          </a:xfrm>
          <a:prstGeom prst="rect">
            <a:avLst/>
          </a:prstGeom>
        </p:spPr>
      </p:pic>
    </p:spTree>
    <p:extLst>
      <p:ext uri="{BB962C8B-B14F-4D97-AF65-F5344CB8AC3E}">
        <p14:creationId xmlns:p14="http://schemas.microsoft.com/office/powerpoint/2010/main" val="19137096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Sidebar Tools">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bg2"/>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BFF3949D-DB9D-42E4-BF37-173CD86B9FE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9319561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2 pic Tool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bg2"/>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bg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4A52BCF2-E786-4FA7-98C0-70FB9D10D70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2" name="Picture 11" descr="AceTools.pdf"/>
          <p:cNvPicPr>
            <a:picLocks noChangeAspect="1"/>
          </p:cNvPicPr>
          <p:nvPr userDrawn="1"/>
        </p:nvPicPr>
        <p:blipFill rotWithShape="1">
          <a:blip r:embed="rId3">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Tree>
    <p:extLst>
      <p:ext uri="{BB962C8B-B14F-4D97-AF65-F5344CB8AC3E}">
        <p14:creationId xmlns:p14="http://schemas.microsoft.com/office/powerpoint/2010/main" val="119714194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3 pic Tools">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4CD491F-17D9-4884-89B5-F11702D5219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813618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wide graphic Tools">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2" name="Straight Connector 11"/>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3" name="Picture 12"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ABB10F09-8B33-49AE-8D7D-4AB7B5F9D2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Tools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bg2">
                <a:lumMod val="60000"/>
                <a:lumOff val="40000"/>
              </a:schemeClr>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74718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3 col Tools">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cxnSp>
        <p:nvCxnSpPr>
          <p:cNvPr id="16" name="Straight Connector 15"/>
          <p:cNvCxnSpPr/>
          <p:nvPr/>
        </p:nvCxnSpPr>
        <p:spPr>
          <a:xfrm flipV="1">
            <a:off x="1280160" y="1926606"/>
            <a:ext cx="10276840" cy="0"/>
          </a:xfrm>
          <a:prstGeom prst="line">
            <a:avLst/>
          </a:prstGeom>
          <a:ln w="38100" cmpd="sng">
            <a:solidFill>
              <a:schemeClr val="bg2"/>
            </a:solidFill>
          </a:ln>
        </p:spPr>
        <p:style>
          <a:lnRef idx="2">
            <a:schemeClr val="accent1"/>
          </a:lnRef>
          <a:fillRef idx="0">
            <a:schemeClr val="accent1"/>
          </a:fillRef>
          <a:effectRef idx="1">
            <a:schemeClr val="accent1"/>
          </a:effectRef>
          <a:fontRef idx="minor">
            <a:schemeClr val="tx1"/>
          </a:fontRef>
        </p:style>
      </p:cxnSp>
      <p:pic>
        <p:nvPicPr>
          <p:cNvPr id="17" name="Picture 16" descr="AceTools.pdf"/>
          <p:cNvPicPr>
            <a:picLocks noChangeAspect="1"/>
          </p:cNvPicPr>
          <p:nvPr/>
        </p:nvPicPr>
        <p:blipFill rotWithShape="1">
          <a:blip r:embed="rId2">
            <a:extLst>
              <a:ext uri="{28A0092B-C50C-407E-A947-70E740481C1C}">
                <a14:useLocalDpi xmlns:a14="http://schemas.microsoft.com/office/drawing/2010/main" val="0"/>
              </a:ext>
            </a:extLst>
          </a:blip>
          <a:srcRect l="22467" t="35741" r="25303" b="37593"/>
          <a:stretch/>
        </p:blipFill>
        <p:spPr>
          <a:xfrm>
            <a:off x="3819984" y="53199"/>
            <a:ext cx="4946564" cy="1951520"/>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BEC700C3-90AA-40F4-AFAA-0F0217980D2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Tools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bg2"/>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59855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Low Title Tools">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bg2">
              <a:lumMod val="75000"/>
            </a:schemeClr>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Tools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C1C0A2C4-5AF4-4974-B6FD-5A6D533F7624}"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3958730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Sidebar Resource">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4"/>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A5F5B1DC-CF99-4FF5-9960-62463E73388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1" name="Picture 10"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83643001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2 pic Resources">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32F30AE-07E2-4488-AF4E-E3EC5963A6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pic>
        <p:nvPicPr>
          <p:cNvPr id="13" name="Picture 12" descr="AceResources.pdf"/>
          <p:cNvPicPr>
            <a:picLocks noChangeAspect="1"/>
          </p:cNvPicPr>
          <p:nvPr userDrawn="1"/>
        </p:nvPicPr>
        <p:blipFill rotWithShape="1">
          <a:blip r:embed="rId3"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Tree>
    <p:extLst>
      <p:ext uri="{BB962C8B-B14F-4D97-AF65-F5344CB8AC3E}">
        <p14:creationId xmlns:p14="http://schemas.microsoft.com/office/powerpoint/2010/main" val="11027160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3 p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21978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pic>
        <p:nvPicPr>
          <p:cNvPr id="10" name="Picture 9" descr="AceResources.pdf"/>
          <p:cNvPicPr>
            <a:picLocks noChangeAspect="1"/>
          </p:cNvPicPr>
          <p:nvPr userDrawn="1"/>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DB9AAF33-FD7B-4F08-AC9C-9E077CD9DE9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8190769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wide graphic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4CA98F6D-57E9-42DC-B0A8-AA92B41F8141}"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Resources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4"/>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5" name="Straight Connector 14"/>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832855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3 col Resources">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0" name="Picture 9" descr="AceResources.pdf"/>
          <p:cNvPicPr>
            <a:picLocks noChangeAspect="1"/>
          </p:cNvPicPr>
          <p:nvPr/>
        </p:nvPicPr>
        <p:blipFill rotWithShape="1">
          <a:blip r:embed="rId2" cstate="screen">
            <a:extLst>
              <a:ext uri="{28A0092B-C50C-407E-A947-70E740481C1C}">
                <a14:useLocalDpi xmlns:a14="http://schemas.microsoft.com/office/drawing/2010/main"/>
              </a:ext>
            </a:extLst>
          </a:blip>
          <a:srcRect l="17601" t="36296" r="18148" b="36852"/>
          <a:stretch/>
        </p:blipFill>
        <p:spPr>
          <a:xfrm>
            <a:off x="3443615" y="88900"/>
            <a:ext cx="5941236" cy="1918661"/>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E26749B-4D97-4272-A39B-13EA6ADCA1AE}"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Resources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4"/>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6" name="Straight Connector 25"/>
          <p:cNvCxnSpPr/>
          <p:nvPr userDrawn="1"/>
        </p:nvCxnSpPr>
        <p:spPr>
          <a:xfrm flipV="1">
            <a:off x="1280160" y="1926606"/>
            <a:ext cx="10276840" cy="0"/>
          </a:xfrm>
          <a:prstGeom prst="line">
            <a:avLst/>
          </a:prstGeom>
          <a:ln w="38100" cmpd="sng">
            <a:solidFill>
              <a:schemeClr val="accent4"/>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375261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Low Title Resource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Resources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rgbClr val="CB3434"/>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0E86433-569A-4F3F-9446-2D357A3424F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045652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3"/>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0C4CD82B-5EC8-455D-8DE5-A7429C3CCD2E}"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1" name="Picture 10" descr="AceOutreach.pdf"/>
          <p:cNvPicPr>
            <a:picLocks noChangeAspect="1"/>
          </p:cNvPicPr>
          <p:nvPr userDrawn="1"/>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pic>
        <p:nvPicPr>
          <p:cNvPr id="13"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7177585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3_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9E432F89-89E7-4071-868A-780F2EA064F7}"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pic>
        <p:nvPicPr>
          <p:cNvPr id="12" name="Picture 11" descr="AceOutreach.pdf"/>
          <p:cNvPicPr>
            <a:picLocks noChangeAspect="1"/>
          </p:cNvPicPr>
          <p:nvPr userDrawn="1"/>
        </p:nvPicPr>
        <p:blipFill rotWithShape="1">
          <a:blip r:embed="rId3"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Tree>
    <p:extLst>
      <p:ext uri="{BB962C8B-B14F-4D97-AF65-F5344CB8AC3E}">
        <p14:creationId xmlns:p14="http://schemas.microsoft.com/office/powerpoint/2010/main" val="339408796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3 pic Outreach">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dirty="0"/>
              <a:t>Click icon to add picture</a:t>
            </a:r>
          </a:p>
        </p:txBody>
      </p:sp>
      <p:sp>
        <p:nvSpPr>
          <p:cNvPr id="2" name="Date Placeholder 1"/>
          <p:cNvSpPr>
            <a:spLocks noGrp="1"/>
          </p:cNvSpPr>
          <p:nvPr>
            <p:ph type="dt" sz="half" idx="16"/>
          </p:nvPr>
        </p:nvSpPr>
        <p:spPr/>
        <p:txBody>
          <a:bodyPr/>
          <a:lstStyle>
            <a:lvl1pPr>
              <a:defRPr>
                <a:solidFill>
                  <a:schemeClr val="bg1"/>
                </a:solidFill>
              </a:defRPr>
            </a:lvl1pPr>
          </a:lstStyle>
          <a:p>
            <a:fld id="{A11207A1-DE8F-4795-9F97-3B7C129584A0}"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41826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wide graphic Outreach">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3" name="Picture 12"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E980B570-2B19-46FB-91B3-71E6910395E5}"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Outreach</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3"/>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46298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3 col Outreach">
    <p:bg>
      <p:bgPr>
        <a:solidFill>
          <a:schemeClr val="bg1"/>
        </a:solidFill>
        <a:effectLst/>
      </p:bgPr>
    </p:bg>
    <p:spTree>
      <p:nvGrpSpPr>
        <p:cNvPr id="1" name=""/>
        <p:cNvGrpSpPr/>
        <p:nvPr/>
      </p:nvGrpSpPr>
      <p:grpSpPr>
        <a:xfrm>
          <a:off x="0" y="0"/>
          <a:ext cx="0" cy="0"/>
          <a:chOff x="0" y="0"/>
          <a:chExt cx="0" cy="0"/>
        </a:xfrm>
      </p:grpSpPr>
      <p:sp>
        <p:nvSpPr>
          <p:cNvPr id="15" name="Rectangle 14"/>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7" name="Picture 16" descr="AceOutreach.pdf"/>
          <p:cNvPicPr>
            <a:picLocks noChangeAspect="1"/>
          </p:cNvPicPr>
          <p:nvPr/>
        </p:nvPicPr>
        <p:blipFill rotWithShape="1">
          <a:blip r:embed="rId2" cstate="screen">
            <a:extLst>
              <a:ext uri="{28A0092B-C50C-407E-A947-70E740481C1C}">
                <a14:useLocalDpi xmlns:a14="http://schemas.microsoft.com/office/drawing/2010/main"/>
              </a:ext>
            </a:extLst>
          </a:blip>
          <a:srcRect l="16456" t="35926" r="20867" b="36296"/>
          <a:stretch/>
        </p:blipFill>
        <p:spPr>
          <a:xfrm>
            <a:off x="3443615" y="35563"/>
            <a:ext cx="5870116" cy="2010313"/>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97E6930C-7D1A-4383-88E6-0477759C5C62}"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Outreach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3"/>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1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3"/>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7788729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Low Title Outreach">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Outreach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7"/>
          <p:cNvSpPr/>
          <p:nvPr/>
        </p:nvSpPr>
        <p:spPr>
          <a:xfrm>
            <a:off x="0" y="8844373"/>
            <a:ext cx="12801600" cy="756830"/>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6A9105DF-6E35-43AA-B9A1-6AA3EDA17317}"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00766274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3_Sidebar Outreach">
    <p:bg>
      <p:bgPr>
        <a:solidFill>
          <a:schemeClr val="bg1"/>
        </a:solidFill>
        <a:effectLst/>
      </p:bgPr>
    </p:bg>
    <p:spTree>
      <p:nvGrpSpPr>
        <p:cNvPr id="1" name=""/>
        <p:cNvGrpSpPr/>
        <p:nvPr/>
      </p:nvGrpSpPr>
      <p:grpSpPr>
        <a:xfrm>
          <a:off x="0" y="0"/>
          <a:ext cx="0" cy="0"/>
          <a:chOff x="0" y="0"/>
          <a:chExt cx="0" cy="0"/>
        </a:xfrm>
      </p:grpSpPr>
      <p:sp>
        <p:nvSpPr>
          <p:cNvPr id="5" name="Text Placeholder 4"/>
          <p:cNvSpPr>
            <a:spLocks noGrp="1"/>
          </p:cNvSpPr>
          <p:nvPr>
            <p:ph type="body" sz="quarter" idx="16"/>
          </p:nvPr>
        </p:nvSpPr>
        <p:spPr>
          <a:xfrm>
            <a:off x="1304608" y="2542394"/>
            <a:ext cx="3602390" cy="5782505"/>
          </a:xfrm>
          <a:solidFill>
            <a:schemeClr val="accent1"/>
          </a:solidFill>
        </p:spPr>
        <p:txBody>
          <a:bodyPr lIns="127939" tIns="63973" rIns="127939" bIns="63973">
            <a:noAutofit/>
          </a:bodyPr>
          <a:lstStyle>
            <a:lvl1pPr marL="0" indent="0">
              <a:spcBef>
                <a:spcPts val="840"/>
              </a:spcBef>
              <a:buNone/>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1pPr>
            <a:lvl2pPr marL="555292" indent="-228778">
              <a:spcBef>
                <a:spcPts val="840"/>
              </a:spcBef>
              <a:buClrTx/>
              <a:buSzPct val="100000"/>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2pPr>
            <a:lvl3pPr marL="797399" indent="-242108">
              <a:spcBef>
                <a:spcPts val="840"/>
              </a:spcBef>
              <a:buClrTx/>
              <a:buFont typeface="Wingdings" panose="05000000000000000000" pitchFamily="2" charset="2"/>
              <a:buChar char="ú"/>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3pPr>
            <a:lvl4pPr marL="1037285" indent="-239889">
              <a:spcBef>
                <a:spcPts val="840"/>
              </a:spcBef>
              <a:buClrTx/>
              <a:buFont typeface="Wingdings" panose="05000000000000000000" pitchFamily="2" charset="2"/>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4pPr>
            <a:lvl5pPr marL="1279390" indent="-242108">
              <a:spcBef>
                <a:spcPts val="840"/>
              </a:spcBef>
              <a:buClrTx/>
              <a:buFont typeface="Arial Narrow" panose="020B0606020202030204" pitchFamily="34" charset="0"/>
              <a:buChar char="-"/>
              <a:defRPr lang="en-US" sz="2200" b="1" kern="1200" dirty="0" smtClean="0">
                <a:solidFill>
                  <a:schemeClr val="bg1"/>
                </a:solidFill>
                <a:effectLst>
                  <a:outerShdw blurRad="50800" dist="38100" dir="2700000" algn="tl" rotWithShape="0">
                    <a:prstClr val="black">
                      <a:alpha val="40000"/>
                    </a:prstClr>
                  </a:outerShdw>
                </a:effectLst>
                <a:latin typeface="+mn-lt"/>
                <a:ea typeface="+mn-ea"/>
                <a:cs typeface="Arial Narrow"/>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Rectangle 6"/>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18" name="Text Placeholder 17"/>
          <p:cNvSpPr>
            <a:spLocks noGrp="1"/>
          </p:cNvSpPr>
          <p:nvPr>
            <p:ph type="body" sz="quarter" idx="13" hasCustomPrompt="1"/>
          </p:nvPr>
        </p:nvSpPr>
        <p:spPr>
          <a:xfrm>
            <a:off x="5447792" y="2574544"/>
            <a:ext cx="6114640" cy="537978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Sidebar Outreach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7"/>
          <p:cNvSpPr>
            <a:spLocks noGrp="1"/>
          </p:cNvSpPr>
          <p:nvPr>
            <p:ph type="dt" sz="half" idx="17"/>
          </p:nvPr>
        </p:nvSpPr>
        <p:spPr/>
        <p:txBody>
          <a:bodyPr/>
          <a:lstStyle>
            <a:lvl1pPr>
              <a:defRPr>
                <a:solidFill>
                  <a:schemeClr val="bg1"/>
                </a:solidFill>
              </a:defRPr>
            </a:lvl1pPr>
          </a:lstStyle>
          <a:p>
            <a:fld id="{D49F3DF8-F601-4825-B466-22B4D0C061AA}" type="datetime1">
              <a:rPr lang="en-US" smtClean="0">
                <a:solidFill>
                  <a:prstClr val="white"/>
                </a:solidFill>
              </a:rPr>
              <a:t>11/6/2018</a:t>
            </a:fld>
            <a:endParaRPr dirty="0">
              <a:solidFill>
                <a:prstClr val="white"/>
              </a:solidFill>
            </a:endParaRPr>
          </a:p>
        </p:txBody>
      </p:sp>
      <p:sp>
        <p:nvSpPr>
          <p:cNvPr id="21" name="Footer Placeholder 20"/>
          <p:cNvSpPr>
            <a:spLocks noGrp="1"/>
          </p:cNvSpPr>
          <p:nvPr>
            <p:ph type="ftr" sz="quarter" idx="18"/>
          </p:nvPr>
        </p:nvSpPr>
        <p:spPr/>
        <p:txBody>
          <a:bodyPr/>
          <a:lstStyle>
            <a:lvl1pPr>
              <a:defRPr>
                <a:solidFill>
                  <a:schemeClr val="bg1"/>
                </a:solidFill>
              </a:defRPr>
            </a:lvl1pPr>
          </a:lstStyle>
          <a:p>
            <a:pPr>
              <a:defRPr/>
            </a:pPr>
            <a:endParaRPr lang="en-US">
              <a:solidFill>
                <a:prstClr val="white"/>
              </a:solidFill>
            </a:endParaRPr>
          </a:p>
        </p:txBody>
      </p:sp>
      <p:sp>
        <p:nvSpPr>
          <p:cNvPr id="22" name="Slide Number Placeholder 21"/>
          <p:cNvSpPr>
            <a:spLocks noGrp="1"/>
          </p:cNvSpPr>
          <p:nvPr>
            <p:ph type="sldNum" sz="quarter" idx="19"/>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3"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7" name="Straight Connector 16"/>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2" name="Picture 11"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1760042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2 pic Training">
    <p:bg>
      <p:bgPr>
        <a:solidFill>
          <a:schemeClr val="bg1"/>
        </a:solidFill>
        <a:effectLst/>
      </p:bgPr>
    </p:bg>
    <p:spTree>
      <p:nvGrpSpPr>
        <p:cNvPr id="1" name=""/>
        <p:cNvGrpSpPr/>
        <p:nvPr/>
      </p:nvGrpSpPr>
      <p:grpSpPr>
        <a:xfrm>
          <a:off x="0" y="0"/>
          <a:ext cx="0" cy="0"/>
          <a:chOff x="0" y="0"/>
          <a:chExt cx="0" cy="0"/>
        </a:xfrm>
      </p:grpSpPr>
      <p:sp>
        <p:nvSpPr>
          <p:cNvPr id="16" name="Rectangle 15"/>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6" name="Picture Placeholder 5"/>
          <p:cNvSpPr>
            <a:spLocks noGrp="1"/>
          </p:cNvSpPr>
          <p:nvPr>
            <p:ph type="pic" sz="quarter" idx="10"/>
          </p:nvPr>
        </p:nvSpPr>
        <p:spPr>
          <a:xfrm>
            <a:off x="1292941" y="2376253"/>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470872" y="2381092"/>
            <a:ext cx="6095018" cy="5573245"/>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2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5"/>
          <p:cNvSpPr>
            <a:spLocks noGrp="1"/>
          </p:cNvSpPr>
          <p:nvPr>
            <p:ph type="pic" sz="quarter" idx="14"/>
          </p:nvPr>
        </p:nvSpPr>
        <p:spPr>
          <a:xfrm>
            <a:off x="1292941" y="5354866"/>
            <a:ext cx="3756585" cy="2755935"/>
          </a:xfrm>
          <a:noFill/>
          <a:ln w="12700">
            <a:solidFill>
              <a:schemeClr val="accent1"/>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5"/>
          </p:nvPr>
        </p:nvSpPr>
        <p:spPr/>
        <p:txBody>
          <a:bodyPr/>
          <a:lstStyle>
            <a:lvl1pPr>
              <a:defRPr>
                <a:solidFill>
                  <a:schemeClr val="bg1"/>
                </a:solidFill>
              </a:defRPr>
            </a:lvl1pPr>
          </a:lstStyle>
          <a:p>
            <a:fld id="{16EAD51E-16FE-4E1D-B7C0-6A16166034BD}"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6"/>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7"/>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2" name="Straight Connector 21"/>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pic>
        <p:nvPicPr>
          <p:cNvPr id="13" name="Picture 12" descr="AceTraining.pdf"/>
          <p:cNvPicPr>
            <a:picLocks noChangeAspect="1"/>
          </p:cNvPicPr>
          <p:nvPr userDrawn="1"/>
        </p:nvPicPr>
        <p:blipFill rotWithShape="1">
          <a:blip r:embed="rId3"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Tree>
    <p:extLst>
      <p:ext uri="{BB962C8B-B14F-4D97-AF65-F5344CB8AC3E}">
        <p14:creationId xmlns:p14="http://schemas.microsoft.com/office/powerpoint/2010/main" val="298932603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3 pic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1" name="Picture 20"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6" name="Picture Placeholder 5"/>
          <p:cNvSpPr>
            <a:spLocks noGrp="1"/>
          </p:cNvSpPr>
          <p:nvPr>
            <p:ph type="pic" sz="quarter" idx="10"/>
          </p:nvPr>
        </p:nvSpPr>
        <p:spPr>
          <a:xfrm>
            <a:off x="1292941" y="221978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8" name="Text Placeholder 17"/>
          <p:cNvSpPr>
            <a:spLocks noGrp="1"/>
          </p:cNvSpPr>
          <p:nvPr>
            <p:ph type="body" sz="quarter" idx="13" hasCustomPrompt="1"/>
          </p:nvPr>
        </p:nvSpPr>
        <p:spPr>
          <a:xfrm>
            <a:off x="5049520" y="2503424"/>
            <a:ext cx="6516370" cy="5450906"/>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3 pic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Picture Placeholder 5"/>
          <p:cNvSpPr>
            <a:spLocks noGrp="1"/>
          </p:cNvSpPr>
          <p:nvPr>
            <p:ph type="pic" sz="quarter" idx="14"/>
          </p:nvPr>
        </p:nvSpPr>
        <p:spPr>
          <a:xfrm>
            <a:off x="1292941" y="4262929"/>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15" name="Picture Placeholder 5"/>
          <p:cNvSpPr>
            <a:spLocks noGrp="1"/>
          </p:cNvSpPr>
          <p:nvPr>
            <p:ph type="pic" sz="quarter" idx="15"/>
          </p:nvPr>
        </p:nvSpPr>
        <p:spPr>
          <a:xfrm>
            <a:off x="1292941" y="6306073"/>
            <a:ext cx="3064719" cy="1881846"/>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dirty="0">
                <a:solidFill>
                  <a:schemeClr val="bg1">
                    <a:lumMod val="50000"/>
                  </a:schemeClr>
                </a:solidFill>
              </a:defRPr>
            </a:lvl1pPr>
          </a:lstStyle>
          <a:p>
            <a:pPr marL="0" lvl="0" indent="0" algn="ctr">
              <a:buNone/>
            </a:pPr>
            <a:r>
              <a:rPr lang="en-US"/>
              <a:t>Click icon to add picture</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209FB4AD-151A-4A65-B444-3818EA2AE52B}"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4" name="Straight Connector 23"/>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189861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wide graphic Training">
    <p:bg>
      <p:bgPr>
        <a:solidFill>
          <a:schemeClr val="bg1"/>
        </a:solidFill>
        <a:effectLst/>
      </p:bgPr>
    </p:bg>
    <p:spTree>
      <p:nvGrpSpPr>
        <p:cNvPr id="1" name=""/>
        <p:cNvGrpSpPr/>
        <p:nvPr/>
      </p:nvGrpSpPr>
      <p:grpSpPr>
        <a:xfrm>
          <a:off x="0" y="0"/>
          <a:ext cx="0" cy="0"/>
          <a:chOff x="0" y="0"/>
          <a:chExt cx="0" cy="0"/>
        </a:xfrm>
      </p:grpSpPr>
      <p:sp>
        <p:nvSpPr>
          <p:cNvPr id="14" name="Rectangle 13"/>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16" name="Picture 1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2" name="Date Placeholder 1"/>
          <p:cNvSpPr>
            <a:spLocks noGrp="1"/>
          </p:cNvSpPr>
          <p:nvPr>
            <p:ph type="dt" sz="half" idx="16"/>
          </p:nvPr>
        </p:nvSpPr>
        <p:spPr/>
        <p:txBody>
          <a:bodyPr/>
          <a:lstStyle>
            <a:lvl1pPr>
              <a:defRPr>
                <a:solidFill>
                  <a:schemeClr val="bg1"/>
                </a:solidFill>
              </a:defRPr>
            </a:lvl1pPr>
          </a:lstStyle>
          <a:p>
            <a:fld id="{0E6E9530-D47F-4A67-8347-B7BBBBA07B86}"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hasCustomPrompt="1"/>
          </p:nvPr>
        </p:nvSpPr>
        <p:spPr>
          <a:xfrm>
            <a:off x="5664106" y="2415397"/>
            <a:ext cx="6113397" cy="5502704"/>
          </a:xfrm>
        </p:spPr>
        <p:txBody>
          <a:bodyPr lIns="0" tIns="0">
            <a:normAutofit/>
          </a:bodyPr>
          <a:lstStyle>
            <a:lvl1pPr marL="0" indent="0">
              <a:spcBef>
                <a:spcPts val="840"/>
              </a:spcBef>
              <a:buNone/>
              <a:defRPr sz="2800"/>
            </a:lvl1pPr>
            <a:lvl2pPr marL="797399" indent="-313184">
              <a:spcBef>
                <a:spcPts val="840"/>
              </a:spcBef>
              <a:buFont typeface="Wingdings" panose="05000000000000000000" pitchFamily="2" charset="2"/>
              <a:buChar char="§"/>
              <a:defRPr sz="2800"/>
            </a:lvl2pPr>
            <a:lvl3pPr marL="1037285" indent="-239889">
              <a:spcBef>
                <a:spcPts val="840"/>
              </a:spcBef>
              <a:buFont typeface="Wingdings" panose="05000000000000000000" pitchFamily="2" charset="2"/>
              <a:buChar char="ú"/>
              <a:defRPr sz="2800"/>
            </a:lvl3pPr>
            <a:lvl4pPr marL="1279390" indent="-242108">
              <a:spcBef>
                <a:spcPts val="840"/>
              </a:spcBef>
              <a:buFont typeface="Wingdings" panose="05000000000000000000" pitchFamily="2" charset="2"/>
              <a:buChar char=""/>
              <a:defRPr sz="2800"/>
            </a:lvl4pPr>
            <a:lvl5pPr marL="1521502" indent="-242108">
              <a:spcBef>
                <a:spcPts val="840"/>
              </a:spcBef>
              <a:buFont typeface="Arial Narrow" panose="020B0606020202030204" pitchFamily="34" charset="0"/>
              <a:buChar char="-"/>
              <a:defRPr sz="2800"/>
            </a:lvl5pPr>
          </a:lstStyle>
          <a:p>
            <a:pPr lvl="0"/>
            <a:r>
              <a:rPr lang="en-US" dirty="0"/>
              <a:t>wide graphic Training Layout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5"/>
          <p:cNvSpPr>
            <a:spLocks noGrp="1"/>
          </p:cNvSpPr>
          <p:nvPr>
            <p:ph type="pic" sz="quarter" idx="20"/>
          </p:nvPr>
        </p:nvSpPr>
        <p:spPr>
          <a:xfrm>
            <a:off x="971235" y="2451634"/>
            <a:ext cx="4438332" cy="5495027"/>
          </a:xfrm>
          <a:noFill/>
          <a:ln w="12700">
            <a:solidFill>
              <a:schemeClr val="accent2"/>
            </a:solidFill>
            <a:miter lim="800000"/>
            <a:headEnd/>
            <a:tailEnd/>
          </a:ln>
        </p:spPr>
        <p:txBody>
          <a:bodyPr vert="horz" wrap="square" lIns="0" tIns="0" rIns="0" bIns="0" numCol="1" anchor="ctr" anchorCtr="0" compatLnSpc="1">
            <a:prstTxWarp prst="textNoShape">
              <a:avLst/>
            </a:prstTxWarp>
            <a:normAutofit/>
          </a:bodyPr>
          <a:lstStyle>
            <a:lvl1pPr>
              <a:defRPr lang="en-US" sz="2800" baseline="0">
                <a:solidFill>
                  <a:schemeClr val="bg1">
                    <a:lumMod val="50000"/>
                  </a:schemeClr>
                </a:solidFill>
              </a:defRPr>
            </a:lvl1pPr>
          </a:lstStyle>
          <a:p>
            <a:pPr marL="0" lvl="0" indent="0" algn="ctr">
              <a:buNone/>
            </a:pPr>
            <a:r>
              <a:rPr lang="en-US"/>
              <a:t>Click icon to add picture</a:t>
            </a:r>
          </a:p>
        </p:txBody>
      </p:sp>
      <p:pic>
        <p:nvPicPr>
          <p:cNvPr id="1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9" name="Straight Connector 1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06353196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3 col Training">
    <p:bg>
      <p:bgPr>
        <a:solidFill>
          <a:schemeClr val="bg1"/>
        </a:solidFill>
        <a:effectLst/>
      </p:bgPr>
    </p:bg>
    <p:spTree>
      <p:nvGrpSpPr>
        <p:cNvPr id="1" name=""/>
        <p:cNvGrpSpPr/>
        <p:nvPr/>
      </p:nvGrpSpPr>
      <p:grpSpPr>
        <a:xfrm>
          <a:off x="0" y="0"/>
          <a:ext cx="0" cy="0"/>
          <a:chOff x="0" y="0"/>
          <a:chExt cx="0" cy="0"/>
        </a:xfrm>
      </p:grpSpPr>
      <p:sp>
        <p:nvSpPr>
          <p:cNvPr id="19" name="Rectangle 18"/>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pic>
        <p:nvPicPr>
          <p:cNvPr id="26" name="Picture 25" descr="AceTraining.pdf"/>
          <p:cNvPicPr>
            <a:picLocks noChangeAspect="1"/>
          </p:cNvPicPr>
          <p:nvPr/>
        </p:nvPicPr>
        <p:blipFill rotWithShape="1">
          <a:blip r:embed="rId2" cstate="screen">
            <a:extLst>
              <a:ext uri="{28A0092B-C50C-407E-A947-70E740481C1C}">
                <a14:useLocalDpi xmlns:a14="http://schemas.microsoft.com/office/drawing/2010/main"/>
              </a:ext>
            </a:extLst>
          </a:blip>
          <a:srcRect l="20034" t="34074" r="20724" b="35555"/>
          <a:stretch/>
        </p:blipFill>
        <p:spPr>
          <a:xfrm>
            <a:off x="3766225" y="-145964"/>
            <a:ext cx="5728303" cy="2269182"/>
          </a:xfrm>
          <a:prstGeom prst="rect">
            <a:avLst/>
          </a:prstGeom>
        </p:spPr>
      </p:pic>
      <p:sp>
        <p:nvSpPr>
          <p:cNvPr id="18" name="Text Placeholder 17"/>
          <p:cNvSpPr>
            <a:spLocks noGrp="1"/>
          </p:cNvSpPr>
          <p:nvPr>
            <p:ph type="body" sz="quarter" idx="13"/>
          </p:nvPr>
        </p:nvSpPr>
        <p:spPr>
          <a:xfrm>
            <a:off x="1052040"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6"/>
          </p:nvPr>
        </p:nvSpPr>
        <p:spPr/>
        <p:txBody>
          <a:bodyPr/>
          <a:lstStyle>
            <a:lvl1pPr>
              <a:defRPr>
                <a:solidFill>
                  <a:schemeClr val="bg1"/>
                </a:solidFill>
              </a:defRPr>
            </a:lvl1pPr>
          </a:lstStyle>
          <a:p>
            <a:fld id="{00584503-659F-4DE2-8818-4D3F8FE1EF08}" type="datetime1">
              <a:rPr lang="en-US" smtClean="0">
                <a:solidFill>
                  <a:prstClr val="white"/>
                </a:solidFill>
              </a:rPr>
              <a:t>11/6/2018</a:t>
            </a:fld>
            <a:endParaRPr dirty="0">
              <a:solidFill>
                <a:prstClr val="white"/>
              </a:solidFill>
            </a:endParaRPr>
          </a:p>
        </p:txBody>
      </p:sp>
      <p:sp>
        <p:nvSpPr>
          <p:cNvPr id="3" name="Footer Placeholder 2"/>
          <p:cNvSpPr>
            <a:spLocks noGrp="1"/>
          </p:cNvSpPr>
          <p:nvPr>
            <p:ph type="ftr" sz="quarter" idx="17"/>
          </p:nvPr>
        </p:nvSpPr>
        <p:spPr/>
        <p:txBody>
          <a:bodyPr/>
          <a:lstStyle>
            <a:lvl1pPr>
              <a:defRPr>
                <a:solidFill>
                  <a:schemeClr val="bg1"/>
                </a:solidFill>
              </a:defRPr>
            </a:lvl1pPr>
          </a:lstStyle>
          <a:p>
            <a:pPr>
              <a:defRPr/>
            </a:pPr>
            <a:endParaRPr lang="en-US">
              <a:solidFill>
                <a:prstClr val="white"/>
              </a:solidFill>
            </a:endParaRPr>
          </a:p>
        </p:txBody>
      </p:sp>
      <p:sp>
        <p:nvSpPr>
          <p:cNvPr id="4" name="Slide Number Placeholder 3"/>
          <p:cNvSpPr>
            <a:spLocks noGrp="1"/>
          </p:cNvSpPr>
          <p:nvPr>
            <p:ph type="sldNum" sz="quarter" idx="18"/>
          </p:nvPr>
        </p:nvSpPr>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sp>
        <p:nvSpPr>
          <p:cNvPr id="20" name="Text Placeholder 17"/>
          <p:cNvSpPr>
            <a:spLocks noGrp="1"/>
          </p:cNvSpPr>
          <p:nvPr>
            <p:ph type="body" sz="quarter" idx="19"/>
          </p:nvPr>
        </p:nvSpPr>
        <p:spPr>
          <a:xfrm>
            <a:off x="8635294"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Text Placeholder 17"/>
          <p:cNvSpPr>
            <a:spLocks noGrp="1"/>
          </p:cNvSpPr>
          <p:nvPr>
            <p:ph type="body" sz="quarter" idx="20"/>
          </p:nvPr>
        </p:nvSpPr>
        <p:spPr>
          <a:xfrm>
            <a:off x="4843667" y="3248715"/>
            <a:ext cx="3488530" cy="4705623"/>
          </a:xfrm>
        </p:spPr>
        <p:txBody>
          <a:bodyPr lIns="0" tIns="191909">
            <a:normAutofit/>
          </a:bodyPr>
          <a:lstStyle>
            <a:lvl1pPr marL="0" indent="0">
              <a:spcBef>
                <a:spcPts val="840"/>
              </a:spcBef>
              <a:buNone/>
              <a:defRPr sz="2500"/>
            </a:lvl1pPr>
            <a:lvl2pPr marL="797399" indent="-313184">
              <a:spcBef>
                <a:spcPts val="840"/>
              </a:spcBef>
              <a:buFont typeface="Wingdings" panose="05000000000000000000" pitchFamily="2" charset="2"/>
              <a:buChar char="§"/>
              <a:defRPr sz="2500"/>
            </a:lvl2pPr>
            <a:lvl3pPr marL="1037285" indent="-239889">
              <a:spcBef>
                <a:spcPts val="840"/>
              </a:spcBef>
              <a:buFont typeface="Wingdings" panose="05000000000000000000" pitchFamily="2" charset="2"/>
              <a:buChar char="ú"/>
              <a:defRPr sz="2500"/>
            </a:lvl3pPr>
            <a:lvl4pPr marL="1279390" indent="-242108">
              <a:spcBef>
                <a:spcPts val="840"/>
              </a:spcBef>
              <a:buFont typeface="Wingdings" panose="05000000000000000000" pitchFamily="2" charset="2"/>
              <a:buChar char=""/>
              <a:defRPr sz="2500"/>
            </a:lvl4pPr>
            <a:lvl5pPr marL="1521502" indent="-242108">
              <a:spcBef>
                <a:spcPts val="840"/>
              </a:spcBef>
              <a:buFont typeface="Arial Narrow" panose="020B0606020202030204" pitchFamily="34" charset="0"/>
              <a:buChar char="-"/>
              <a:defRPr sz="25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2" name="Text Placeholder 17"/>
          <p:cNvSpPr>
            <a:spLocks noGrp="1"/>
          </p:cNvSpPr>
          <p:nvPr>
            <p:ph type="body" sz="quarter" idx="21" hasCustomPrompt="1"/>
          </p:nvPr>
        </p:nvSpPr>
        <p:spPr>
          <a:xfrm>
            <a:off x="1052040"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dirty="0"/>
              <a:t>3 col Training Layout</a:t>
            </a:r>
          </a:p>
        </p:txBody>
      </p:sp>
      <p:sp>
        <p:nvSpPr>
          <p:cNvPr id="23" name="Text Placeholder 17"/>
          <p:cNvSpPr>
            <a:spLocks noGrp="1"/>
          </p:cNvSpPr>
          <p:nvPr>
            <p:ph type="body" sz="quarter" idx="22"/>
          </p:nvPr>
        </p:nvSpPr>
        <p:spPr>
          <a:xfrm>
            <a:off x="8635294"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sp>
        <p:nvSpPr>
          <p:cNvPr id="24" name="Text Placeholder 17"/>
          <p:cNvSpPr>
            <a:spLocks noGrp="1"/>
          </p:cNvSpPr>
          <p:nvPr>
            <p:ph type="body" sz="quarter" idx="23"/>
          </p:nvPr>
        </p:nvSpPr>
        <p:spPr>
          <a:xfrm>
            <a:off x="4843667" y="2487858"/>
            <a:ext cx="3488530" cy="760852"/>
          </a:xfrm>
          <a:noFill/>
        </p:spPr>
        <p:txBody>
          <a:bodyPr lIns="0" tIns="0" anchor="ctr" anchorCtr="0">
            <a:normAutofit/>
          </a:bodyPr>
          <a:lstStyle>
            <a:lvl1pPr marL="0" indent="0">
              <a:lnSpc>
                <a:spcPct val="90000"/>
              </a:lnSpc>
              <a:spcBef>
                <a:spcPts val="0"/>
              </a:spcBef>
              <a:buNone/>
              <a:defRPr sz="3400" b="1">
                <a:solidFill>
                  <a:schemeClr val="accent1">
                    <a:lumMod val="75000"/>
                  </a:schemeClr>
                </a:solidFill>
              </a:defRPr>
            </a:lvl1pPr>
            <a:lvl2pPr marL="797399" indent="-313184">
              <a:spcBef>
                <a:spcPts val="840"/>
              </a:spcBef>
              <a:buFont typeface="Wingdings" panose="05000000000000000000" pitchFamily="2" charset="2"/>
              <a:buChar char="§"/>
              <a:defRPr sz="2500" b="1"/>
            </a:lvl2pPr>
            <a:lvl3pPr marL="1037285" indent="-239889">
              <a:spcBef>
                <a:spcPts val="840"/>
              </a:spcBef>
              <a:buFont typeface="Wingdings" panose="05000000000000000000" pitchFamily="2" charset="2"/>
              <a:buChar char="ú"/>
              <a:defRPr sz="2500" b="1"/>
            </a:lvl3pPr>
            <a:lvl4pPr marL="1279390" indent="-242108">
              <a:spcBef>
                <a:spcPts val="840"/>
              </a:spcBef>
              <a:buFont typeface="Wingdings" panose="05000000000000000000" pitchFamily="2" charset="2"/>
              <a:buChar char=""/>
              <a:defRPr sz="2500" b="1"/>
            </a:lvl4pPr>
            <a:lvl5pPr marL="1521502" indent="-242108">
              <a:spcBef>
                <a:spcPts val="840"/>
              </a:spcBef>
              <a:buFont typeface="Arial Narrow" panose="020B0606020202030204" pitchFamily="34" charset="0"/>
              <a:buChar char="-"/>
              <a:defRPr sz="2500" b="1"/>
            </a:lvl5pPr>
          </a:lstStyle>
          <a:p>
            <a:pPr lvl="0"/>
            <a:r>
              <a:rPr lang="en-US"/>
              <a:t>Click to edit Master text styles</a:t>
            </a:r>
          </a:p>
        </p:txBody>
      </p:sp>
      <p:pic>
        <p:nvPicPr>
          <p:cNvPr id="27"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29" name="Straight Connector 28"/>
          <p:cNvCxnSpPr/>
          <p:nvPr userDrawn="1"/>
        </p:nvCxnSpPr>
        <p:spPr>
          <a:xfrm flipV="1">
            <a:off x="1280160" y="1926606"/>
            <a:ext cx="10276840" cy="0"/>
          </a:xfrm>
          <a:prstGeom prst="line">
            <a:avLst/>
          </a:prstGeom>
          <a:ln w="38100" cmpd="sng">
            <a:solidFill>
              <a:schemeClr val="accent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5839384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Low Title Training">
    <p:spTree>
      <p:nvGrpSpPr>
        <p:cNvPr id="1" name=""/>
        <p:cNvGrpSpPr/>
        <p:nvPr/>
      </p:nvGrpSpPr>
      <p:grpSpPr>
        <a:xfrm>
          <a:off x="0" y="0"/>
          <a:ext cx="0" cy="0"/>
          <a:chOff x="0" y="0"/>
          <a:chExt cx="0" cy="0"/>
        </a:xfrm>
      </p:grpSpPr>
      <p:sp>
        <p:nvSpPr>
          <p:cNvPr id="13" name="Rectangle 12"/>
          <p:cNvSpPr/>
          <p:nvPr/>
        </p:nvSpPr>
        <p:spPr>
          <a:xfrm>
            <a:off x="0" y="8844373"/>
            <a:ext cx="12801600" cy="75683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lIns="127939" tIns="63973" rIns="127939" bIns="63973" rtlCol="0" anchor="ctr"/>
          <a:lstStyle/>
          <a:p>
            <a:pPr algn="ctr" defTabSz="913851" fontAlgn="base">
              <a:spcBef>
                <a:spcPct val="0"/>
              </a:spcBef>
              <a:spcAft>
                <a:spcPct val="0"/>
              </a:spcAft>
            </a:pPr>
            <a:endParaRPr lang="en-US">
              <a:solidFill>
                <a:prstClr val="white"/>
              </a:solidFill>
            </a:endParaRPr>
          </a:p>
        </p:txBody>
      </p:sp>
      <p:sp>
        <p:nvSpPr>
          <p:cNvPr id="2" name="Title 1"/>
          <p:cNvSpPr>
            <a:spLocks noGrp="1"/>
          </p:cNvSpPr>
          <p:nvPr>
            <p:ph type="title" hasCustomPrompt="1"/>
          </p:nvPr>
        </p:nvSpPr>
        <p:spPr>
          <a:xfrm>
            <a:off x="1493520" y="875609"/>
            <a:ext cx="10063480" cy="904865"/>
          </a:xfrm>
        </p:spPr>
        <p:txBody>
          <a:bodyPr/>
          <a:lstStyle>
            <a:lvl1pPr>
              <a:defRPr b="1"/>
            </a:lvl1pPr>
          </a:lstStyle>
          <a:p>
            <a:r>
              <a:rPr lang="en-US" dirty="0"/>
              <a:t>Low Title Training Layout</a:t>
            </a:r>
          </a:p>
        </p:txBody>
      </p:sp>
      <p:sp>
        <p:nvSpPr>
          <p:cNvPr id="7" name="Content Placeholder 2"/>
          <p:cNvSpPr>
            <a:spLocks noGrp="1"/>
          </p:cNvSpPr>
          <p:nvPr>
            <p:ph idx="1"/>
          </p:nvPr>
        </p:nvSpPr>
        <p:spPr>
          <a:xfrm>
            <a:off x="1522415" y="2231390"/>
            <a:ext cx="10034588" cy="5799802"/>
          </a:xfrm>
        </p:spPr>
        <p:txBody>
          <a:bodyPr/>
          <a:lstStyle>
            <a:lvl1pPr marL="0" indent="0">
              <a:spcBef>
                <a:spcPts val="840"/>
              </a:spcBef>
              <a:buNone/>
              <a:defRPr/>
            </a:lvl1pPr>
            <a:lvl2pPr marL="1117248" indent="-477551">
              <a:spcBef>
                <a:spcPts val="840"/>
              </a:spcBef>
              <a:buClrTx/>
              <a:buSzPct val="100000"/>
              <a:buFont typeface="Wingdings" panose="05000000000000000000" pitchFamily="2" charset="2"/>
              <a:buChar char="§"/>
              <a:defRPr/>
            </a:lvl2pPr>
            <a:lvl3pPr marL="1605904" indent="-490879">
              <a:spcBef>
                <a:spcPts val="840"/>
              </a:spcBef>
              <a:buClrTx/>
              <a:buFont typeface="Wingdings" panose="05000000000000000000" pitchFamily="2" charset="2"/>
              <a:buChar char="ú"/>
              <a:defRPr/>
            </a:lvl3pPr>
            <a:lvl4pPr marL="2072349" indent="-466445">
              <a:spcBef>
                <a:spcPts val="840"/>
              </a:spcBef>
              <a:buClrTx/>
              <a:buFont typeface="Wingdings" panose="05000000000000000000" pitchFamily="2" charset="2"/>
              <a:buChar char=""/>
              <a:defRPr/>
            </a:lvl4pPr>
            <a:lvl5pPr marL="2478823" indent="-388706">
              <a:spcBef>
                <a:spcPts val="840"/>
              </a:spcBef>
              <a:buFont typeface="Arial Narrow" panose="020B060602020203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Date Placeholder 1"/>
          <p:cNvSpPr>
            <a:spLocks noGrp="1"/>
          </p:cNvSpPr>
          <p:nvPr>
            <p:ph type="dt" sz="half" idx="16"/>
          </p:nvPr>
        </p:nvSpPr>
        <p:spPr>
          <a:xfrm>
            <a:off x="9586128" y="9305649"/>
            <a:ext cx="1095171" cy="301622"/>
          </a:xfrm>
        </p:spPr>
        <p:txBody>
          <a:bodyPr/>
          <a:lstStyle>
            <a:lvl1pPr>
              <a:defRPr>
                <a:solidFill>
                  <a:schemeClr val="bg1"/>
                </a:solidFill>
              </a:defRPr>
            </a:lvl1pPr>
          </a:lstStyle>
          <a:p>
            <a:fld id="{ED34B3C7-9201-45E5-9664-F5D5742AA94D}" type="datetime1">
              <a:rPr lang="en-US" smtClean="0">
                <a:solidFill>
                  <a:prstClr val="white"/>
                </a:solidFill>
              </a:rPr>
              <a:t>11/6/2018</a:t>
            </a:fld>
            <a:endParaRPr dirty="0">
              <a:solidFill>
                <a:prstClr val="white"/>
              </a:solidFill>
            </a:endParaRPr>
          </a:p>
        </p:txBody>
      </p:sp>
      <p:sp>
        <p:nvSpPr>
          <p:cNvPr id="11" name="Footer Placeholder 2"/>
          <p:cNvSpPr>
            <a:spLocks noGrp="1"/>
          </p:cNvSpPr>
          <p:nvPr>
            <p:ph type="ftr" sz="quarter" idx="17"/>
          </p:nvPr>
        </p:nvSpPr>
        <p:spPr>
          <a:xfrm>
            <a:off x="1522413" y="9299578"/>
            <a:ext cx="7305861" cy="301622"/>
          </a:xfrm>
        </p:spPr>
        <p:txBody>
          <a:bodyPr/>
          <a:lstStyle>
            <a:lvl1pPr>
              <a:defRPr>
                <a:solidFill>
                  <a:schemeClr val="bg1"/>
                </a:solidFill>
              </a:defRPr>
            </a:lvl1pPr>
          </a:lstStyle>
          <a:p>
            <a:pPr>
              <a:defRPr/>
            </a:pPr>
            <a:endParaRPr lang="en-US">
              <a:solidFill>
                <a:prstClr val="white"/>
              </a:solidFill>
            </a:endParaRPr>
          </a:p>
        </p:txBody>
      </p:sp>
      <p:sp>
        <p:nvSpPr>
          <p:cNvPr id="12" name="Slide Number Placeholder 3"/>
          <p:cNvSpPr>
            <a:spLocks noGrp="1"/>
          </p:cNvSpPr>
          <p:nvPr>
            <p:ph type="sldNum" sz="quarter" idx="18"/>
          </p:nvPr>
        </p:nvSpPr>
        <p:spPr>
          <a:xfrm>
            <a:off x="11094888" y="9299578"/>
            <a:ext cx="471002" cy="301622"/>
          </a:xfrm>
        </p:spPr>
        <p:txBody>
          <a:bodyPr/>
          <a:lstStyle>
            <a:lvl1pPr>
              <a:defRPr>
                <a:solidFill>
                  <a:schemeClr val="bg1"/>
                </a:solidFill>
              </a:defRPr>
            </a:lvl1pPr>
          </a:lstStyle>
          <a:p>
            <a:fld id="{6815F63D-5E07-4A39-B6DB-F0CE512EDFFD}" type="slidenum">
              <a:rPr smtClean="0">
                <a:solidFill>
                  <a:prstClr val="white"/>
                </a:solidFill>
              </a:rPr>
              <a:pPr/>
              <a:t>‹#›</a:t>
            </a:fld>
            <a:endParaRPr dirty="0">
              <a:solidFill>
                <a:prstClr val="white"/>
              </a:solidFill>
            </a:endParaRPr>
          </a:p>
        </p:txBody>
      </p:sp>
      <p:pic>
        <p:nvPicPr>
          <p:cNvPr id="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22735" y="7821610"/>
            <a:ext cx="989642" cy="12340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4249495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27145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itle, Subtitle and Content mit subhead">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1786891" y="2514600"/>
            <a:ext cx="9770110" cy="6760520"/>
          </a:xfrm>
          <a:noFill/>
          <a:ln w="9525">
            <a:noFill/>
            <a:miter lim="800000"/>
            <a:headEnd/>
            <a:tailEnd/>
          </a:ln>
        </p:spPr>
        <p:txBody>
          <a:bodyPr>
            <a:noAutofit/>
          </a:bodyPr>
          <a:lstStyle>
            <a:lvl1pPr marL="402273" indent="-402273" algn="l" rtl="0" fontAlgn="base">
              <a:spcAft>
                <a:spcPct val="0"/>
              </a:spcAft>
              <a:defRPr lang="en-US" sz="3400" kern="1200" smtClean="0">
                <a:solidFill>
                  <a:schemeClr val="tx1"/>
                </a:solidFill>
                <a:latin typeface="+mn-lt"/>
                <a:ea typeface="+mn-ea"/>
                <a:cs typeface="+mn-cs"/>
              </a:defRPr>
            </a:lvl1pPr>
            <a:lvl2pPr marL="804545" indent="-402273" algn="l" rtl="0" fontAlgn="base">
              <a:spcAft>
                <a:spcPct val="0"/>
              </a:spcAft>
              <a:defRPr lang="en-US" sz="3400" kern="1200" smtClean="0">
                <a:solidFill>
                  <a:schemeClr val="tx1"/>
                </a:solidFill>
                <a:latin typeface="+mn-lt"/>
                <a:ea typeface="+mn-ea"/>
                <a:cs typeface="+mn-cs"/>
              </a:defRPr>
            </a:lvl2pPr>
            <a:lvl3pPr marL="1195705" indent="-391160" algn="l" rtl="0" fontAlgn="base">
              <a:spcAft>
                <a:spcPct val="0"/>
              </a:spcAft>
              <a:defRPr lang="en-US" sz="3400" kern="1200" smtClean="0">
                <a:solidFill>
                  <a:schemeClr val="tx1"/>
                </a:solidFill>
                <a:latin typeface="+mn-lt"/>
                <a:ea typeface="+mn-ea"/>
                <a:cs typeface="+mn-cs"/>
              </a:defRPr>
            </a:lvl3pPr>
            <a:lvl4pPr marL="1522413" indent="-326708" algn="l" rtl="0" fontAlgn="base">
              <a:spcAft>
                <a:spcPct val="0"/>
              </a:spcAft>
              <a:defRPr lang="en-US" sz="3400" kern="1200" smtClean="0">
                <a:solidFill>
                  <a:schemeClr val="tx1"/>
                </a:solidFill>
                <a:latin typeface="+mn-lt"/>
                <a:ea typeface="+mn-ea"/>
                <a:cs typeface="+mn-cs"/>
              </a:defRPr>
            </a:lvl4pPr>
            <a:lvl5pPr marL="1840230" indent="-317818" algn="l" rtl="0" fontAlgn="base">
              <a:spcAft>
                <a:spcPct val="0"/>
              </a:spcAft>
              <a:defRPr lang="en-US" sz="3400" kern="1200">
                <a:solidFill>
                  <a:schemeClr val="tx1"/>
                </a:solidFill>
                <a:latin typeface="+mn-lt"/>
                <a:ea typeface="+mn-ea"/>
                <a:cs typeface="+mn-cs"/>
              </a:defRPr>
            </a:lvl5pPr>
            <a:lvl6pPr>
              <a:defRPr sz="2520"/>
            </a:lvl6pPr>
            <a:lvl7pPr>
              <a:defRPr sz="2520"/>
            </a:lvl7pPr>
            <a:lvl8pPr>
              <a:defRPr sz="2520"/>
            </a:lvl8pPr>
            <a:lvl9pPr>
              <a:defRPr sz="252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3"/>
          <p:cNvSpPr>
            <a:spLocks noGrp="1"/>
          </p:cNvSpPr>
          <p:nvPr>
            <p:ph type="body" sz="quarter" idx="18"/>
          </p:nvPr>
        </p:nvSpPr>
        <p:spPr>
          <a:xfrm>
            <a:off x="1493520" y="1600201"/>
            <a:ext cx="10072370" cy="603242"/>
          </a:xfrm>
          <a:noFill/>
        </p:spPr>
        <p:txBody>
          <a:bodyPr>
            <a:noAutofit/>
          </a:bodyPr>
          <a:lstStyle>
            <a:lvl1pPr marL="0" indent="0">
              <a:buNone/>
              <a:defRPr sz="4000" b="0">
                <a:solidFill>
                  <a:srgbClr val="A162D0"/>
                </a:solidFill>
              </a:defRPr>
            </a:lvl1pPr>
          </a:lstStyle>
          <a:p>
            <a:pPr lvl="0"/>
            <a:r>
              <a:rPr lang="en-US" dirty="0"/>
              <a:t>Click to edit Master text styles</a:t>
            </a:r>
          </a:p>
        </p:txBody>
      </p:sp>
      <p:sp>
        <p:nvSpPr>
          <p:cNvPr id="5" name="Date Placeholder 4"/>
          <p:cNvSpPr>
            <a:spLocks noGrp="1"/>
          </p:cNvSpPr>
          <p:nvPr>
            <p:ph type="dt" sz="half" idx="19"/>
          </p:nvPr>
        </p:nvSpPr>
        <p:spPr/>
        <p:txBody>
          <a:bodyPr/>
          <a:lstStyle/>
          <a:p>
            <a:pPr>
              <a:defRPr/>
            </a:pPr>
            <a:fld id="{CEDB2063-4312-4646-8E91-22D427FB8908}" type="datetime1">
              <a:rPr lang="en-US" smtClean="0">
                <a:solidFill>
                  <a:srgbClr val="709021">
                    <a:lumMod val="75000"/>
                  </a:srgbClr>
                </a:solidFill>
              </a:rPr>
              <a:t>11/6/2018</a:t>
            </a:fld>
            <a:endParaRPr lang="en-US" dirty="0">
              <a:solidFill>
                <a:srgbClr val="709021">
                  <a:lumMod val="75000"/>
                </a:srgbClr>
              </a:solidFill>
            </a:endParaRPr>
          </a:p>
        </p:txBody>
      </p:sp>
      <p:sp>
        <p:nvSpPr>
          <p:cNvPr id="6" name="Footer Placeholder 5"/>
          <p:cNvSpPr>
            <a:spLocks noGrp="1"/>
          </p:cNvSpPr>
          <p:nvPr>
            <p:ph type="ftr" sz="quarter" idx="20"/>
          </p:nvPr>
        </p:nvSpPr>
        <p:spPr/>
        <p:txBody>
          <a:bodyPr/>
          <a:lstStyle/>
          <a:p>
            <a:pPr>
              <a:defRPr/>
            </a:pPr>
            <a:endParaRPr lang="en-US" dirty="0">
              <a:solidFill>
                <a:srgbClr val="709021">
                  <a:lumMod val="75000"/>
                </a:srgbClr>
              </a:solidFill>
            </a:endParaRPr>
          </a:p>
        </p:txBody>
      </p:sp>
      <p:sp>
        <p:nvSpPr>
          <p:cNvPr id="7" name="Slide Number Placeholder 6"/>
          <p:cNvSpPr>
            <a:spLocks noGrp="1"/>
          </p:cNvSpPr>
          <p:nvPr>
            <p:ph type="sldNum" sz="quarter" idx="21"/>
          </p:nvPr>
        </p:nvSpPr>
        <p:spPr/>
        <p:txBody>
          <a:bodyPr/>
          <a:lstStyle/>
          <a:p>
            <a:fld id="{6815F63D-5E07-4A39-B6DB-F0CE512EDFFD}" type="slidenum">
              <a:rPr lang="en-US" smtClean="0">
                <a:solidFill>
                  <a:srgbClr val="709021">
                    <a:lumMod val="75000"/>
                  </a:srgbClr>
                </a:solidFill>
              </a:rPr>
              <a:pPr/>
              <a:t>‹#›</a:t>
            </a:fld>
            <a:endParaRPr lang="en-US" dirty="0">
              <a:solidFill>
                <a:srgbClr val="709021">
                  <a:lumMod val="75000"/>
                </a:srgbClr>
              </a:solidFill>
            </a:endParaRPr>
          </a:p>
        </p:txBody>
      </p:sp>
      <p:sp>
        <p:nvSpPr>
          <p:cNvPr id="10" name="Title 9">
            <a:extLst>
              <a:ext uri="{FF2B5EF4-FFF2-40B4-BE49-F238E27FC236}">
                <a16:creationId xmlns="" xmlns:a16="http://schemas.microsoft.com/office/drawing/2014/main" id="{8C3B342F-7E95-4CA9-A3C7-61D25A73E0D9}"/>
              </a:ext>
            </a:extLst>
          </p:cNvPr>
          <p:cNvSpPr>
            <a:spLocks noGrp="1"/>
          </p:cNvSpPr>
          <p:nvPr>
            <p:ph type="title"/>
          </p:nvPr>
        </p:nvSpPr>
        <p:spPr>
          <a:xfrm>
            <a:off x="1493520" y="0"/>
            <a:ext cx="10063480" cy="1475740"/>
          </a:xfrm>
          <a:noFill/>
        </p:spPr>
        <p:txBody>
          <a:bodyPr lIns="0" tIns="127939" rIns="0" bIns="0" anchor="ctr" anchorCtr="0">
            <a:normAutofit/>
          </a:bodyPr>
          <a:lstStyle>
            <a:lvl1pPr>
              <a:defRPr lang="en-US"/>
            </a:lvl1pPr>
          </a:lstStyle>
          <a:p>
            <a:pPr marL="0" lvl="0" algn="ctr" defTabSz="1279390" latinLnBrk="0">
              <a:buNone/>
            </a:pPr>
            <a:r>
              <a:rPr lang="en-US"/>
              <a:t>Click to edit Master title style</a:t>
            </a:r>
          </a:p>
        </p:txBody>
      </p:sp>
    </p:spTree>
    <p:extLst>
      <p:ext uri="{BB962C8B-B14F-4D97-AF65-F5344CB8AC3E}">
        <p14:creationId xmlns:p14="http://schemas.microsoft.com/office/powerpoint/2010/main" val="365613406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ags" Target="../tags/tag4.xml"/><Relationship Id="rId50"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ags" Target="../tags/tag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ags" Target="../tags/tag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ags" Target="../tags/tag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ags" Target="../tags/tag5.xml"/><Relationship Id="rId8" Type="http://schemas.openxmlformats.org/officeDocument/2006/relationships/slideLayout" Target="../slideLayouts/slideLayout8.xml"/><Relationship Id="rId51"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1" name="Picture 2" descr="D:\Biz\PGE\_ play\Titles\star.png"/>
          <p:cNvPicPr>
            <a:picLocks noChangeAspect="1" noChangeArrowheads="1"/>
          </p:cNvPicPr>
          <p:nvPr/>
        </p:nvPicPr>
        <p:blipFill rotWithShape="1">
          <a:blip r:embed="rId50" cstate="screen">
            <a:extLst>
              <a:ext uri="{28A0092B-C50C-407E-A947-70E740481C1C}">
                <a14:useLocalDpi xmlns:a14="http://schemas.microsoft.com/office/drawing/2010/main"/>
              </a:ext>
            </a:extLst>
          </a:blip>
          <a:srcRect l="54854" r="-2024"/>
          <a:stretch/>
        </p:blipFill>
        <p:spPr bwMode="auto">
          <a:xfrm>
            <a:off x="0" y="122874"/>
            <a:ext cx="1523581" cy="9422234"/>
          </a:xfrm>
          <a:prstGeom prst="rect">
            <a:avLst/>
          </a:prstGeom>
          <a:solidFill>
            <a:schemeClr val="bg1"/>
          </a:solidFill>
          <a:extLst/>
        </p:spPr>
      </p:pic>
      <p:sp>
        <p:nvSpPr>
          <p:cNvPr id="1026" name="Title Placeholder 1"/>
          <p:cNvSpPr>
            <a:spLocks noGrp="1"/>
          </p:cNvSpPr>
          <p:nvPr>
            <p:ph type="title"/>
            <p:custDataLst>
              <p:tags r:id="rId45"/>
            </p:custDataLst>
          </p:nvPr>
        </p:nvSpPr>
        <p:spPr bwMode="auto">
          <a:xfrm>
            <a:off x="1493520" y="0"/>
            <a:ext cx="10063480" cy="1263200"/>
          </a:xfrm>
          <a:prstGeom prst="rect">
            <a:avLst/>
          </a:prstGeom>
          <a:noFill/>
        </p:spPr>
        <p:txBody>
          <a:bodyPr lIns="0" tIns="127939" rIns="0" bIns="0" anchor="ctr" anchorCtr="0">
            <a:normAutofit/>
          </a:bodyPr>
          <a:lstStyle/>
          <a:p>
            <a:pPr marL="0" lvl="0" algn="ctr" defTabSz="1279390" latinLnBrk="0">
              <a:buNone/>
            </a:pPr>
            <a:r>
              <a:rPr lang="en-US" dirty="0"/>
              <a:t>Slide Title</a:t>
            </a:r>
          </a:p>
        </p:txBody>
      </p:sp>
      <p:sp>
        <p:nvSpPr>
          <p:cNvPr id="1027" name="Text Placeholder 2"/>
          <p:cNvSpPr>
            <a:spLocks noGrp="1"/>
          </p:cNvSpPr>
          <p:nvPr>
            <p:ph type="body" idx="1"/>
            <p:custDataLst>
              <p:tags r:id="rId46"/>
            </p:custDataLst>
          </p:nvPr>
        </p:nvSpPr>
        <p:spPr bwMode="auto">
          <a:xfrm>
            <a:off x="1786891" y="1600200"/>
            <a:ext cx="9770110" cy="7674920"/>
          </a:xfrm>
          <a:prstGeom prst="rect">
            <a:avLst/>
          </a:prstGeom>
          <a:noFill/>
          <a:ln w="9525">
            <a:noFill/>
            <a:miter lim="800000"/>
            <a:headEnd/>
            <a:tailEnd/>
          </a:ln>
        </p:spPr>
        <p:txBody>
          <a:bodyPr vert="horz" wrap="square" lIns="0" tIns="0" rIns="0" bIns="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Footer Placeholder 4"/>
          <p:cNvSpPr>
            <a:spLocks noGrp="1"/>
          </p:cNvSpPr>
          <p:nvPr>
            <p:ph type="ftr" sz="quarter" idx="3"/>
            <p:custDataLst>
              <p:tags r:id="rId47"/>
            </p:custDataLst>
          </p:nvPr>
        </p:nvSpPr>
        <p:spPr>
          <a:xfrm>
            <a:off x="1522413" y="9299578"/>
            <a:ext cx="7305861" cy="301622"/>
          </a:xfrm>
          <a:prstGeom prst="rect">
            <a:avLst/>
          </a:prstGeom>
        </p:spPr>
        <p:txBody>
          <a:bodyPr wrap="square" lIns="0" tIns="0" rIns="0" bIns="63973" anchor="b" anchorCtr="0">
            <a:spAutoFit/>
          </a:bodyPr>
          <a:lstStyle>
            <a:lvl1pPr algn="l">
              <a:defRPr sz="1500" dirty="0">
                <a:solidFill>
                  <a:schemeClr val="bg1">
                    <a:lumMod val="50000"/>
                  </a:schemeClr>
                </a:solidFill>
                <a:latin typeface="+mn-lt"/>
              </a:defRPr>
            </a:lvl1pPr>
          </a:lstStyle>
          <a:p>
            <a:pPr defTabSz="913851" fontAlgn="base">
              <a:spcBef>
                <a:spcPct val="0"/>
              </a:spcBef>
              <a:spcAft>
                <a:spcPct val="0"/>
              </a:spcAft>
              <a:defRPr/>
            </a:pPr>
            <a:endParaRPr lang="en-US" dirty="0">
              <a:solidFill>
                <a:prstClr val="white">
                  <a:lumMod val="50000"/>
                </a:prstClr>
              </a:solidFill>
              <a:ea typeface="Arial Unicode MS" pitchFamily="34" charset="-128"/>
              <a:cs typeface="Arial" charset="0"/>
            </a:endParaRPr>
          </a:p>
        </p:txBody>
      </p:sp>
      <p:sp>
        <p:nvSpPr>
          <p:cNvPr id="14" name="Slide Number Placeholder 5"/>
          <p:cNvSpPr>
            <a:spLocks noGrp="1"/>
          </p:cNvSpPr>
          <p:nvPr>
            <p:ph type="sldNum" sz="quarter" idx="4"/>
            <p:custDataLst>
              <p:tags r:id="rId48"/>
            </p:custDataLst>
          </p:nvPr>
        </p:nvSpPr>
        <p:spPr>
          <a:xfrm>
            <a:off x="11094888" y="9299578"/>
            <a:ext cx="471002"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6815F63D-5E07-4A39-B6DB-F0CE512EDFFD}" type="slidenum">
              <a:rPr lang="en-US" smtClean="0">
                <a:solidFill>
                  <a:prstClr val="white">
                    <a:lumMod val="50000"/>
                  </a:prstClr>
                </a:solidFill>
                <a:ea typeface="Arial Unicode MS" pitchFamily="34" charset="-128"/>
                <a:cs typeface="Arial" charset="0"/>
              </a:rPr>
              <a:pPr defTabSz="913851" fontAlgn="base">
                <a:spcBef>
                  <a:spcPct val="0"/>
                </a:spcBef>
                <a:spcAft>
                  <a:spcPct val="0"/>
                </a:spcAft>
              </a:pPr>
              <a:t>‹#›</a:t>
            </a:fld>
            <a:endParaRPr lang="en-US" dirty="0">
              <a:solidFill>
                <a:prstClr val="white">
                  <a:lumMod val="50000"/>
                </a:prstClr>
              </a:solidFill>
              <a:ea typeface="Arial Unicode MS" pitchFamily="34" charset="-128"/>
              <a:cs typeface="Arial" charset="0"/>
            </a:endParaRPr>
          </a:p>
        </p:txBody>
      </p:sp>
      <p:sp>
        <p:nvSpPr>
          <p:cNvPr id="15" name="Date Placeholder 3"/>
          <p:cNvSpPr>
            <a:spLocks noGrp="1"/>
          </p:cNvSpPr>
          <p:nvPr>
            <p:ph type="dt" sz="half" idx="2"/>
            <p:custDataLst>
              <p:tags r:id="rId49"/>
            </p:custDataLst>
          </p:nvPr>
        </p:nvSpPr>
        <p:spPr>
          <a:xfrm>
            <a:off x="9586128" y="9305649"/>
            <a:ext cx="1095171" cy="301622"/>
          </a:xfrm>
          <a:prstGeom prst="rect">
            <a:avLst/>
          </a:prstGeom>
        </p:spPr>
        <p:txBody>
          <a:bodyPr wrap="square" lIns="0" tIns="0" rIns="0" bIns="63973" anchor="b" anchorCtr="0">
            <a:spAutoFit/>
          </a:bodyPr>
          <a:lstStyle>
            <a:lvl1pPr algn="r">
              <a:defRPr lang="en-US" sz="1500" smtClean="0">
                <a:solidFill>
                  <a:schemeClr val="bg1">
                    <a:lumMod val="50000"/>
                  </a:schemeClr>
                </a:solidFill>
                <a:latin typeface="+mn-lt"/>
              </a:defRPr>
            </a:lvl1pPr>
          </a:lstStyle>
          <a:p>
            <a:pPr defTabSz="913851" fontAlgn="base">
              <a:spcBef>
                <a:spcPct val="0"/>
              </a:spcBef>
              <a:spcAft>
                <a:spcPct val="0"/>
              </a:spcAft>
            </a:pPr>
            <a:fld id="{2A54F2B8-9680-4E95-8C70-732E7CB47133}" type="datetime1">
              <a:rPr lang="en-US" smtClean="0">
                <a:solidFill>
                  <a:prstClr val="white">
                    <a:lumMod val="50000"/>
                  </a:prstClr>
                </a:solidFill>
                <a:ea typeface="Arial Unicode MS" pitchFamily="34" charset="-128"/>
                <a:cs typeface="Arial" charset="0"/>
              </a:rPr>
              <a:t>11/6/2018</a:t>
            </a:fld>
            <a:endParaRPr lang="en-US" dirty="0">
              <a:solidFill>
                <a:prstClr val="white">
                  <a:lumMod val="50000"/>
                </a:prstClr>
              </a:solidFill>
              <a:ea typeface="Arial Unicode MS" pitchFamily="34" charset="-128"/>
              <a:cs typeface="Arial" charset="0"/>
            </a:endParaRPr>
          </a:p>
        </p:txBody>
      </p:sp>
      <p:cxnSp>
        <p:nvCxnSpPr>
          <p:cNvPr id="9" name="Straight Connector 8"/>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pic>
        <p:nvPicPr>
          <p:cNvPr id="40" name="Picture 3"/>
          <p:cNvPicPr>
            <a:picLocks noChangeAspect="1" noChangeArrowheads="1"/>
          </p:cNvPicPr>
          <p:nvPr/>
        </p:nvPicPr>
        <p:blipFill>
          <a:blip r:embed="rId51" cstate="print">
            <a:extLst>
              <a:ext uri="{28A0092B-C50C-407E-A947-70E740481C1C}">
                <a14:useLocalDpi xmlns:a14="http://schemas.microsoft.com/office/drawing/2010/main" val="0"/>
              </a:ext>
            </a:extLst>
          </a:blip>
          <a:srcRect/>
          <a:stretch>
            <a:fillRect/>
          </a:stretch>
        </p:blipFill>
        <p:spPr bwMode="auto">
          <a:xfrm>
            <a:off x="308023" y="76200"/>
            <a:ext cx="1024216" cy="1263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12" name="Straight Connector 11"/>
          <p:cNvCxnSpPr/>
          <p:nvPr/>
        </p:nvCxnSpPr>
        <p:spPr>
          <a:xfrm>
            <a:off x="1493520" y="1267685"/>
            <a:ext cx="10063480" cy="0"/>
          </a:xfrm>
          <a:prstGeom prst="line">
            <a:avLst/>
          </a:prstGeom>
          <a:ln w="38100" cmpd="sng">
            <a:solidFill>
              <a:srgbClr val="9775B9"/>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99108328"/>
      </p:ext>
    </p:extLst>
  </p:cSld>
  <p:clrMap bg1="lt1" tx1="dk1" bg2="lt2" tx2="dk2" accent1="accent1" accent2="accent2" accent3="accent3" accent4="accent4" accent5="accent5" accent6="accent6" hlink="hlink" folHlink="folHlink"/>
  <p:sldLayoutIdLst>
    <p:sldLayoutId id="2147483850" r:id="rId1"/>
    <p:sldLayoutId id="2147484075" r:id="rId2"/>
    <p:sldLayoutId id="2147483857" r:id="rId3"/>
    <p:sldLayoutId id="2147483858" r:id="rId4"/>
    <p:sldLayoutId id="2147483859" r:id="rId5"/>
    <p:sldLayoutId id="2147483860" r:id="rId6"/>
    <p:sldLayoutId id="2147483861" r:id="rId7"/>
    <p:sldLayoutId id="2147483862" r:id="rId8"/>
    <p:sldLayoutId id="2147483863" r:id="rId9"/>
    <p:sldLayoutId id="2147483864" r:id="rId10"/>
    <p:sldLayoutId id="2147483865" r:id="rId11"/>
    <p:sldLayoutId id="2147483866" r:id="rId12"/>
    <p:sldLayoutId id="2147483867" r:id="rId13"/>
    <p:sldLayoutId id="2147483868" r:id="rId14"/>
    <p:sldLayoutId id="2147483870" r:id="rId15"/>
    <p:sldLayoutId id="2147483871" r:id="rId16"/>
    <p:sldLayoutId id="2147483872" r:id="rId17"/>
    <p:sldLayoutId id="2147483873" r:id="rId18"/>
    <p:sldLayoutId id="2147483874" r:id="rId19"/>
    <p:sldLayoutId id="2147483875" r:id="rId20"/>
    <p:sldLayoutId id="2147483876" r:id="rId21"/>
    <p:sldLayoutId id="2147483877" r:id="rId22"/>
    <p:sldLayoutId id="2147483878" r:id="rId23"/>
    <p:sldLayoutId id="2147483879" r:id="rId24"/>
    <p:sldLayoutId id="2147483880" r:id="rId25"/>
    <p:sldLayoutId id="2147483881" r:id="rId26"/>
    <p:sldLayoutId id="2147483882" r:id="rId27"/>
    <p:sldLayoutId id="2147483883" r:id="rId28"/>
    <p:sldLayoutId id="2147483884" r:id="rId29"/>
    <p:sldLayoutId id="2147483885" r:id="rId30"/>
    <p:sldLayoutId id="2147483886" r:id="rId31"/>
    <p:sldLayoutId id="2147483887" r:id="rId32"/>
    <p:sldLayoutId id="2147483888" r:id="rId33"/>
    <p:sldLayoutId id="2147483889" r:id="rId34"/>
    <p:sldLayoutId id="2147483890" r:id="rId35"/>
    <p:sldLayoutId id="2147483891" r:id="rId36"/>
    <p:sldLayoutId id="2147483892" r:id="rId37"/>
    <p:sldLayoutId id="2147483893" r:id="rId38"/>
    <p:sldLayoutId id="2147483894" r:id="rId39"/>
    <p:sldLayoutId id="2147483895" r:id="rId40"/>
    <p:sldLayoutId id="2147483896" r:id="rId41"/>
    <p:sldLayoutId id="2147484070" r:id="rId42"/>
    <p:sldLayoutId id="2147484074" r:id="rId43"/>
  </p:sldLayoutIdLst>
  <p:hf hdr="0" ftr="0" dt="0"/>
  <p:txStyles>
    <p:titleStyle>
      <a:lvl1pPr algn="l" rtl="0" eaLnBrk="1" fontAlgn="base" hangingPunct="1">
        <a:lnSpc>
          <a:spcPct val="90000"/>
        </a:lnSpc>
        <a:spcBef>
          <a:spcPct val="0"/>
        </a:spcBef>
        <a:spcAft>
          <a:spcPct val="0"/>
        </a:spcAft>
        <a:defRPr lang="en-US" sz="5000" b="0" i="0" u="none" kern="1200" spc="0" dirty="0" smtClean="0">
          <a:solidFill>
            <a:schemeClr val="tx1"/>
          </a:solidFill>
          <a:latin typeface="Arial Narrow"/>
          <a:ea typeface="+mj-ea"/>
          <a:cs typeface="+mj-cs"/>
        </a:defRPr>
      </a:lvl1pPr>
      <a:lvl2pPr algn="l" rtl="0" eaLnBrk="1" fontAlgn="base" hangingPunct="1">
        <a:lnSpc>
          <a:spcPct val="90000"/>
        </a:lnSpc>
        <a:spcBef>
          <a:spcPct val="0"/>
        </a:spcBef>
        <a:spcAft>
          <a:spcPct val="0"/>
        </a:spcAft>
        <a:defRPr sz="4200">
          <a:solidFill>
            <a:schemeClr val="tx1"/>
          </a:solidFill>
          <a:latin typeface="Arial" charset="0"/>
        </a:defRPr>
      </a:lvl2pPr>
      <a:lvl3pPr algn="l" rtl="0" eaLnBrk="1" fontAlgn="base" hangingPunct="1">
        <a:lnSpc>
          <a:spcPct val="90000"/>
        </a:lnSpc>
        <a:spcBef>
          <a:spcPct val="0"/>
        </a:spcBef>
        <a:spcAft>
          <a:spcPct val="0"/>
        </a:spcAft>
        <a:defRPr sz="4200">
          <a:solidFill>
            <a:schemeClr val="tx1"/>
          </a:solidFill>
          <a:latin typeface="Arial" charset="0"/>
        </a:defRPr>
      </a:lvl3pPr>
      <a:lvl4pPr algn="l" rtl="0" eaLnBrk="1" fontAlgn="base" hangingPunct="1">
        <a:lnSpc>
          <a:spcPct val="90000"/>
        </a:lnSpc>
        <a:spcBef>
          <a:spcPct val="0"/>
        </a:spcBef>
        <a:spcAft>
          <a:spcPct val="0"/>
        </a:spcAft>
        <a:defRPr sz="4200">
          <a:solidFill>
            <a:schemeClr val="tx1"/>
          </a:solidFill>
          <a:latin typeface="Arial" charset="0"/>
        </a:defRPr>
      </a:lvl4pPr>
      <a:lvl5pPr algn="l" rtl="0" eaLnBrk="1" fontAlgn="base" hangingPunct="1">
        <a:lnSpc>
          <a:spcPct val="90000"/>
        </a:lnSpc>
        <a:spcBef>
          <a:spcPct val="0"/>
        </a:spcBef>
        <a:spcAft>
          <a:spcPct val="0"/>
        </a:spcAft>
        <a:defRPr sz="4200">
          <a:solidFill>
            <a:schemeClr val="tx1"/>
          </a:solidFill>
          <a:latin typeface="Arial" charset="0"/>
        </a:defRPr>
      </a:lvl5pPr>
      <a:lvl6pPr marL="639695" algn="l" rtl="0" eaLnBrk="1" fontAlgn="base" hangingPunct="1">
        <a:spcBef>
          <a:spcPct val="0"/>
        </a:spcBef>
        <a:spcAft>
          <a:spcPct val="0"/>
        </a:spcAft>
        <a:defRPr sz="3900" b="1">
          <a:solidFill>
            <a:schemeClr val="tx1"/>
          </a:solidFill>
          <a:latin typeface="Arial" charset="0"/>
        </a:defRPr>
      </a:lvl6pPr>
      <a:lvl7pPr marL="1279390" algn="l" rtl="0" eaLnBrk="1" fontAlgn="base" hangingPunct="1">
        <a:spcBef>
          <a:spcPct val="0"/>
        </a:spcBef>
        <a:spcAft>
          <a:spcPct val="0"/>
        </a:spcAft>
        <a:defRPr sz="3900" b="1">
          <a:solidFill>
            <a:schemeClr val="tx1"/>
          </a:solidFill>
          <a:latin typeface="Arial" charset="0"/>
        </a:defRPr>
      </a:lvl7pPr>
      <a:lvl8pPr marL="1919085" algn="l" rtl="0" eaLnBrk="1" fontAlgn="base" hangingPunct="1">
        <a:spcBef>
          <a:spcPct val="0"/>
        </a:spcBef>
        <a:spcAft>
          <a:spcPct val="0"/>
        </a:spcAft>
        <a:defRPr sz="3900" b="1">
          <a:solidFill>
            <a:schemeClr val="tx1"/>
          </a:solidFill>
          <a:latin typeface="Arial" charset="0"/>
        </a:defRPr>
      </a:lvl8pPr>
      <a:lvl9pPr marL="2558781" algn="l" rtl="0" eaLnBrk="1" fontAlgn="base" hangingPunct="1">
        <a:spcBef>
          <a:spcPct val="0"/>
        </a:spcBef>
        <a:spcAft>
          <a:spcPct val="0"/>
        </a:spcAft>
        <a:defRPr sz="3900" b="1">
          <a:solidFill>
            <a:schemeClr val="tx1"/>
          </a:solidFill>
          <a:latin typeface="Arial" charset="0"/>
        </a:defRPr>
      </a:lvl9pPr>
    </p:titleStyle>
    <p:bodyStyle>
      <a:lvl1pPr marL="566399" indent="-566399" algn="l" rtl="0" eaLnBrk="1" fontAlgn="base" hangingPunct="1">
        <a:spcBef>
          <a:spcPts val="168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1pPr>
      <a:lvl2pPr marL="1117248" indent="-477551" algn="l" rtl="0" eaLnBrk="1" fontAlgn="base" hangingPunct="1">
        <a:spcBef>
          <a:spcPts val="1260"/>
        </a:spcBef>
        <a:spcAft>
          <a:spcPct val="0"/>
        </a:spcAft>
        <a:buClr>
          <a:schemeClr val="tx1">
            <a:lumMod val="65000"/>
            <a:lumOff val="35000"/>
          </a:schemeClr>
        </a:buClr>
        <a:buSzPct val="95000"/>
        <a:buFont typeface="Wingdings" panose="05000000000000000000" pitchFamily="2" charset="2"/>
        <a:buChar char="²"/>
        <a:defRPr sz="3400" b="0" i="0" u="none" kern="1200" baseline="0">
          <a:solidFill>
            <a:schemeClr val="tx1"/>
          </a:solidFill>
          <a:latin typeface="+mn-lt"/>
          <a:ea typeface="+mn-ea"/>
          <a:cs typeface="+mn-cs"/>
        </a:defRPr>
      </a:lvl2pPr>
      <a:lvl3pPr marL="1605904" indent="-490879" algn="l" rtl="0" eaLnBrk="1" fontAlgn="base" hangingPunct="1">
        <a:spcBef>
          <a:spcPts val="840"/>
        </a:spcBef>
        <a:spcAft>
          <a:spcPct val="0"/>
        </a:spcAft>
        <a:buClr>
          <a:schemeClr val="tx1">
            <a:lumMod val="50000"/>
            <a:lumOff val="50000"/>
          </a:schemeClr>
        </a:buClr>
        <a:buSzPct val="100000"/>
        <a:buFont typeface="Wingdings" panose="05000000000000000000" pitchFamily="2" charset="2"/>
        <a:buChar char="§"/>
        <a:defRPr sz="3400" kern="1200">
          <a:solidFill>
            <a:schemeClr val="tx1"/>
          </a:solidFill>
          <a:latin typeface="+mn-lt"/>
          <a:ea typeface="+mn-ea"/>
          <a:cs typeface="+mn-cs"/>
        </a:defRPr>
      </a:lvl3pPr>
      <a:lvl4pPr marL="2072349" indent="-466445" algn="l" rtl="0" eaLnBrk="1" fontAlgn="base" hangingPunct="1">
        <a:spcBef>
          <a:spcPts val="840"/>
        </a:spcBef>
        <a:spcAft>
          <a:spcPct val="0"/>
        </a:spcAft>
        <a:buClr>
          <a:schemeClr val="tx1">
            <a:lumMod val="65000"/>
            <a:lumOff val="35000"/>
          </a:schemeClr>
        </a:buClr>
        <a:buFont typeface="Wingdings" pitchFamily="2" charset="2"/>
        <a:buChar char="ú"/>
        <a:defRPr sz="3400" kern="1200">
          <a:solidFill>
            <a:schemeClr val="tx1"/>
          </a:solidFill>
          <a:latin typeface="+mn-lt"/>
          <a:ea typeface="+mn-ea"/>
          <a:cs typeface="+mn-cs"/>
        </a:defRPr>
      </a:lvl4pPr>
      <a:lvl5pPr marL="2478823" indent="-388706" algn="l" rtl="0" eaLnBrk="1" fontAlgn="base" hangingPunct="1">
        <a:spcBef>
          <a:spcPts val="840"/>
        </a:spcBef>
        <a:spcAft>
          <a:spcPct val="0"/>
        </a:spcAft>
        <a:buClr>
          <a:schemeClr val="tx1">
            <a:lumMod val="50000"/>
            <a:lumOff val="50000"/>
          </a:schemeClr>
        </a:buClr>
        <a:buFont typeface="Wingdings" panose="05000000000000000000" pitchFamily="2" charset="2"/>
        <a:buChar char=""/>
        <a:defRPr sz="3400" kern="1200">
          <a:solidFill>
            <a:schemeClr val="tx1"/>
          </a:solidFill>
          <a:latin typeface="+mn-lt"/>
          <a:ea typeface="+mn-ea"/>
          <a:cs typeface="+mn-cs"/>
        </a:defRPr>
      </a:lvl5pPr>
      <a:lvl6pPr marL="3518327"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6pPr>
      <a:lvl7pPr marL="4158022"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7pPr>
      <a:lvl8pPr marL="4797720"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8pPr>
      <a:lvl9pPr marL="5437418" indent="-319848" algn="l" defTabSz="1279390" rtl="0" eaLnBrk="1" latinLnBrk="0" hangingPunct="1">
        <a:spcBef>
          <a:spcPct val="20000"/>
        </a:spcBef>
        <a:buFont typeface="Arial" pitchFamily="34" charset="0"/>
        <a:buChar char="•"/>
        <a:defRPr sz="2800" kern="1200">
          <a:solidFill>
            <a:schemeClr val="tx1"/>
          </a:solidFill>
          <a:latin typeface="+mn-lt"/>
          <a:ea typeface="+mn-ea"/>
          <a:cs typeface="+mn-cs"/>
        </a:defRPr>
      </a:lvl9pPr>
    </p:bodyStyle>
    <p:otherStyle>
      <a:defPPr>
        <a:defRPr lang="en-US"/>
      </a:defPPr>
      <a:lvl1pPr marL="0" algn="l" defTabSz="1279390" rtl="0" eaLnBrk="1" latinLnBrk="0" hangingPunct="1">
        <a:defRPr sz="2500" kern="1200">
          <a:solidFill>
            <a:schemeClr val="tx1"/>
          </a:solidFill>
          <a:latin typeface="+mn-lt"/>
          <a:ea typeface="+mn-ea"/>
          <a:cs typeface="+mn-cs"/>
        </a:defRPr>
      </a:lvl1pPr>
      <a:lvl2pPr marL="639695" algn="l" defTabSz="1279390" rtl="0" eaLnBrk="1" latinLnBrk="0" hangingPunct="1">
        <a:defRPr sz="2500" kern="1200">
          <a:solidFill>
            <a:schemeClr val="tx1"/>
          </a:solidFill>
          <a:latin typeface="+mn-lt"/>
          <a:ea typeface="+mn-ea"/>
          <a:cs typeface="+mn-cs"/>
        </a:defRPr>
      </a:lvl2pPr>
      <a:lvl3pPr marL="1279390" algn="l" defTabSz="1279390" rtl="0" eaLnBrk="1" latinLnBrk="0" hangingPunct="1">
        <a:defRPr sz="2500" kern="1200">
          <a:solidFill>
            <a:schemeClr val="tx1"/>
          </a:solidFill>
          <a:latin typeface="+mn-lt"/>
          <a:ea typeface="+mn-ea"/>
          <a:cs typeface="+mn-cs"/>
        </a:defRPr>
      </a:lvl3pPr>
      <a:lvl4pPr marL="1919085" algn="l" defTabSz="1279390" rtl="0" eaLnBrk="1" latinLnBrk="0" hangingPunct="1">
        <a:defRPr sz="2500" kern="1200">
          <a:solidFill>
            <a:schemeClr val="tx1"/>
          </a:solidFill>
          <a:latin typeface="+mn-lt"/>
          <a:ea typeface="+mn-ea"/>
          <a:cs typeface="+mn-cs"/>
        </a:defRPr>
      </a:lvl4pPr>
      <a:lvl5pPr marL="2558781" algn="l" defTabSz="1279390" rtl="0" eaLnBrk="1" latinLnBrk="0" hangingPunct="1">
        <a:defRPr sz="2500" kern="1200">
          <a:solidFill>
            <a:schemeClr val="tx1"/>
          </a:solidFill>
          <a:latin typeface="+mn-lt"/>
          <a:ea typeface="+mn-ea"/>
          <a:cs typeface="+mn-cs"/>
        </a:defRPr>
      </a:lvl5pPr>
      <a:lvl6pPr marL="3198478" algn="l" defTabSz="1279390" rtl="0" eaLnBrk="1" latinLnBrk="0" hangingPunct="1">
        <a:defRPr sz="2500" kern="1200">
          <a:solidFill>
            <a:schemeClr val="tx1"/>
          </a:solidFill>
          <a:latin typeface="+mn-lt"/>
          <a:ea typeface="+mn-ea"/>
          <a:cs typeface="+mn-cs"/>
        </a:defRPr>
      </a:lvl6pPr>
      <a:lvl7pPr marL="3838177" algn="l" defTabSz="1279390" rtl="0" eaLnBrk="1" latinLnBrk="0" hangingPunct="1">
        <a:defRPr sz="2500" kern="1200">
          <a:solidFill>
            <a:schemeClr val="tx1"/>
          </a:solidFill>
          <a:latin typeface="+mn-lt"/>
          <a:ea typeface="+mn-ea"/>
          <a:cs typeface="+mn-cs"/>
        </a:defRPr>
      </a:lvl7pPr>
      <a:lvl8pPr marL="4477872" algn="l" defTabSz="1279390" rtl="0" eaLnBrk="1" latinLnBrk="0" hangingPunct="1">
        <a:defRPr sz="2500" kern="1200">
          <a:solidFill>
            <a:schemeClr val="tx1"/>
          </a:solidFill>
          <a:latin typeface="+mn-lt"/>
          <a:ea typeface="+mn-ea"/>
          <a:cs typeface="+mn-cs"/>
        </a:defRPr>
      </a:lvl8pPr>
      <a:lvl9pPr marL="5117568" algn="l" defTabSz="1279390" rtl="0" eaLnBrk="1" latinLnBrk="0" hangingPunct="1">
        <a:defRPr sz="2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5.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Subtitle 2"/>
          <p:cNvSpPr>
            <a:spLocks noGrp="1"/>
          </p:cNvSpPr>
          <p:nvPr>
            <p:ph type="subTitle" idx="1"/>
            <p:custDataLst>
              <p:tags r:id="rId1"/>
            </p:custDataLst>
          </p:nvPr>
        </p:nvSpPr>
        <p:spPr/>
        <p:txBody>
          <a:bodyPr>
            <a:normAutofit fontScale="70000" lnSpcReduction="20000"/>
          </a:bodyPr>
          <a:lstStyle/>
          <a:p>
            <a:r>
              <a:rPr lang="en-US" dirty="0" smtClean="0"/>
              <a:t>Ray Mendoza </a:t>
            </a:r>
            <a:r>
              <a:rPr lang="en-US" sz="4000" dirty="0"/>
              <a:t>on behalf of</a:t>
            </a:r>
          </a:p>
          <a:p>
            <a:r>
              <a:rPr lang="en-US" sz="4000" dirty="0"/>
              <a:t>Ruby Yepez, Jeremy </a:t>
            </a:r>
            <a:r>
              <a:rPr lang="en-US" sz="4000" dirty="0" err="1"/>
              <a:t>Reefe</a:t>
            </a:r>
            <a:r>
              <a:rPr lang="en-US" sz="4000" dirty="0"/>
              <a:t> &amp; </a:t>
            </a:r>
            <a:r>
              <a:rPr lang="en-US" sz="4000" dirty="0" smtClean="0"/>
              <a:t>Jill </a:t>
            </a:r>
            <a:r>
              <a:rPr lang="en-US" sz="4000" dirty="0" err="1" smtClean="0"/>
              <a:t>Marver</a:t>
            </a:r>
            <a:endParaRPr lang="en-US" sz="4000" dirty="0"/>
          </a:p>
          <a:p>
            <a:endParaRPr lang="en-US" dirty="0"/>
          </a:p>
        </p:txBody>
      </p:sp>
      <p:sp>
        <p:nvSpPr>
          <p:cNvPr id="7" name="Slide Number Placeholder 6"/>
          <p:cNvSpPr>
            <a:spLocks noGrp="1"/>
          </p:cNvSpPr>
          <p:nvPr>
            <p:ph type="sldNum" sz="quarter" idx="12"/>
          </p:nvPr>
        </p:nvSpPr>
        <p:spPr/>
        <p:txBody>
          <a:bodyPr/>
          <a:lstStyle/>
          <a:p>
            <a:fld id="{6815F63D-5E07-4A39-B6DB-F0CE512EDFFD}" type="slidenum">
              <a:rPr lang="en-US" smtClean="0"/>
              <a:pPr/>
              <a:t>1</a:t>
            </a:fld>
            <a:endParaRPr lang="en-US" dirty="0"/>
          </a:p>
        </p:txBody>
      </p:sp>
      <p:sp>
        <p:nvSpPr>
          <p:cNvPr id="9" name="Title 1"/>
          <p:cNvSpPr>
            <a:spLocks noGrp="1"/>
          </p:cNvSpPr>
          <p:nvPr>
            <p:ph type="ctrTitle"/>
            <p:custDataLst>
              <p:tags r:id="rId2"/>
            </p:custDataLst>
          </p:nvPr>
        </p:nvSpPr>
        <p:spPr>
          <a:xfrm>
            <a:off x="4524061" y="3180308"/>
            <a:ext cx="7370241" cy="1315492"/>
          </a:xfrm>
        </p:spPr>
        <p:txBody>
          <a:bodyPr>
            <a:normAutofit fontScale="90000"/>
          </a:bodyPr>
          <a:lstStyle/>
          <a:p>
            <a:r>
              <a:rPr lang="en-US" dirty="0" smtClean="0"/>
              <a:t>Welcome to Our</a:t>
            </a:r>
            <a:br>
              <a:rPr lang="en-US" dirty="0" smtClean="0"/>
            </a:br>
            <a:r>
              <a:rPr lang="en-US" dirty="0" smtClean="0"/>
              <a:t>1</a:t>
            </a:r>
            <a:r>
              <a:rPr lang="en-US" baseline="30000" dirty="0" smtClean="0"/>
              <a:t>st</a:t>
            </a:r>
            <a:r>
              <a:rPr lang="en-US" dirty="0" smtClean="0"/>
              <a:t> Annual Conference</a:t>
            </a:r>
            <a:endParaRPr lang="en-US" dirty="0"/>
          </a:p>
        </p:txBody>
      </p:sp>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5638800"/>
            <a:ext cx="6224949" cy="18383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0329270"/>
      </p:ext>
    </p:extLst>
  </p:cSld>
  <p:clrMapOvr>
    <a:masterClrMapping/>
  </p:clrMapOvr>
  <mc:AlternateContent xmlns:mc="http://schemas.openxmlformats.org/markup-compatibility/2006" xmlns:p14="http://schemas.microsoft.com/office/powerpoint/2010/main">
    <mc:Choice Requires="p14">
      <p:transition spd="slow" p14:dur="2000" advTm="7000"/>
    </mc:Choice>
    <mc:Fallback xmlns="">
      <p:transition spd="slow" advTm="7000"/>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Slide Number Placeholder 2"/>
          <p:cNvSpPr>
            <a:spLocks noGrp="1"/>
          </p:cNvSpPr>
          <p:nvPr>
            <p:ph type="sldNum" sz="quarter" idx="12"/>
          </p:nvPr>
        </p:nvSpPr>
        <p:spPr/>
        <p:txBody>
          <a:bodyPr/>
          <a:lstStyle/>
          <a:p>
            <a:fld id="{6815F63D-5E07-4A39-B6DB-F0CE512EDFFD}" type="slidenum">
              <a:rPr lang="en-US" smtClean="0">
                <a:solidFill>
                  <a:prstClr val="white">
                    <a:lumMod val="50000"/>
                  </a:prstClr>
                </a:solidFill>
              </a:rPr>
              <a:pPr/>
              <a:t>2</a:t>
            </a:fld>
            <a:endParaRPr lang="en-US" dirty="0">
              <a:solidFill>
                <a:prstClr val="white">
                  <a:lumMod val="50000"/>
                </a:prstClr>
              </a:solidFill>
            </a:endParaRPr>
          </a:p>
        </p:txBody>
      </p:sp>
      <p:pic>
        <p:nvPicPr>
          <p:cNvPr id="4" name="Airliner-3AudioLanding-30sec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 y="1371600"/>
            <a:ext cx="12192000" cy="6858000"/>
          </a:xfrm>
          <a:prstGeom prst="rect">
            <a:avLst/>
          </a:prstGeom>
          <a:solidFill>
            <a:srgbClr val="FFFFFF">
              <a:shade val="85000"/>
            </a:srgbClr>
          </a:solidFill>
          <a:ln w="88900" cap="sq">
            <a:solidFill>
              <a:srgbClr val="FFFFFF"/>
            </a:solidFill>
            <a:prstDash val="solid"/>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159129834"/>
      </p:ext>
    </p:extLst>
  </p:cSld>
  <p:clrMapOvr>
    <a:masterClrMapping/>
  </p:clrMapOvr>
  <mc:AlternateContent xmlns:mc="http://schemas.openxmlformats.org/markup-compatibility/2006" xmlns:p14="http://schemas.microsoft.com/office/powerpoint/2010/main">
    <mc:Choice Requires="p14">
      <p:transition spd="slow" p14:dur="2000" advClick="0" advTm="30000"/>
    </mc:Choice>
    <mc:Fallback xmlns="">
      <p:transition spd="slow" advClick="0" advTm="30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01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fullScrn="1">
              <p:cMediaNode vol="80000" showWhenStopped="0">
                <p:cTn id="7" fill="remove"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 xmlns:a16="http://schemas.microsoft.com/office/drawing/2014/main" id="{32F2E6DA-6577-4442-8394-B54109C29770}"/>
              </a:ext>
            </a:extLst>
          </p:cNvPr>
          <p:cNvSpPr>
            <a:spLocks noGrp="1"/>
          </p:cNvSpPr>
          <p:nvPr>
            <p:ph type="title"/>
          </p:nvPr>
        </p:nvSpPr>
        <p:spPr/>
        <p:txBody>
          <a:bodyPr>
            <a:normAutofit fontScale="90000"/>
          </a:bodyPr>
          <a:lstStyle/>
          <a:p>
            <a:r>
              <a:rPr lang="en-US" sz="5400" b="1" dirty="0"/>
              <a:t>1</a:t>
            </a:r>
            <a:r>
              <a:rPr lang="en-US" sz="5400" b="1" baseline="30000" dirty="0"/>
              <a:t>st</a:t>
            </a:r>
            <a:r>
              <a:rPr lang="en-US" sz="5400" b="1" dirty="0"/>
              <a:t> Annual Energy Code Ace Conference</a:t>
            </a:r>
            <a:endParaRPr lang="en-US" dirty="0"/>
          </a:p>
        </p:txBody>
      </p:sp>
      <p:sp>
        <p:nvSpPr>
          <p:cNvPr id="3" name="Slide Number Placeholder 2">
            <a:extLst>
              <a:ext uri="{FF2B5EF4-FFF2-40B4-BE49-F238E27FC236}">
                <a16:creationId xmlns="" xmlns:a16="http://schemas.microsoft.com/office/drawing/2014/main" id="{9B64DBBF-44CB-41DC-9D92-C82E782B36A6}"/>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3</a:t>
            </a:fld>
            <a:endParaRPr lang="en-US" dirty="0">
              <a:solidFill>
                <a:prstClr val="white">
                  <a:lumMod val="50000"/>
                </a:prstClr>
              </a:solidFill>
            </a:endParaRPr>
          </a:p>
        </p:txBody>
      </p:sp>
      <p:pic>
        <p:nvPicPr>
          <p:cNvPr id="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l="50980" r="31908" b="15447"/>
          <a:stretch/>
        </p:blipFill>
        <p:spPr>
          <a:xfrm>
            <a:off x="1828800" y="1752600"/>
            <a:ext cx="9753600" cy="6731005"/>
          </a:xfrm>
          <a:prstGeom prst="rect">
            <a:avLst/>
          </a:prstGeom>
        </p:spPr>
      </p:pic>
      <p:sp>
        <p:nvSpPr>
          <p:cNvPr id="6" name="Content Placeholder 5"/>
          <p:cNvSpPr>
            <a:spLocks noGrp="1"/>
          </p:cNvSpPr>
          <p:nvPr>
            <p:ph idx="1"/>
          </p:nvPr>
        </p:nvSpPr>
        <p:spPr>
          <a:xfrm flipH="1">
            <a:off x="13258800" y="8229600"/>
            <a:ext cx="304800" cy="1045520"/>
          </a:xfrm>
        </p:spPr>
        <p:txBody>
          <a:bodyPr/>
          <a:lstStyle/>
          <a:p>
            <a:endParaRPr lang="en-US" dirty="0"/>
          </a:p>
        </p:txBody>
      </p:sp>
    </p:spTree>
    <p:extLst>
      <p:ext uri="{BB962C8B-B14F-4D97-AF65-F5344CB8AC3E}">
        <p14:creationId xmlns:p14="http://schemas.microsoft.com/office/powerpoint/2010/main" val="10180803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28F474F2-1EFE-4875-AFEA-DFC9F57EB86B}"/>
              </a:ext>
            </a:extLst>
          </p:cNvPr>
          <p:cNvPicPr>
            <a:picLocks noGrp="1" noChangeAspect="1"/>
          </p:cNvPicPr>
          <p:nvPr>
            <p:ph idx="1"/>
          </p:nvPr>
        </p:nvPicPr>
        <p:blipFill>
          <a:blip r:embed="rId2"/>
          <a:stretch>
            <a:fillRect/>
          </a:stretch>
        </p:blipFill>
        <p:spPr>
          <a:xfrm>
            <a:off x="1600200" y="2743200"/>
            <a:ext cx="4612409" cy="3581400"/>
          </a:xfrm>
          <a:prstGeom prst="rect">
            <a:avLst/>
          </a:prstGeom>
        </p:spPr>
      </p:pic>
      <p:sp>
        <p:nvSpPr>
          <p:cNvPr id="3" name="Title 2">
            <a:extLst>
              <a:ext uri="{FF2B5EF4-FFF2-40B4-BE49-F238E27FC236}">
                <a16:creationId xmlns="" xmlns:a16="http://schemas.microsoft.com/office/drawing/2014/main" id="{3E512EEA-FE7C-4CCE-9CE3-FEA1B9109006}"/>
              </a:ext>
            </a:extLst>
          </p:cNvPr>
          <p:cNvSpPr>
            <a:spLocks noGrp="1"/>
          </p:cNvSpPr>
          <p:nvPr>
            <p:ph type="title"/>
          </p:nvPr>
        </p:nvSpPr>
        <p:spPr/>
        <p:txBody>
          <a:bodyPr/>
          <a:lstStyle/>
          <a:p>
            <a:r>
              <a:rPr lang="en-US" dirty="0"/>
              <a:t>Thank </a:t>
            </a:r>
            <a:r>
              <a:rPr lang="en-US" dirty="0" smtClean="0"/>
              <a:t>You</a:t>
            </a:r>
            <a:r>
              <a:rPr lang="en-US" dirty="0"/>
              <a:t>!</a:t>
            </a:r>
          </a:p>
        </p:txBody>
      </p:sp>
      <p:sp>
        <p:nvSpPr>
          <p:cNvPr id="4" name="Slide Number Placeholder 3">
            <a:extLst>
              <a:ext uri="{FF2B5EF4-FFF2-40B4-BE49-F238E27FC236}">
                <a16:creationId xmlns="" xmlns:a16="http://schemas.microsoft.com/office/drawing/2014/main" id="{C19C1A08-7258-4741-97C7-D7ECF14A4488}"/>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4</a:t>
            </a:fld>
            <a:endParaRPr lang="en-US" dirty="0">
              <a:solidFill>
                <a:prstClr val="white">
                  <a:lumMod val="50000"/>
                </a:prstClr>
              </a:solidFill>
            </a:endParaRPr>
          </a:p>
        </p:txBody>
      </p:sp>
      <p:sp>
        <p:nvSpPr>
          <p:cNvPr id="2" name="TextBox 1"/>
          <p:cNvSpPr txBox="1"/>
          <p:nvPr/>
        </p:nvSpPr>
        <p:spPr>
          <a:xfrm>
            <a:off x="6553200" y="1447800"/>
            <a:ext cx="5486400" cy="7632859"/>
          </a:xfrm>
          <a:prstGeom prst="rect">
            <a:avLst/>
          </a:prstGeom>
          <a:noFill/>
        </p:spPr>
        <p:txBody>
          <a:bodyPr wrap="square" lIns="0" tIns="0" rIns="0" bIns="0" rtlCol="0">
            <a:spAutoFit/>
          </a:bodyPr>
          <a:lstStyle/>
          <a:p>
            <a:r>
              <a:rPr lang="en-US" sz="2800" b="1" dirty="0"/>
              <a:t>Special Thanks To Our</a:t>
            </a:r>
            <a:endParaRPr lang="en-US" sz="2800" dirty="0"/>
          </a:p>
          <a:p>
            <a:r>
              <a:rPr lang="en-US" sz="2800" b="1" dirty="0"/>
              <a:t> </a:t>
            </a:r>
            <a:endParaRPr lang="en-US" sz="2800" dirty="0"/>
          </a:p>
          <a:p>
            <a:r>
              <a:rPr lang="en-US" sz="2800" b="1" dirty="0"/>
              <a:t>Promotional </a:t>
            </a:r>
            <a:r>
              <a:rPr lang="en-US" sz="2800" b="1" dirty="0" smtClean="0"/>
              <a:t>Partners</a:t>
            </a:r>
            <a:endParaRPr lang="en-US" sz="2800" dirty="0"/>
          </a:p>
          <a:p>
            <a:pPr marL="457200" lvl="0" indent="-457200">
              <a:buFont typeface="Symbol" panose="05050102010706020507" pitchFamily="18" charset="2"/>
              <a:buChar char="ª"/>
            </a:pPr>
            <a:r>
              <a:rPr lang="en-US" sz="2800" dirty="0"/>
              <a:t>American Institute of Architects, California Council (AIACC) </a:t>
            </a:r>
            <a:endParaRPr lang="en-US" sz="3600" dirty="0"/>
          </a:p>
          <a:p>
            <a:pPr marL="457200" lvl="0" indent="-457200">
              <a:buFont typeface="Symbol" panose="05050102010706020507" pitchFamily="18" charset="2"/>
              <a:buChar char="ª"/>
            </a:pPr>
            <a:r>
              <a:rPr lang="en-US" sz="2800" dirty="0"/>
              <a:t>California Association of Building Energy Consultants (CABEC) </a:t>
            </a:r>
            <a:endParaRPr lang="en-US" sz="3600" dirty="0"/>
          </a:p>
          <a:p>
            <a:pPr marL="457200" lvl="0" indent="-457200">
              <a:buFont typeface="Symbol" panose="05050102010706020507" pitchFamily="18" charset="2"/>
              <a:buChar char="ª"/>
            </a:pPr>
            <a:r>
              <a:rPr lang="en-US" sz="2800" dirty="0"/>
              <a:t>California Energy Commission </a:t>
            </a:r>
            <a:endParaRPr lang="en-US" sz="3600" dirty="0"/>
          </a:p>
          <a:p>
            <a:pPr marL="457200" lvl="0" indent="-457200">
              <a:buFont typeface="Symbol" panose="05050102010706020507" pitchFamily="18" charset="2"/>
              <a:buChar char="ª"/>
            </a:pPr>
            <a:r>
              <a:rPr lang="en-US" sz="2800" dirty="0"/>
              <a:t>US Green Building Council, Los Angeles Chapter (USGBC-LA) </a:t>
            </a:r>
            <a:endParaRPr lang="en-US" sz="3600" dirty="0"/>
          </a:p>
          <a:p>
            <a:r>
              <a:rPr lang="en-US" sz="2800" dirty="0"/>
              <a:t> </a:t>
            </a:r>
          </a:p>
          <a:p>
            <a:r>
              <a:rPr lang="en-US" sz="2800" b="1" dirty="0"/>
              <a:t>Reception Sponsors</a:t>
            </a:r>
            <a:endParaRPr lang="en-US" sz="2800" dirty="0"/>
          </a:p>
          <a:p>
            <a:pPr marL="457200" lvl="0" indent="-457200">
              <a:buFont typeface="Symbol" panose="05050102010706020507" pitchFamily="18" charset="2"/>
              <a:buChar char="ª"/>
            </a:pPr>
            <a:r>
              <a:rPr lang="en-US" sz="2800" dirty="0"/>
              <a:t>CABEC in partnership with: </a:t>
            </a:r>
          </a:p>
          <a:p>
            <a:pPr marL="1096740" lvl="1" indent="-457200">
              <a:buFont typeface="Wingdings" panose="05000000000000000000" pitchFamily="2" charset="2"/>
              <a:buChar char=""/>
            </a:pPr>
            <a:r>
              <a:rPr lang="en-US" sz="2800" dirty="0" err="1"/>
              <a:t>CalCERTS</a:t>
            </a:r>
            <a:endParaRPr lang="en-US" sz="2800" dirty="0"/>
          </a:p>
          <a:p>
            <a:pPr marL="1096740" lvl="1" indent="-457200">
              <a:buFont typeface="Wingdings" panose="05000000000000000000" pitchFamily="2" charset="2"/>
              <a:buChar char=""/>
            </a:pPr>
            <a:r>
              <a:rPr lang="en-US" sz="2800" dirty="0"/>
              <a:t>Gabel Energy</a:t>
            </a:r>
          </a:p>
          <a:p>
            <a:pPr marL="1096740" lvl="1" indent="-457200">
              <a:buFont typeface="Wingdings" panose="05000000000000000000" pitchFamily="2" charset="2"/>
              <a:buChar char=""/>
            </a:pPr>
            <a:r>
              <a:rPr lang="en-US" sz="2800" dirty="0"/>
              <a:t>Selby Energy</a:t>
            </a:r>
          </a:p>
          <a:p>
            <a:pPr marL="1096740" lvl="1" indent="-457200">
              <a:buFont typeface="Wingdings" panose="05000000000000000000" pitchFamily="2" charset="2"/>
              <a:buChar char=""/>
            </a:pPr>
            <a:r>
              <a:rPr lang="en-US" sz="2800" dirty="0" err="1"/>
              <a:t>TechLogic</a:t>
            </a:r>
            <a:r>
              <a:rPr lang="en-US" sz="2800" dirty="0"/>
              <a:t> Energy Consulting</a:t>
            </a:r>
          </a:p>
          <a:p>
            <a:endParaRPr lang="en-US" sz="2000" dirty="0" smtClean="0">
              <a:latin typeface="+mn-lt"/>
            </a:endParaRPr>
          </a:p>
        </p:txBody>
      </p:sp>
    </p:spTree>
    <p:extLst>
      <p:ext uri="{BB962C8B-B14F-4D97-AF65-F5344CB8AC3E}">
        <p14:creationId xmlns:p14="http://schemas.microsoft.com/office/powerpoint/2010/main" val="2335478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 xmlns:a16="http://schemas.microsoft.com/office/drawing/2014/main" id="{EEAEA577-58A5-4C54-BFC9-560B2D9BF8BC}"/>
              </a:ext>
            </a:extLst>
          </p:cNvPr>
          <p:cNvSpPr>
            <a:spLocks noGrp="1"/>
          </p:cNvSpPr>
          <p:nvPr>
            <p:ph type="title"/>
          </p:nvPr>
        </p:nvSpPr>
        <p:spPr/>
        <p:txBody>
          <a:bodyPr/>
          <a:lstStyle/>
          <a:p>
            <a:r>
              <a:rPr lang="en-US" dirty="0"/>
              <a:t>Housekeeping Items</a:t>
            </a:r>
          </a:p>
        </p:txBody>
      </p:sp>
      <p:sp>
        <p:nvSpPr>
          <p:cNvPr id="4" name="Slide Number Placeholder 3">
            <a:extLst>
              <a:ext uri="{FF2B5EF4-FFF2-40B4-BE49-F238E27FC236}">
                <a16:creationId xmlns="" xmlns:a16="http://schemas.microsoft.com/office/drawing/2014/main" id="{83B1D198-3F07-4898-BAA7-FBEA22E1304C}"/>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5</a:t>
            </a:fld>
            <a:endParaRPr lang="en-US" dirty="0">
              <a:solidFill>
                <a:prstClr val="white">
                  <a:lumMod val="50000"/>
                </a:prstClr>
              </a:solidFill>
            </a:endParaRPr>
          </a:p>
        </p:txBody>
      </p:sp>
      <p:pic>
        <p:nvPicPr>
          <p:cNvPr id="6" name="Content Placeholder 5">
            <a:extLst>
              <a:ext uri="{FF2B5EF4-FFF2-40B4-BE49-F238E27FC236}">
                <a16:creationId xmlns="" xmlns:a16="http://schemas.microsoft.com/office/drawing/2014/main" id="{A984E4E8-5C55-4D63-9CF4-1F1088E61FB3}"/>
              </a:ext>
            </a:extLst>
          </p:cNvPr>
          <p:cNvPicPr>
            <a:picLocks noGrp="1" noChangeAspect="1"/>
          </p:cNvPicPr>
          <p:nvPr>
            <p:ph idx="1"/>
          </p:nvPr>
        </p:nvPicPr>
        <p:blipFill>
          <a:blip r:embed="rId2"/>
          <a:stretch>
            <a:fillRect/>
          </a:stretch>
        </p:blipFill>
        <p:spPr>
          <a:xfrm>
            <a:off x="4114800" y="1825059"/>
            <a:ext cx="5181600" cy="7320037"/>
          </a:xfrm>
          <a:prstGeom prst="rect">
            <a:avLst/>
          </a:prstGeom>
        </p:spPr>
      </p:pic>
    </p:spTree>
    <p:extLst>
      <p:ext uri="{BB962C8B-B14F-4D97-AF65-F5344CB8AC3E}">
        <p14:creationId xmlns:p14="http://schemas.microsoft.com/office/powerpoint/2010/main" val="255748703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9400" y="2971800"/>
            <a:ext cx="7239000" cy="2289164"/>
          </a:xfrm>
        </p:spPr>
        <p:txBody>
          <a:bodyPr/>
          <a:lstStyle/>
          <a:p>
            <a:r>
              <a:rPr lang="en-US" dirty="0" smtClean="0"/>
              <a:t>And Now It’s Time For Some Sli.do Fun!</a:t>
            </a:r>
            <a:endParaRPr lang="en-US" dirty="0"/>
          </a:p>
        </p:txBody>
      </p:sp>
      <p:sp>
        <p:nvSpPr>
          <p:cNvPr id="3" name="Slide Number Placeholder 2"/>
          <p:cNvSpPr>
            <a:spLocks noGrp="1"/>
          </p:cNvSpPr>
          <p:nvPr>
            <p:ph type="sldNum" sz="quarter" idx="12"/>
          </p:nvPr>
        </p:nvSpPr>
        <p:spPr/>
        <p:txBody>
          <a:bodyPr/>
          <a:lstStyle/>
          <a:p>
            <a:fld id="{6815F63D-5E07-4A39-B6DB-F0CE512EDFFD}" type="slidenum">
              <a:rPr lang="en-US" smtClean="0">
                <a:solidFill>
                  <a:prstClr val="white">
                    <a:lumMod val="50000"/>
                  </a:prstClr>
                </a:solidFill>
              </a:rPr>
              <a:pPr/>
              <a:t>6</a:t>
            </a:fld>
            <a:endParaRPr lang="en-US" dirty="0">
              <a:solidFill>
                <a:prstClr val="white">
                  <a:lumMod val="50000"/>
                </a:prstClr>
              </a:solidFill>
            </a:endParaRPr>
          </a:p>
        </p:txBody>
      </p:sp>
    </p:spTree>
    <p:extLst>
      <p:ext uri="{BB962C8B-B14F-4D97-AF65-F5344CB8AC3E}">
        <p14:creationId xmlns:p14="http://schemas.microsoft.com/office/powerpoint/2010/main" val="27964029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 xmlns:a16="http://schemas.microsoft.com/office/drawing/2014/main" id="{6BD49934-A3C2-477D-BEB6-B46738B364D6}"/>
              </a:ext>
            </a:extLst>
          </p:cNvPr>
          <p:cNvPicPr>
            <a:picLocks noGrp="1" noChangeAspect="1"/>
          </p:cNvPicPr>
          <p:nvPr>
            <p:ph idx="1"/>
          </p:nvPr>
        </p:nvPicPr>
        <p:blipFill>
          <a:blip r:embed="rId2"/>
          <a:stretch>
            <a:fillRect/>
          </a:stretch>
        </p:blipFill>
        <p:spPr>
          <a:xfrm>
            <a:off x="3304808" y="2438400"/>
            <a:ext cx="7058392" cy="6287307"/>
          </a:xfrm>
          <a:prstGeom prst="rect">
            <a:avLst/>
          </a:prstGeom>
        </p:spPr>
      </p:pic>
      <p:sp>
        <p:nvSpPr>
          <p:cNvPr id="3" name="Title 2">
            <a:extLst>
              <a:ext uri="{FF2B5EF4-FFF2-40B4-BE49-F238E27FC236}">
                <a16:creationId xmlns="" xmlns:a16="http://schemas.microsoft.com/office/drawing/2014/main" id="{EE6078A2-6EDE-4514-B36F-FCA3A317F95B}"/>
              </a:ext>
            </a:extLst>
          </p:cNvPr>
          <p:cNvSpPr>
            <a:spLocks noGrp="1"/>
          </p:cNvSpPr>
          <p:nvPr>
            <p:ph type="title"/>
          </p:nvPr>
        </p:nvSpPr>
        <p:spPr/>
        <p:txBody>
          <a:bodyPr/>
          <a:lstStyle/>
          <a:p>
            <a:r>
              <a:rPr lang="en-US" dirty="0"/>
              <a:t>What’s on the agenda?</a:t>
            </a:r>
          </a:p>
        </p:txBody>
      </p:sp>
      <p:sp>
        <p:nvSpPr>
          <p:cNvPr id="4" name="Slide Number Placeholder 3">
            <a:extLst>
              <a:ext uri="{FF2B5EF4-FFF2-40B4-BE49-F238E27FC236}">
                <a16:creationId xmlns="" xmlns:a16="http://schemas.microsoft.com/office/drawing/2014/main" id="{5AA500A2-4664-41E2-A12C-A6C7C9B46BC0}"/>
              </a:ext>
            </a:extLst>
          </p:cNvPr>
          <p:cNvSpPr>
            <a:spLocks noGrp="1"/>
          </p:cNvSpPr>
          <p:nvPr>
            <p:ph type="sldNum" sz="quarter" idx="12"/>
          </p:nvPr>
        </p:nvSpPr>
        <p:spPr/>
        <p:txBody>
          <a:bodyPr/>
          <a:lstStyle/>
          <a:p>
            <a:fld id="{6815F63D-5E07-4A39-B6DB-F0CE512EDFFD}" type="slidenum">
              <a:rPr lang="en-US" smtClean="0">
                <a:solidFill>
                  <a:prstClr val="white">
                    <a:lumMod val="50000"/>
                  </a:prstClr>
                </a:solidFill>
              </a:rPr>
              <a:pPr/>
              <a:t>7</a:t>
            </a:fld>
            <a:endParaRPr lang="en-US" dirty="0">
              <a:solidFill>
                <a:prstClr val="white">
                  <a:lumMod val="50000"/>
                </a:prstClr>
              </a:solidFill>
            </a:endParaRPr>
          </a:p>
        </p:txBody>
      </p:sp>
    </p:spTree>
    <p:extLst>
      <p:ext uri="{BB962C8B-B14F-4D97-AF65-F5344CB8AC3E}">
        <p14:creationId xmlns:p14="http://schemas.microsoft.com/office/powerpoint/2010/main" val="733957150"/>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1"/>
  <p:tag name="MMPROD_UIDATA" val="&lt;database version=&quot;11.0&quot;&gt;&lt;object type=&quot;1&quot; unique_id=&quot;10001&quot;&gt;&lt;object type=&quot;2&quot; unique_id=&quot;944073&quot;&gt;&lt;object type=&quot;3&quot; unique_id=&quot;944074&quot;&gt;&lt;property id=&quot;20148&quot; value=&quot;5&quot;/&gt;&lt;property id=&quot;20300&quot; value=&quot;Slide 1&quot;/&gt;&lt;property id=&quot;20307&quot; value=&quot;305&quot;/&gt;&lt;/object&gt;&lt;object type=&quot;3&quot; unique_id=&quot;944121&quot;&gt;&lt;property id=&quot;20148&quot; value=&quot;5&quot;/&gt;&lt;property id=&quot;20300&quot; value=&quot;Slide 3&quot;/&gt;&lt;property id=&quot;20307&quot; value=&quot;360&quot;/&gt;&lt;/object&gt;&lt;object type=&quot;3&quot; unique_id=&quot;1074765&quot;&gt;&lt;property id=&quot;20148&quot; value=&quot;5&quot;/&gt;&lt;property id=&quot;20300&quot; value=&quot;Slide 2&quot;/&gt;&lt;property id=&quot;20307&quot; value=&quot;361&quot;/&gt;&lt;/object&gt;&lt;/object&gt;&lt;object type=&quot;8&quot; unique_id=&quot;944171&quot;&gt;&lt;/object&gt;&lt;/object&gt;&lt;/database&gt;"/>
  <p:tag name="SECTOMILLISECCONVERTED" val="1"/>
</p:tagLst>
</file>

<file path=ppt/tags/tag2.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1&quot;/&gt;&lt;/TableIndex&gt;&lt;/ShapeTextInfo&gt;"/>
</p:tagLst>
</file>

<file path=ppt/tags/tag3.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5&quot;/&gt;&lt;lineCharCount val=&quot;33&quot;/&gt;&lt;lineCharCount val=&quot;13&quot;/&gt;&lt;lineCharCount val=&quot;12&quot;/&gt;&lt;lineCharCount val=&quot;13&quot;/&gt;&lt;lineCharCount val=&quot;11&quot;/&gt;&lt;/TableIndex&gt;&lt;/ShapeTextInfo&gt;"/>
</p:tagLst>
</file>

<file path=ppt/tags/tag4.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68&quot;/&gt;&lt;/TableIndex&gt;&lt;/ShapeTextInfo&gt;"/>
</p:tagLst>
</file>

<file path=ppt/tags/tag5.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3&quot;/&gt;&lt;/TableIndex&gt;&lt;/ShapeTextInfo&gt;"/>
</p:tagLst>
</file>

<file path=ppt/tags/tag6.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12&quot;/&gt;&lt;/TableIndex&gt;&lt;/ShapeTextInfo&gt;"/>
</p:tagLst>
</file>

<file path=ppt/tags/tag7.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ags/tag8.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32&quot;/&gt;&lt;lineCharCount val=&quot;15&quot;/&gt;&lt;/TableIndex&gt;&lt;/ShapeTextInfo&gt;"/>
</p:tagLst>
</file>

<file path=ppt/tags/tag9.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2&quot;/&gt;&lt;lineCharCount val=&quot;25&quot;/&gt;&lt;lineCharCount val=&quot;11&quot;/&gt;&lt;/TableIndex&gt;&lt;/ShapeTextInfo&gt;"/>
</p:tagLst>
</file>

<file path=ppt/tags/tag10.xml><?xml version="1.0" encoding="utf-8"?>
<p:tagLst xmlns:a="http://schemas.openxmlformats.org/drawingml/2006/main" xmlns:r="http://schemas.openxmlformats.org/officeDocument/2006/relationships" xmlns:p="http://schemas.openxmlformats.org/presentationml/2006/main">
  <p:tag name="PRESENTER_SHAPETEXTINFO" val="&lt;ShapeTextInfo&gt;&lt;TableIndex row=&quot;-1&quot; col=&quot;-1&quot;&gt;&lt;linesCount val=&quot;1&quot;/&gt;&lt;lineCharCount val=&quot;29&quot;/&gt;&lt;/TableIndex&gt;&lt;/ShapeTextInfo&gt;"/>
</p:tagLst>
</file>

<file path=ppt/theme/theme1.xml><?xml version="1.0" encoding="utf-8"?>
<a:theme xmlns:a="http://schemas.openxmlformats.org/drawingml/2006/main" name="2_Ace  01 All-up">
  <a:themeElements>
    <a:clrScheme name="Ace  01 All-up">
      <a:dk1>
        <a:sysClr val="windowText" lastClr="000000"/>
      </a:dk1>
      <a:lt1>
        <a:sysClr val="window" lastClr="FFFFFF"/>
      </a:lt1>
      <a:dk2>
        <a:srgbClr val="EBC403"/>
      </a:dk2>
      <a:lt2>
        <a:srgbClr val="266099"/>
      </a:lt2>
      <a:accent1>
        <a:srgbClr val="709021"/>
      </a:accent1>
      <a:accent2>
        <a:srgbClr val="A8CC56"/>
      </a:accent2>
      <a:accent3>
        <a:srgbClr val="E58200"/>
      </a:accent3>
      <a:accent4>
        <a:srgbClr val="BA0000"/>
      </a:accent4>
      <a:accent5>
        <a:srgbClr val="C0504D"/>
      </a:accent5>
      <a:accent6>
        <a:srgbClr val="32B2CC"/>
      </a:accent6>
      <a:hlink>
        <a:srgbClr val="7337D5"/>
      </a:hlink>
      <a:folHlink>
        <a:srgbClr val="BA0000"/>
      </a:folHlink>
    </a:clrScheme>
    <a:fontScheme name="Aces orig">
      <a:majorFont>
        <a:latin typeface="Arial Narrow"/>
        <a:ea typeface=""/>
        <a:cs typeface=""/>
      </a:majorFont>
      <a:minorFont>
        <a:latin typeface="Arial Narrow"/>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642F0"/>
        </a:solidFill>
        <a:ln>
          <a:solidFill>
            <a:schemeClr val="accent4">
              <a:lumMod val="60000"/>
              <a:lumOff val="40000"/>
            </a:schemeClr>
          </a:solidFill>
        </a:ln>
      </a:spPr>
      <a:bodyPr rtlCol="0" anchor="ctr"/>
      <a:lstStyle>
        <a:defPPr algn="ctr">
          <a:defRPr sz="2000" b="1" dirty="0" smtClean="0"/>
        </a:defPPr>
      </a:lstStyle>
      <a:style>
        <a:lnRef idx="2">
          <a:schemeClr val="accent1">
            <a:shade val="50000"/>
          </a:schemeClr>
        </a:lnRef>
        <a:fillRef idx="1">
          <a:schemeClr val="accent1"/>
        </a:fillRef>
        <a:effectRef idx="0">
          <a:schemeClr val="accent1"/>
        </a:effectRef>
        <a:fontRef idx="minor">
          <a:schemeClr val="lt1"/>
        </a:fontRef>
      </a:style>
    </a:spDef>
    <a:lnDef>
      <a:spPr>
        <a:ln w="38100"/>
      </a:spPr>
      <a:bodyPr/>
      <a:lstStyle/>
      <a:style>
        <a:lnRef idx="1">
          <a:schemeClr val="accent1"/>
        </a:lnRef>
        <a:fillRef idx="0">
          <a:schemeClr val="accent1"/>
        </a:fillRef>
        <a:effectRef idx="0">
          <a:schemeClr val="accent1"/>
        </a:effectRef>
        <a:fontRef idx="minor">
          <a:schemeClr val="tx1"/>
        </a:fontRef>
      </a:style>
    </a:lnDef>
    <a:txDef>
      <a:spPr>
        <a:noFill/>
      </a:spPr>
      <a:bodyPr wrap="none" lIns="0" tIns="0" rIns="0" bIns="0" rtlCol="0">
        <a:spAutoFit/>
      </a:bodyPr>
      <a:lstStyle>
        <a:defPPr>
          <a:defRPr sz="2000" dirty="0" smtClean="0">
            <a:latin typeface="+mn-lt"/>
          </a:defRPr>
        </a:defPPr>
      </a:lstStyle>
    </a:txDef>
  </a:objectDefaults>
  <a:extraClrSchemeLst/>
  <a:custClrLst>
    <a:custClr name="Custom Color 1">
      <a:srgbClr val="7927FD"/>
    </a:custClr>
    <a:custClr name="Custom Color 2">
      <a:srgbClr val="9351FD"/>
    </a:custClr>
    <a:custClr name="Custom Color 3">
      <a:srgbClr val="A879FE"/>
    </a:custClr>
    <a:custClr name="Custom Color 4">
      <a:srgbClr val="CF9DFD"/>
    </a:custClr>
    <a:custClr name="Custom Color 5">
      <a:srgbClr val="EBD2FE"/>
    </a:custClr>
    <a:custClr name="Custom Color 6">
      <a:srgbClr val="5102A0"/>
    </a:custClr>
    <a:custClr name="Custom Color 7">
      <a:srgbClr val="228B42"/>
    </a:custClr>
    <a:custClr name="Custom Color 8">
      <a:srgbClr val="2CE86F"/>
    </a:custClr>
    <a:custClr name="Custom Color 9">
      <a:srgbClr val="98FFC3"/>
    </a:custClr>
    <a:custClr name="Custom Color 10">
      <a:srgbClr val="D1FFE5"/>
    </a:custClr>
    <a:custClr name="Custom Color 11">
      <a:srgbClr val="FDF68F"/>
    </a:custClr>
    <a:custClr name="Custom Color 12">
      <a:srgbClr val="FFFFC1"/>
    </a:custClr>
  </a:custClr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11207</TotalTime>
  <Words>71</Words>
  <Application>Microsoft Office PowerPoint</Application>
  <PresentationFormat>A3 Paper (297x420 mm)</PresentationFormat>
  <Paragraphs>33</Paragraphs>
  <Slides>7</Slides>
  <Notes>1</Notes>
  <HiddenSlides>0</HiddenSlides>
  <MMClips>1</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2_Ace  01 All-up</vt:lpstr>
      <vt:lpstr>Welcome to Our 1st Annual Conference</vt:lpstr>
      <vt:lpstr>PowerPoint Presentation</vt:lpstr>
      <vt:lpstr>1st Annual Energy Code Ace Conference</vt:lpstr>
      <vt:lpstr>Thank You!</vt:lpstr>
      <vt:lpstr>Housekeeping Items</vt:lpstr>
      <vt:lpstr>And Now It’s Time For Some Sli.do Fun!</vt:lpstr>
      <vt:lpstr>What’s on the agenda?</vt:lpstr>
    </vt:vector>
  </TitlesOfParts>
  <Company>Pacific Gas and Electric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Marver, Jill</dc:creator>
  <cp:lastModifiedBy>Windows User</cp:lastModifiedBy>
  <cp:revision>293</cp:revision>
  <cp:lastPrinted>2013-09-06T17:21:49Z</cp:lastPrinted>
  <dcterms:created xsi:type="dcterms:W3CDTF">2012-09-17T18:12:08Z</dcterms:created>
  <dcterms:modified xsi:type="dcterms:W3CDTF">2018-11-06T16:28:20Z</dcterms:modified>
</cp:coreProperties>
</file>